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2D4D-0135-8B96-33A1-3F3A2D958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CCC958-C5FB-309A-4CB9-F97CEFC3C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363E6-CB04-7A63-747E-E6A4E19AB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1160B3-481B-FD93-5063-5ACE19E4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E7A14-8D6E-F95D-924E-E6B7B6DF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119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CC5A4-2AEB-6404-FCE5-3EFEF5D1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59D451-71E2-92C7-2406-9FBB3687D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951E6A-3BCA-EE91-E9C8-37D78EC83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CEFE3-4213-D6E4-E6E3-A3AD6B460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651D6-DFBE-7BCC-D9D0-FD520CB5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8260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0E2B43-AE24-8CEA-9C24-7B329D00E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93D26F-2CB9-0892-9C2E-17A08F715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1247A-AE2D-CF84-8136-EB03D03F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F3FFC2-EFC0-2EE4-7AA8-F6B2DDF2F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51518B-506D-7562-BAC7-DE04A3A2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100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D6D97-7306-C94F-B0D6-9F6F4A97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1A423-46DC-BFFD-793A-4555EFAFA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2AFD16-F266-69B5-3D81-6E2DA4B4D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1E2394-9765-B4A6-4003-59CCA19DC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5D35E-AA84-C541-6059-B6D07DFF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286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543586-7059-B55A-1D74-B194A0498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644319-B05F-FBAC-9F19-62EC2EEBA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BF299-0876-002C-0500-5CAE6A12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D6CC88-8730-67F3-79DD-6A87C9516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06771-F48F-A0E6-244E-05C9C760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261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0BF7-CF29-3E19-AE1E-57EE3D5A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9FFEDB-0868-A38C-FD9D-441362087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DCD991-3AA0-8577-FF77-BB9D640B7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74712-EC59-61DB-6FE0-4CFE63682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25BF8E-AF28-4625-02AC-7BD9AEE8A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620C65-40AF-78CE-ED90-81C6AE54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122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2FA1F-90FB-4573-E6A0-D0C6FFA82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607902-13CD-320B-D193-12E121B08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A3C6E6-B776-7CFC-6624-C87ACD7CA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18AA0C6-5057-14A5-02A6-558095C5A1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28BC77B-6DD8-B47B-FED1-48171FE702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A3C470-D2F9-E415-73F4-FE1524FF6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6E4994-BB21-3EBE-8644-AC68A7B7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8257CD-FA3A-DB0D-97F5-DC605E81E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818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FCB4E-7FAD-EFD3-F8D0-8CCDA662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2112A1-F858-5D02-7A0B-3E790BCB7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3B9D664-C9EF-23EF-F8EE-BD4E65A8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DBB020-D93C-E43F-B7DE-01D79942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235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D93D34A-837F-5624-B237-D8F0A5FF9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1CCC911-0107-ED1F-C2B4-ADA7FEE2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CBEF44-5D5F-87D7-88AD-8E5FFA334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368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971C-17BC-9860-4CDC-1844FE19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FDC88A-F4C5-CDFC-BAFA-FDCAD0385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7548E2-321F-C24C-8373-A91B59DD65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77FFB9-6A06-7AA3-9479-1724B486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4BDE0-918D-7467-049A-6A34082F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9F36FB-F383-066B-A6F1-D0AE238F5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08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5256A-99AA-9143-6BA0-955B5362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361BE2-E562-E96C-5117-51C238D58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E9DC8D-AD2B-3871-51CE-D100AC541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181DB7-7BF3-6D42-184C-6F6131BDC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0D59F6-E1C7-B2AA-B363-32AE21DA3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44F553-A7C9-2C3D-5AD3-F7307EB17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98979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61936-DA44-49B3-9826-E97A349F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504C29-6FA7-58C4-CFEA-67CDA5162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1071DF-B9B4-841C-59C7-C9A72AF3B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AE6A5-D739-439B-BBEE-A98D3DBF1561}" type="datetimeFigureOut">
              <a:rPr lang="ru-UA" smtClean="0"/>
              <a:t>09.02.2026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DAC560-DD68-9875-B41A-69B4DB8EC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7C53D-A88C-6120-8554-65BD6DB0E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E1B39-892A-49FF-AE00-84147D29E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017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1C77B6-491D-295D-0149-CC898F6FE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38" t="12307" r="13689"/>
          <a:stretch>
            <a:fillRect/>
          </a:stretch>
        </p:blipFill>
        <p:spPr>
          <a:xfrm rot="16200000">
            <a:off x="2905764" y="-2125281"/>
            <a:ext cx="6803641" cy="1108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3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Александр Бабич</dc:creator>
  <cp:lastModifiedBy>Александр Бабич</cp:lastModifiedBy>
  <cp:revision>1</cp:revision>
  <dcterms:created xsi:type="dcterms:W3CDTF">2026-02-09T10:40:45Z</dcterms:created>
  <dcterms:modified xsi:type="dcterms:W3CDTF">2026-02-09T10:41:41Z</dcterms:modified>
</cp:coreProperties>
</file>