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262A4-7E7A-2582-ACD6-F3BAC8B92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D12153-973F-B2DB-8986-021B4E3F1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3473DB-FB00-F337-A714-55055E7B5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D567-A87E-494E-A8A0-0414545985AC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45EE27-93AA-8E7D-714D-0DC5067D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0E1218-C2B0-4D2C-3B16-4C98CE52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C93C-F427-4D57-ABE4-0D17C338B5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200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DE38B-831C-AA7B-1DBA-D15A11BE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6EABF8-BFFE-DDC4-0BCD-E21D4FEF6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F88161-B843-EEE5-6F2C-437122C71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D567-A87E-494E-A8A0-0414545985AC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FDC940-306B-DE2D-BB4C-AD3CD246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8E8230-FFF8-CB92-D2C3-75AA8988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C93C-F427-4D57-ABE4-0D17C338B5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777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990B84-01B5-6A09-0BF7-65F5C2AE5E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4044CD-5743-E985-E7C1-E0D968D7F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D1B3A0-8158-8F80-793C-696AB19D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D567-A87E-494E-A8A0-0414545985AC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BAFF3B-C744-62DD-D2B2-D5D8BB146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0A9025-03DB-EDDC-F586-C24C1CE8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C93C-F427-4D57-ABE4-0D17C338B5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411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3CCCC-CABD-CC0F-A1B9-A77B94B9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DD74D-B32A-363A-3788-848C89C34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3A5A36-DD59-4628-4AE3-925F2B54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D567-A87E-494E-A8A0-0414545985AC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422AA1-D484-0DAA-2906-3C25AF41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4DC2B4-D6BB-C2F6-B75F-18D41DC3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C93C-F427-4D57-ABE4-0D17C338B5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29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CE0CC-6849-CEC2-9079-F9AE0598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25DD53-43F7-F022-4ED4-014EE772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46A6C7-8DE6-9520-4006-90E20FCD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D567-A87E-494E-A8A0-0414545985AC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944A32-076D-9E05-7BBE-0327CC23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8C1577-663E-E564-F959-B8561B33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C93C-F427-4D57-ABE4-0D17C338B5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786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0A310-90CC-D493-F6E3-73F490D1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AE472F-05B7-6363-2021-0552389C5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E85B06-4B15-0EE0-745E-B10941F9B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23447C-CB00-797D-1D77-68BAAB2E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D567-A87E-494E-A8A0-0414545985AC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8AC73E-D9F2-31B4-D6CF-B61622DB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D486E5-D3E4-F351-4743-912DCC73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C93C-F427-4D57-ABE4-0D17C338B5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306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A1FD0-CA6A-30F8-4F35-FC1C7ABBD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CB6EED-75DF-385E-4827-74D03E159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E68E6F-2917-B4F0-2844-2DA07C727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23C681-65C6-6208-5A2B-461A54C21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808D2-7522-6FC6-D6D9-9C97CFF32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AB922F-E16E-B1BC-8A65-D8D95F8BF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D567-A87E-494E-A8A0-0414545985AC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DD2682-085C-26CB-A45A-5DD44E0D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44EB75-7AC0-88FE-E97C-7EEB2C3E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C93C-F427-4D57-ABE4-0D17C338B5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088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A687C-5AA4-0325-812F-D7A6AB70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4862CFB-9DC3-9245-EE0F-323CFB84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D567-A87E-494E-A8A0-0414545985AC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C53B8E-37B4-1F7A-57F3-65F93A9D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CF30C8-1390-766E-A715-5883ED31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C93C-F427-4D57-ABE4-0D17C338B5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885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D106B7-6655-5373-7BC6-107881D2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D567-A87E-494E-A8A0-0414545985AC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9C3722-1633-0B8F-2E80-4ADD55AD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1346D8-7CFF-C03B-7C8A-88AE3D5E3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C93C-F427-4D57-ABE4-0D17C338B5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04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71EBA-B079-F5A7-5111-98BC3889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6B24A-BD69-3E8D-6FFC-C3DA4A2DF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77C60F-0101-1ED2-1D15-10AAE1A7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A77069-2974-A001-2B8D-6A24B6DE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D567-A87E-494E-A8A0-0414545985AC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BF7F6E-8149-7199-3011-234DAC27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E2F86B-F4AA-738C-8098-B7624B56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C93C-F427-4D57-ABE4-0D17C338B5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311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D8E41-102E-BEE6-EE88-EE481DAA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384A84-D4E6-BD30-8340-8B15B65D8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A59A93-4DA5-CE04-F5D2-5FA9E5E23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DB2C2B-7009-33CB-8285-986F9C03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D567-A87E-494E-A8A0-0414545985AC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EBC358-C42E-938F-7CB1-1A1E610E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F4320D-7903-DB89-ACD0-D2F00592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8C93C-F427-4D57-ABE4-0D17C338B5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987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733C4-357A-C170-20C1-3970DA1B6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8D0774-8D76-F542-1946-0148AA784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8B5AC-8301-23FA-0C7E-B024BCAA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AD567-A87E-494E-A8A0-0414545985AC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7421D3-B4BA-4D12-9FF1-E9F3BFFC3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F1565-BE62-AE36-A82B-4166B5071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C93C-F427-4D57-ABE4-0D17C338B50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105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AB7AE5-68EF-E251-F42E-2F600F5E39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76" r="14377" b="1155"/>
          <a:stretch>
            <a:fillRect/>
          </a:stretch>
        </p:blipFill>
        <p:spPr>
          <a:xfrm rot="16200000">
            <a:off x="2589947" y="-1595648"/>
            <a:ext cx="6886251" cy="1007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3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Александр Бабич</dc:creator>
  <cp:lastModifiedBy>Александр Бабич</cp:lastModifiedBy>
  <cp:revision>1</cp:revision>
  <dcterms:created xsi:type="dcterms:W3CDTF">2026-02-09T10:43:57Z</dcterms:created>
  <dcterms:modified xsi:type="dcterms:W3CDTF">2026-02-09T10:44:04Z</dcterms:modified>
</cp:coreProperties>
</file>