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7" r:id="rId4"/>
    <p:sldId id="268" r:id="rId5"/>
    <p:sldId id="258" r:id="rId6"/>
    <p:sldId id="259" r:id="rId7"/>
    <p:sldId id="272" r:id="rId8"/>
    <p:sldId id="260" r:id="rId9"/>
    <p:sldId id="270" r:id="rId10"/>
    <p:sldId id="261" r:id="rId11"/>
    <p:sldId id="262" r:id="rId12"/>
    <p:sldId id="263" r:id="rId13"/>
    <p:sldId id="269" r:id="rId14"/>
    <p:sldId id="264" r:id="rId15"/>
    <p:sldId id="265" r:id="rId16"/>
    <p:sldId id="266" r:id="rId17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16" d="100"/>
          <a:sy n="116" d="100"/>
        </p:scale>
        <p:origin x="49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Богдан Ковальчук" userId="f974ebaf495d7725" providerId="LiveId" clId="{2B3AC76D-0178-496B-8468-F0713680B56F}"/>
    <pc:docChg chg="undo custSel addSld delSld modSld">
      <pc:chgData name="Богдан Ковальчук" userId="f974ebaf495d7725" providerId="LiveId" clId="{2B3AC76D-0178-496B-8468-F0713680B56F}" dt="2026-05-05T11:19:36.563" v="878"/>
      <pc:docMkLst>
        <pc:docMk/>
      </pc:docMkLst>
      <pc:sldChg chg="modSp add del mod setBg">
        <pc:chgData name="Богдан Ковальчук" userId="f974ebaf495d7725" providerId="LiveId" clId="{2B3AC76D-0178-496B-8468-F0713680B56F}" dt="2026-05-05T11:19:36.563" v="878"/>
        <pc:sldMkLst>
          <pc:docMk/>
          <pc:sldMk cId="0" sldId="260"/>
        </pc:sldMkLst>
        <pc:spChg chg="mod">
          <ac:chgData name="Богдан Ковальчук" userId="f974ebaf495d7725" providerId="LiveId" clId="{2B3AC76D-0178-496B-8468-F0713680B56F}" dt="2026-05-05T11:15:08.043" v="859" actId="2711"/>
          <ac:spMkLst>
            <pc:docMk/>
            <pc:sldMk cId="0" sldId="260"/>
            <ac:spMk id="3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1:14:59.790" v="858" actId="2711"/>
          <ac:spMkLst>
            <pc:docMk/>
            <pc:sldMk cId="0" sldId="260"/>
            <ac:spMk id="6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1:14:59.790" v="858" actId="2711"/>
          <ac:spMkLst>
            <pc:docMk/>
            <pc:sldMk cId="0" sldId="260"/>
            <ac:spMk id="7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1:14:59.790" v="858" actId="2711"/>
          <ac:spMkLst>
            <pc:docMk/>
            <pc:sldMk cId="0" sldId="260"/>
            <ac:spMk id="9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1:14:59.790" v="858" actId="2711"/>
          <ac:spMkLst>
            <pc:docMk/>
            <pc:sldMk cId="0" sldId="260"/>
            <ac:spMk id="10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1:14:59.790" v="858" actId="2711"/>
          <ac:spMkLst>
            <pc:docMk/>
            <pc:sldMk cId="0" sldId="260"/>
            <ac:spMk id="12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1:14:59.790" v="858" actId="2711"/>
          <ac:spMkLst>
            <pc:docMk/>
            <pc:sldMk cId="0" sldId="260"/>
            <ac:spMk id="13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1:14:59.790" v="858" actId="2711"/>
          <ac:spMkLst>
            <pc:docMk/>
            <pc:sldMk cId="0" sldId="260"/>
            <ac:spMk id="15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1:14:59.790" v="858" actId="2711"/>
          <ac:spMkLst>
            <pc:docMk/>
            <pc:sldMk cId="0" sldId="260"/>
            <ac:spMk id="16" creationId="{00000000-0000-0000-0000-000000000000}"/>
          </ac:spMkLst>
        </pc:spChg>
        <pc:graphicFrameChg chg="mod">
          <ac:chgData name="Богдан Ковальчук" userId="f974ebaf495d7725" providerId="LiveId" clId="{2B3AC76D-0178-496B-8468-F0713680B56F}" dt="2026-05-05T11:19:36.563" v="878"/>
          <ac:graphicFrameMkLst>
            <pc:docMk/>
            <pc:sldMk cId="0" sldId="260"/>
            <ac:graphicFrameMk id="4" creationId="{00000000-0000-0000-0000-000000000000}"/>
          </ac:graphicFrameMkLst>
        </pc:graphicFrameChg>
      </pc:sldChg>
      <pc:sldChg chg="addSp modSp new mod">
        <pc:chgData name="Богдан Ковальчук" userId="f974ebaf495d7725" providerId="LiveId" clId="{2B3AC76D-0178-496B-8468-F0713680B56F}" dt="2026-05-05T09:54:46.366" v="17" actId="1076"/>
        <pc:sldMkLst>
          <pc:docMk/>
          <pc:sldMk cId="471980592" sldId="270"/>
        </pc:sldMkLst>
        <pc:spChg chg="add mod">
          <ac:chgData name="Богдан Ковальчук" userId="f974ebaf495d7725" providerId="LiveId" clId="{2B3AC76D-0178-496B-8468-F0713680B56F}" dt="2026-05-05T09:52:50.452" v="1"/>
          <ac:spMkLst>
            <pc:docMk/>
            <pc:sldMk cId="471980592" sldId="270"/>
            <ac:spMk id="2" creationId="{ED7B7CE4-549B-BD67-764A-3C3B9BFC900A}"/>
          </ac:spMkLst>
        </pc:spChg>
        <pc:spChg chg="add mod">
          <ac:chgData name="Богдан Ковальчук" userId="f974ebaf495d7725" providerId="LiveId" clId="{2B3AC76D-0178-496B-8468-F0713680B56F}" dt="2026-05-05T09:54:00.465" v="8" actId="1076"/>
          <ac:spMkLst>
            <pc:docMk/>
            <pc:sldMk cId="471980592" sldId="270"/>
            <ac:spMk id="4" creationId="{4AD6D9DC-0466-5F65-5544-0946DBB27E82}"/>
          </ac:spMkLst>
        </pc:spChg>
        <pc:picChg chg="add mod">
          <ac:chgData name="Богдан Ковальчук" userId="f974ebaf495d7725" providerId="LiveId" clId="{2B3AC76D-0178-496B-8468-F0713680B56F}" dt="2026-05-05T09:54:12.148" v="11" actId="14100"/>
          <ac:picMkLst>
            <pc:docMk/>
            <pc:sldMk cId="471980592" sldId="270"/>
            <ac:picMk id="5" creationId="{67DEAADB-FCF2-AD9A-4E1D-118025168087}"/>
          </ac:picMkLst>
        </pc:picChg>
        <pc:picChg chg="add mod">
          <ac:chgData name="Богдан Ковальчук" userId="f974ebaf495d7725" providerId="LiveId" clId="{2B3AC76D-0178-496B-8468-F0713680B56F}" dt="2026-05-05T09:54:46.366" v="17" actId="1076"/>
          <ac:picMkLst>
            <pc:docMk/>
            <pc:sldMk cId="471980592" sldId="270"/>
            <ac:picMk id="6" creationId="{96B08649-2ABB-FF21-9F19-B8FB94DA4049}"/>
          </ac:picMkLst>
        </pc:picChg>
        <pc:picChg chg="add mod">
          <ac:chgData name="Богдан Ковальчук" userId="f974ebaf495d7725" providerId="LiveId" clId="{2B3AC76D-0178-496B-8468-F0713680B56F}" dt="2026-05-05T09:54:43.869" v="16" actId="1076"/>
          <ac:picMkLst>
            <pc:docMk/>
            <pc:sldMk cId="471980592" sldId="270"/>
            <ac:picMk id="7" creationId="{7D6A1B9D-74C7-9D5F-2E80-96A354F5A9AE}"/>
          </ac:picMkLst>
        </pc:picChg>
      </pc:sldChg>
      <pc:sldChg chg="new del">
        <pc:chgData name="Богдан Ковальчук" userId="f974ebaf495d7725" providerId="LiveId" clId="{2B3AC76D-0178-496B-8468-F0713680B56F}" dt="2026-05-05T10:15:32.828" v="20" actId="2696"/>
        <pc:sldMkLst>
          <pc:docMk/>
          <pc:sldMk cId="4240144549" sldId="271"/>
        </pc:sldMkLst>
      </pc:sldChg>
      <pc:sldChg chg="addSp delSp modSp add mod setBg">
        <pc:chgData name="Богдан Ковальчук" userId="f974ebaf495d7725" providerId="LiveId" clId="{2B3AC76D-0178-496B-8468-F0713680B56F}" dt="2026-05-05T10:44:32.554" v="833" actId="2711"/>
        <pc:sldMkLst>
          <pc:docMk/>
          <pc:sldMk cId="0" sldId="272"/>
        </pc:sldMkLst>
        <pc:spChg chg="add mod">
          <ac:chgData name="Богдан Ковальчук" userId="f974ebaf495d7725" providerId="LiveId" clId="{2B3AC76D-0178-496B-8468-F0713680B56F}" dt="2026-05-05T10:24:11.401" v="90" actId="1076"/>
          <ac:spMkLst>
            <pc:docMk/>
            <pc:sldMk cId="0" sldId="272"/>
            <ac:spMk id="3" creationId="{CAC8754B-726B-48D7-23B1-E9BB443F6963}"/>
          </ac:spMkLst>
        </pc:spChg>
        <pc:spChg chg="mod">
          <ac:chgData name="Богдан Ковальчук" userId="f974ebaf495d7725" providerId="LiveId" clId="{2B3AC76D-0178-496B-8468-F0713680B56F}" dt="2026-05-05T10:15:59.388" v="22" actId="2711"/>
          <ac:spMkLst>
            <pc:docMk/>
            <pc:sldMk cId="0" sldId="272"/>
            <ac:spMk id="4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15:59.388" v="22" actId="2711"/>
          <ac:spMkLst>
            <pc:docMk/>
            <pc:sldMk cId="0" sldId="272"/>
            <ac:spMk id="6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15:59.388" v="22" actId="2711"/>
          <ac:spMkLst>
            <pc:docMk/>
            <pc:sldMk cId="0" sldId="272"/>
            <ac:spMk id="7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17:11.686" v="33" actId="1076"/>
          <ac:spMkLst>
            <pc:docMk/>
            <pc:sldMk cId="0" sldId="272"/>
            <ac:spMk id="8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17:11.686" v="33" actId="1076"/>
          <ac:spMkLst>
            <pc:docMk/>
            <pc:sldMk cId="0" sldId="272"/>
            <ac:spMk id="9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17:11.686" v="33" actId="1076"/>
          <ac:spMkLst>
            <pc:docMk/>
            <pc:sldMk cId="0" sldId="272"/>
            <ac:spMk id="10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44:08.497" v="830" actId="1076"/>
          <ac:spMkLst>
            <pc:docMk/>
            <pc:sldMk cId="0" sldId="272"/>
            <ac:spMk id="11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22:55.001" v="70" actId="1076"/>
          <ac:spMkLst>
            <pc:docMk/>
            <pc:sldMk cId="0" sldId="272"/>
            <ac:spMk id="12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17:11.686" v="33" actId="1076"/>
          <ac:spMkLst>
            <pc:docMk/>
            <pc:sldMk cId="0" sldId="272"/>
            <ac:spMk id="13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17:11.686" v="33" actId="1076"/>
          <ac:spMkLst>
            <pc:docMk/>
            <pc:sldMk cId="0" sldId="272"/>
            <ac:spMk id="14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17:11.686" v="33" actId="1076"/>
          <ac:spMkLst>
            <pc:docMk/>
            <pc:sldMk cId="0" sldId="272"/>
            <ac:spMk id="15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23:33.353" v="79" actId="1076"/>
          <ac:spMkLst>
            <pc:docMk/>
            <pc:sldMk cId="0" sldId="272"/>
            <ac:spMk id="16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17:11.686" v="33" actId="1076"/>
          <ac:spMkLst>
            <pc:docMk/>
            <pc:sldMk cId="0" sldId="272"/>
            <ac:spMk id="17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17:11.686" v="33" actId="1076"/>
          <ac:spMkLst>
            <pc:docMk/>
            <pc:sldMk cId="0" sldId="272"/>
            <ac:spMk id="18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25:06.323" v="111" actId="20577"/>
          <ac:spMkLst>
            <pc:docMk/>
            <pc:sldMk cId="0" sldId="272"/>
            <ac:spMk id="19" creationId="{00000000-0000-0000-0000-000000000000}"/>
          </ac:spMkLst>
        </pc:spChg>
        <pc:spChg chg="del mod">
          <ac:chgData name="Богдан Ковальчук" userId="f974ebaf495d7725" providerId="LiveId" clId="{2B3AC76D-0178-496B-8468-F0713680B56F}" dt="2026-05-05T10:23:37.041" v="81" actId="478"/>
          <ac:spMkLst>
            <pc:docMk/>
            <pc:sldMk cId="0" sldId="272"/>
            <ac:spMk id="20" creationId="{00000000-0000-0000-0000-000000000000}"/>
          </ac:spMkLst>
        </pc:spChg>
        <pc:spChg chg="add del mod">
          <ac:chgData name="Богдан Ковальчук" userId="f974ebaf495d7725" providerId="LiveId" clId="{2B3AC76D-0178-496B-8468-F0713680B56F}" dt="2026-05-05T10:23:40.490" v="83" actId="478"/>
          <ac:spMkLst>
            <pc:docMk/>
            <pc:sldMk cId="0" sldId="272"/>
            <ac:spMk id="21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17:11.686" v="33" actId="1076"/>
          <ac:spMkLst>
            <pc:docMk/>
            <pc:sldMk cId="0" sldId="272"/>
            <ac:spMk id="22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17:11.686" v="33" actId="1076"/>
          <ac:spMkLst>
            <pc:docMk/>
            <pc:sldMk cId="0" sldId="272"/>
            <ac:spMk id="23" creationId="{00000000-0000-0000-0000-000000000000}"/>
          </ac:spMkLst>
        </pc:spChg>
        <pc:spChg chg="del mod">
          <ac:chgData name="Богдан Ковальчук" userId="f974ebaf495d7725" providerId="LiveId" clId="{2B3AC76D-0178-496B-8468-F0713680B56F}" dt="2026-05-05T10:23:45.072" v="84" actId="478"/>
          <ac:spMkLst>
            <pc:docMk/>
            <pc:sldMk cId="0" sldId="272"/>
            <ac:spMk id="24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17:11.686" v="33" actId="1076"/>
          <ac:spMkLst>
            <pc:docMk/>
            <pc:sldMk cId="0" sldId="272"/>
            <ac:spMk id="25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17:11.686" v="33" actId="1076"/>
          <ac:spMkLst>
            <pc:docMk/>
            <pc:sldMk cId="0" sldId="272"/>
            <ac:spMk id="26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25:25.834" v="127" actId="20577"/>
          <ac:spMkLst>
            <pc:docMk/>
            <pc:sldMk cId="0" sldId="272"/>
            <ac:spMk id="27" creationId="{00000000-0000-0000-0000-000000000000}"/>
          </ac:spMkLst>
        </pc:spChg>
        <pc:spChg chg="del mod">
          <ac:chgData name="Богдан Ковальчук" userId="f974ebaf495d7725" providerId="LiveId" clId="{2B3AC76D-0178-496B-8468-F0713680B56F}" dt="2026-05-05T10:23:47.339" v="85" actId="478"/>
          <ac:spMkLst>
            <pc:docMk/>
            <pc:sldMk cId="0" sldId="272"/>
            <ac:spMk id="28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17:11.686" v="33" actId="1076"/>
          <ac:spMkLst>
            <pc:docMk/>
            <pc:sldMk cId="0" sldId="272"/>
            <ac:spMk id="29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17:11.686" v="33" actId="1076"/>
          <ac:spMkLst>
            <pc:docMk/>
            <pc:sldMk cId="0" sldId="272"/>
            <ac:spMk id="30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25:38.263" v="136" actId="20577"/>
          <ac:spMkLst>
            <pc:docMk/>
            <pc:sldMk cId="0" sldId="272"/>
            <ac:spMk id="31" creationId="{00000000-0000-0000-0000-000000000000}"/>
          </ac:spMkLst>
        </pc:spChg>
        <pc:spChg chg="del mod">
          <ac:chgData name="Богдан Ковальчук" userId="f974ebaf495d7725" providerId="LiveId" clId="{2B3AC76D-0178-496B-8468-F0713680B56F}" dt="2026-05-05T10:23:49.636" v="86" actId="478"/>
          <ac:spMkLst>
            <pc:docMk/>
            <pc:sldMk cId="0" sldId="272"/>
            <ac:spMk id="32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17:11.686" v="33" actId="1076"/>
          <ac:spMkLst>
            <pc:docMk/>
            <pc:sldMk cId="0" sldId="272"/>
            <ac:spMk id="33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17:11.686" v="33" actId="1076"/>
          <ac:spMkLst>
            <pc:docMk/>
            <pc:sldMk cId="0" sldId="272"/>
            <ac:spMk id="34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17:11.686" v="33" actId="1076"/>
          <ac:spMkLst>
            <pc:docMk/>
            <pc:sldMk cId="0" sldId="272"/>
            <ac:spMk id="35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25:53.031" v="151" actId="20577"/>
          <ac:spMkLst>
            <pc:docMk/>
            <pc:sldMk cId="0" sldId="272"/>
            <ac:spMk id="36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26:10.544" v="158" actId="20577"/>
          <ac:spMkLst>
            <pc:docMk/>
            <pc:sldMk cId="0" sldId="272"/>
            <ac:spMk id="37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17:11.686" v="33" actId="1076"/>
          <ac:spMkLst>
            <pc:docMk/>
            <pc:sldMk cId="0" sldId="272"/>
            <ac:spMk id="38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17:11.686" v="33" actId="1076"/>
          <ac:spMkLst>
            <pc:docMk/>
            <pc:sldMk cId="0" sldId="272"/>
            <ac:spMk id="39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17:11.686" v="33" actId="1076"/>
          <ac:spMkLst>
            <pc:docMk/>
            <pc:sldMk cId="0" sldId="272"/>
            <ac:spMk id="40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26:25.481" v="165" actId="20577"/>
          <ac:spMkLst>
            <pc:docMk/>
            <pc:sldMk cId="0" sldId="272"/>
            <ac:spMk id="41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17:11.686" v="33" actId="1076"/>
          <ac:spMkLst>
            <pc:docMk/>
            <pc:sldMk cId="0" sldId="272"/>
            <ac:spMk id="42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17:11.686" v="33" actId="1076"/>
          <ac:spMkLst>
            <pc:docMk/>
            <pc:sldMk cId="0" sldId="272"/>
            <ac:spMk id="43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26:35.639" v="167" actId="20577"/>
          <ac:spMkLst>
            <pc:docMk/>
            <pc:sldMk cId="0" sldId="272"/>
            <ac:spMk id="44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26:46.787" v="174" actId="20577"/>
          <ac:spMkLst>
            <pc:docMk/>
            <pc:sldMk cId="0" sldId="272"/>
            <ac:spMk id="45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28:00.072" v="224" actId="1076"/>
          <ac:spMkLst>
            <pc:docMk/>
            <pc:sldMk cId="0" sldId="272"/>
            <ac:spMk id="46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17:11.686" v="33" actId="1076"/>
          <ac:spMkLst>
            <pc:docMk/>
            <pc:sldMk cId="0" sldId="272"/>
            <ac:spMk id="47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26:59.965" v="193" actId="20577"/>
          <ac:spMkLst>
            <pc:docMk/>
            <pc:sldMk cId="0" sldId="272"/>
            <ac:spMk id="48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27:12.778" v="200" actId="20577"/>
          <ac:spMkLst>
            <pc:docMk/>
            <pc:sldMk cId="0" sldId="272"/>
            <ac:spMk id="49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17:28.477" v="38" actId="1076"/>
          <ac:spMkLst>
            <pc:docMk/>
            <pc:sldMk cId="0" sldId="272"/>
            <ac:spMk id="50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17:32.988" v="39" actId="1076"/>
          <ac:spMkLst>
            <pc:docMk/>
            <pc:sldMk cId="0" sldId="272"/>
            <ac:spMk id="51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27:32.127" v="215" actId="20577"/>
          <ac:spMkLst>
            <pc:docMk/>
            <pc:sldMk cId="0" sldId="272"/>
            <ac:spMk id="52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27:57.234" v="223" actId="1076"/>
          <ac:spMkLst>
            <pc:docMk/>
            <pc:sldMk cId="0" sldId="272"/>
            <ac:spMk id="53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21:25.480" v="63" actId="14100"/>
          <ac:spMkLst>
            <pc:docMk/>
            <pc:sldMk cId="0" sldId="272"/>
            <ac:spMk id="54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19:24.294" v="52" actId="1076"/>
          <ac:spMkLst>
            <pc:docMk/>
            <pc:sldMk cId="0" sldId="272"/>
            <ac:spMk id="55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19:24.294" v="52" actId="1076"/>
          <ac:spMkLst>
            <pc:docMk/>
            <pc:sldMk cId="0" sldId="272"/>
            <ac:spMk id="56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44:04.754" v="829" actId="1076"/>
          <ac:spMkLst>
            <pc:docMk/>
            <pc:sldMk cId="0" sldId="272"/>
            <ac:spMk id="57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18:44.248" v="47" actId="1076"/>
          <ac:spMkLst>
            <pc:docMk/>
            <pc:sldMk cId="0" sldId="272"/>
            <ac:spMk id="58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19:24.294" v="52" actId="1076"/>
          <ac:spMkLst>
            <pc:docMk/>
            <pc:sldMk cId="0" sldId="272"/>
            <ac:spMk id="59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19:24.294" v="52" actId="1076"/>
          <ac:spMkLst>
            <pc:docMk/>
            <pc:sldMk cId="0" sldId="272"/>
            <ac:spMk id="60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28:14.901" v="226" actId="20577"/>
          <ac:spMkLst>
            <pc:docMk/>
            <pc:sldMk cId="0" sldId="272"/>
            <ac:spMk id="61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28:24.356" v="233" actId="20577"/>
          <ac:spMkLst>
            <pc:docMk/>
            <pc:sldMk cId="0" sldId="272"/>
            <ac:spMk id="62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23:59.830" v="89" actId="1076"/>
          <ac:spMkLst>
            <pc:docMk/>
            <pc:sldMk cId="0" sldId="272"/>
            <ac:spMk id="63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19:24.294" v="52" actId="1076"/>
          <ac:spMkLst>
            <pc:docMk/>
            <pc:sldMk cId="0" sldId="272"/>
            <ac:spMk id="64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28:31.509" v="237" actId="20577"/>
          <ac:spMkLst>
            <pc:docMk/>
            <pc:sldMk cId="0" sldId="272"/>
            <ac:spMk id="65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28:47.409" v="244" actId="20577"/>
          <ac:spMkLst>
            <pc:docMk/>
            <pc:sldMk cId="0" sldId="272"/>
            <ac:spMk id="66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19:24.294" v="52" actId="1076"/>
          <ac:spMkLst>
            <pc:docMk/>
            <pc:sldMk cId="0" sldId="272"/>
            <ac:spMk id="67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19:24.294" v="52" actId="1076"/>
          <ac:spMkLst>
            <pc:docMk/>
            <pc:sldMk cId="0" sldId="272"/>
            <ac:spMk id="68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19:24.294" v="52" actId="1076"/>
          <ac:spMkLst>
            <pc:docMk/>
            <pc:sldMk cId="0" sldId="272"/>
            <ac:spMk id="69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29:02.165" v="251" actId="20577"/>
          <ac:spMkLst>
            <pc:docMk/>
            <pc:sldMk cId="0" sldId="272"/>
            <ac:spMk id="70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19:24.294" v="52" actId="1076"/>
          <ac:spMkLst>
            <pc:docMk/>
            <pc:sldMk cId="0" sldId="272"/>
            <ac:spMk id="71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19:24.294" v="52" actId="1076"/>
          <ac:spMkLst>
            <pc:docMk/>
            <pc:sldMk cId="0" sldId="272"/>
            <ac:spMk id="72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19:24.294" v="52" actId="1076"/>
          <ac:spMkLst>
            <pc:docMk/>
            <pc:sldMk cId="0" sldId="272"/>
            <ac:spMk id="73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29:18.539" v="258" actId="20577"/>
          <ac:spMkLst>
            <pc:docMk/>
            <pc:sldMk cId="0" sldId="272"/>
            <ac:spMk id="74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19:24.294" v="52" actId="1076"/>
          <ac:spMkLst>
            <pc:docMk/>
            <pc:sldMk cId="0" sldId="272"/>
            <ac:spMk id="75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19:24.294" v="52" actId="1076"/>
          <ac:spMkLst>
            <pc:docMk/>
            <pc:sldMk cId="0" sldId="272"/>
            <ac:spMk id="76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29:29.819" v="269" actId="20577"/>
          <ac:spMkLst>
            <pc:docMk/>
            <pc:sldMk cId="0" sldId="272"/>
            <ac:spMk id="77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29:45.263" v="276" actId="20577"/>
          <ac:spMkLst>
            <pc:docMk/>
            <pc:sldMk cId="0" sldId="272"/>
            <ac:spMk id="78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19:24.294" v="52" actId="1076"/>
          <ac:spMkLst>
            <pc:docMk/>
            <pc:sldMk cId="0" sldId="272"/>
            <ac:spMk id="79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19:24.294" v="52" actId="1076"/>
          <ac:spMkLst>
            <pc:docMk/>
            <pc:sldMk cId="0" sldId="272"/>
            <ac:spMk id="80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19:24.294" v="52" actId="1076"/>
          <ac:spMkLst>
            <pc:docMk/>
            <pc:sldMk cId="0" sldId="272"/>
            <ac:spMk id="81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30:01.646" v="289" actId="20577"/>
          <ac:spMkLst>
            <pc:docMk/>
            <pc:sldMk cId="0" sldId="272"/>
            <ac:spMk id="82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30:12.928" v="296" actId="20577"/>
          <ac:spMkLst>
            <pc:docMk/>
            <pc:sldMk cId="0" sldId="272"/>
            <ac:spMk id="83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19:24.294" v="52" actId="1076"/>
          <ac:spMkLst>
            <pc:docMk/>
            <pc:sldMk cId="0" sldId="272"/>
            <ac:spMk id="84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19:24.294" v="52" actId="1076"/>
          <ac:spMkLst>
            <pc:docMk/>
            <pc:sldMk cId="0" sldId="272"/>
            <ac:spMk id="85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30:45.709" v="320" actId="20577"/>
          <ac:spMkLst>
            <pc:docMk/>
            <pc:sldMk cId="0" sldId="272"/>
            <ac:spMk id="86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31:01.356" v="329" actId="20577"/>
          <ac:spMkLst>
            <pc:docMk/>
            <pc:sldMk cId="0" sldId="272"/>
            <ac:spMk id="87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19:24.294" v="52" actId="1076"/>
          <ac:spMkLst>
            <pc:docMk/>
            <pc:sldMk cId="0" sldId="272"/>
            <ac:spMk id="88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19:24.294" v="52" actId="1076"/>
          <ac:spMkLst>
            <pc:docMk/>
            <pc:sldMk cId="0" sldId="272"/>
            <ac:spMk id="89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31:33.001" v="350" actId="20577"/>
          <ac:spMkLst>
            <pc:docMk/>
            <pc:sldMk cId="0" sldId="272"/>
            <ac:spMk id="90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31:53.994" v="363" actId="20577"/>
          <ac:spMkLst>
            <pc:docMk/>
            <pc:sldMk cId="0" sldId="272"/>
            <ac:spMk id="91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19:24.294" v="52" actId="1076"/>
          <ac:spMkLst>
            <pc:docMk/>
            <pc:sldMk cId="0" sldId="272"/>
            <ac:spMk id="92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19:24.294" v="52" actId="1076"/>
          <ac:spMkLst>
            <pc:docMk/>
            <pc:sldMk cId="0" sldId="272"/>
            <ac:spMk id="93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32:16.135" v="375" actId="20577"/>
          <ac:spMkLst>
            <pc:docMk/>
            <pc:sldMk cId="0" sldId="272"/>
            <ac:spMk id="94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32:32.495" v="382" actId="20577"/>
          <ac:spMkLst>
            <pc:docMk/>
            <pc:sldMk cId="0" sldId="272"/>
            <ac:spMk id="95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19:55.942" v="55" actId="1076"/>
          <ac:spMkLst>
            <pc:docMk/>
            <pc:sldMk cId="0" sldId="272"/>
            <ac:spMk id="96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19:24.294" v="52" actId="1076"/>
          <ac:spMkLst>
            <pc:docMk/>
            <pc:sldMk cId="0" sldId="272"/>
            <ac:spMk id="97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32:51.065" v="397" actId="20577"/>
          <ac:spMkLst>
            <pc:docMk/>
            <pc:sldMk cId="0" sldId="272"/>
            <ac:spMk id="98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33:11.525" v="404" actId="20577"/>
          <ac:spMkLst>
            <pc:docMk/>
            <pc:sldMk cId="0" sldId="272"/>
            <ac:spMk id="99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43:55.390" v="827" actId="1076"/>
          <ac:spMkLst>
            <pc:docMk/>
            <pc:sldMk cId="0" sldId="272"/>
            <ac:spMk id="100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19:48.363" v="54" actId="1076"/>
          <ac:spMkLst>
            <pc:docMk/>
            <pc:sldMk cId="0" sldId="272"/>
            <ac:spMk id="101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19:48.363" v="54" actId="1076"/>
          <ac:spMkLst>
            <pc:docMk/>
            <pc:sldMk cId="0" sldId="272"/>
            <ac:spMk id="102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44:01.236" v="828" actId="1076"/>
          <ac:spMkLst>
            <pc:docMk/>
            <pc:sldMk cId="0" sldId="272"/>
            <ac:spMk id="103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19:48.363" v="54" actId="1076"/>
          <ac:spMkLst>
            <pc:docMk/>
            <pc:sldMk cId="0" sldId="272"/>
            <ac:spMk id="104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19:48.363" v="54" actId="1076"/>
          <ac:spMkLst>
            <pc:docMk/>
            <pc:sldMk cId="0" sldId="272"/>
            <ac:spMk id="105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19:48.363" v="54" actId="1076"/>
          <ac:spMkLst>
            <pc:docMk/>
            <pc:sldMk cId="0" sldId="272"/>
            <ac:spMk id="106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33:23.039" v="412" actId="20577"/>
          <ac:spMkLst>
            <pc:docMk/>
            <pc:sldMk cId="0" sldId="272"/>
            <ac:spMk id="107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33:44.071" v="417" actId="20577"/>
          <ac:spMkLst>
            <pc:docMk/>
            <pc:sldMk cId="0" sldId="272"/>
            <ac:spMk id="108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19:48.363" v="54" actId="1076"/>
          <ac:spMkLst>
            <pc:docMk/>
            <pc:sldMk cId="0" sldId="272"/>
            <ac:spMk id="109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19:48.363" v="54" actId="1076"/>
          <ac:spMkLst>
            <pc:docMk/>
            <pc:sldMk cId="0" sldId="272"/>
            <ac:spMk id="110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33:50.316" v="421" actId="20577"/>
          <ac:spMkLst>
            <pc:docMk/>
            <pc:sldMk cId="0" sldId="272"/>
            <ac:spMk id="111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34:11.803" v="429" actId="20577"/>
          <ac:spMkLst>
            <pc:docMk/>
            <pc:sldMk cId="0" sldId="272"/>
            <ac:spMk id="112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19:48.363" v="54" actId="1076"/>
          <ac:spMkLst>
            <pc:docMk/>
            <pc:sldMk cId="0" sldId="272"/>
            <ac:spMk id="113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19:48.363" v="54" actId="1076"/>
          <ac:spMkLst>
            <pc:docMk/>
            <pc:sldMk cId="0" sldId="272"/>
            <ac:spMk id="114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34:21.139" v="445" actId="20577"/>
          <ac:spMkLst>
            <pc:docMk/>
            <pc:sldMk cId="0" sldId="272"/>
            <ac:spMk id="115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34:44.491" v="453" actId="20577"/>
          <ac:spMkLst>
            <pc:docMk/>
            <pc:sldMk cId="0" sldId="272"/>
            <ac:spMk id="116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19:48.363" v="54" actId="1076"/>
          <ac:spMkLst>
            <pc:docMk/>
            <pc:sldMk cId="0" sldId="272"/>
            <ac:spMk id="117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19:48.363" v="54" actId="1076"/>
          <ac:spMkLst>
            <pc:docMk/>
            <pc:sldMk cId="0" sldId="272"/>
            <ac:spMk id="118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19:48.363" v="54" actId="1076"/>
          <ac:spMkLst>
            <pc:docMk/>
            <pc:sldMk cId="0" sldId="272"/>
            <ac:spMk id="119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35:05.229" v="461" actId="20577"/>
          <ac:spMkLst>
            <pc:docMk/>
            <pc:sldMk cId="0" sldId="272"/>
            <ac:spMk id="120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19:48.363" v="54" actId="1076"/>
          <ac:spMkLst>
            <pc:docMk/>
            <pc:sldMk cId="0" sldId="272"/>
            <ac:spMk id="121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19:48.363" v="54" actId="1076"/>
          <ac:spMkLst>
            <pc:docMk/>
            <pc:sldMk cId="0" sldId="272"/>
            <ac:spMk id="122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35:18.132" v="471" actId="20577"/>
          <ac:spMkLst>
            <pc:docMk/>
            <pc:sldMk cId="0" sldId="272"/>
            <ac:spMk id="123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35:37.107" v="479" actId="20577"/>
          <ac:spMkLst>
            <pc:docMk/>
            <pc:sldMk cId="0" sldId="272"/>
            <ac:spMk id="124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19:48.363" v="54" actId="1076"/>
          <ac:spMkLst>
            <pc:docMk/>
            <pc:sldMk cId="0" sldId="272"/>
            <ac:spMk id="125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19:48.363" v="54" actId="1076"/>
          <ac:spMkLst>
            <pc:docMk/>
            <pc:sldMk cId="0" sldId="272"/>
            <ac:spMk id="126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19:48.363" v="54" actId="1076"/>
          <ac:spMkLst>
            <pc:docMk/>
            <pc:sldMk cId="0" sldId="272"/>
            <ac:spMk id="127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35:54.022" v="489" actId="20577"/>
          <ac:spMkLst>
            <pc:docMk/>
            <pc:sldMk cId="0" sldId="272"/>
            <ac:spMk id="128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36:14.990" v="498" actId="20577"/>
          <ac:spMkLst>
            <pc:docMk/>
            <pc:sldMk cId="0" sldId="272"/>
            <ac:spMk id="129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19:48.363" v="54" actId="1076"/>
          <ac:spMkLst>
            <pc:docMk/>
            <pc:sldMk cId="0" sldId="272"/>
            <ac:spMk id="130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19:48.363" v="54" actId="1076"/>
          <ac:spMkLst>
            <pc:docMk/>
            <pc:sldMk cId="0" sldId="272"/>
            <ac:spMk id="131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36:24.897" v="509" actId="20577"/>
          <ac:spMkLst>
            <pc:docMk/>
            <pc:sldMk cId="0" sldId="272"/>
            <ac:spMk id="132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36:37.666" v="515" actId="1076"/>
          <ac:spMkLst>
            <pc:docMk/>
            <pc:sldMk cId="0" sldId="272"/>
            <ac:spMk id="133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19:48.363" v="54" actId="1076"/>
          <ac:spMkLst>
            <pc:docMk/>
            <pc:sldMk cId="0" sldId="272"/>
            <ac:spMk id="134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19:48.363" v="54" actId="1076"/>
          <ac:spMkLst>
            <pc:docMk/>
            <pc:sldMk cId="0" sldId="272"/>
            <ac:spMk id="135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36:44.786" v="527" actId="20577"/>
          <ac:spMkLst>
            <pc:docMk/>
            <pc:sldMk cId="0" sldId="272"/>
            <ac:spMk id="136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37:02.954" v="535" actId="20577"/>
          <ac:spMkLst>
            <pc:docMk/>
            <pc:sldMk cId="0" sldId="272"/>
            <ac:spMk id="137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19:48.363" v="54" actId="1076"/>
          <ac:spMkLst>
            <pc:docMk/>
            <pc:sldMk cId="0" sldId="272"/>
            <ac:spMk id="138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19:48.363" v="54" actId="1076"/>
          <ac:spMkLst>
            <pc:docMk/>
            <pc:sldMk cId="0" sldId="272"/>
            <ac:spMk id="139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19:48.363" v="54" actId="1076"/>
          <ac:spMkLst>
            <pc:docMk/>
            <pc:sldMk cId="0" sldId="272"/>
            <ac:spMk id="140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37:17.271" v="540" actId="20577"/>
          <ac:spMkLst>
            <pc:docMk/>
            <pc:sldMk cId="0" sldId="272"/>
            <ac:spMk id="141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19:48.363" v="54" actId="1076"/>
          <ac:spMkLst>
            <pc:docMk/>
            <pc:sldMk cId="0" sldId="272"/>
            <ac:spMk id="142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19:48.363" v="54" actId="1076"/>
          <ac:spMkLst>
            <pc:docMk/>
            <pc:sldMk cId="0" sldId="272"/>
            <ac:spMk id="143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37:38.996" v="563" actId="20577"/>
          <ac:spMkLst>
            <pc:docMk/>
            <pc:sldMk cId="0" sldId="272"/>
            <ac:spMk id="144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37:48.272" v="568" actId="20577"/>
          <ac:spMkLst>
            <pc:docMk/>
            <pc:sldMk cId="0" sldId="272"/>
            <ac:spMk id="145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44:16.846" v="832" actId="14100"/>
          <ac:spMkLst>
            <pc:docMk/>
            <pc:sldMk cId="0" sldId="272"/>
            <ac:spMk id="146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20:17.478" v="58" actId="1076"/>
          <ac:spMkLst>
            <pc:docMk/>
            <pc:sldMk cId="0" sldId="272"/>
            <ac:spMk id="147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20:17.478" v="58" actId="1076"/>
          <ac:spMkLst>
            <pc:docMk/>
            <pc:sldMk cId="0" sldId="272"/>
            <ac:spMk id="148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44:14.295" v="831" actId="1076"/>
          <ac:spMkLst>
            <pc:docMk/>
            <pc:sldMk cId="0" sldId="272"/>
            <ac:spMk id="149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20:17.478" v="58" actId="1076"/>
          <ac:spMkLst>
            <pc:docMk/>
            <pc:sldMk cId="0" sldId="272"/>
            <ac:spMk id="150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20:17.478" v="58" actId="1076"/>
          <ac:spMkLst>
            <pc:docMk/>
            <pc:sldMk cId="0" sldId="272"/>
            <ac:spMk id="151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20:17.478" v="58" actId="1076"/>
          <ac:spMkLst>
            <pc:docMk/>
            <pc:sldMk cId="0" sldId="272"/>
            <ac:spMk id="152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38:44.608" v="598" actId="20577"/>
          <ac:spMkLst>
            <pc:docMk/>
            <pc:sldMk cId="0" sldId="272"/>
            <ac:spMk id="153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38:27.308" v="581" actId="1076"/>
          <ac:spMkLst>
            <pc:docMk/>
            <pc:sldMk cId="0" sldId="272"/>
            <ac:spMk id="154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20:17.478" v="58" actId="1076"/>
          <ac:spMkLst>
            <pc:docMk/>
            <pc:sldMk cId="0" sldId="272"/>
            <ac:spMk id="155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20:17.478" v="58" actId="1076"/>
          <ac:spMkLst>
            <pc:docMk/>
            <pc:sldMk cId="0" sldId="272"/>
            <ac:spMk id="156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39:03.986" v="617" actId="20577"/>
          <ac:spMkLst>
            <pc:docMk/>
            <pc:sldMk cId="0" sldId="272"/>
            <ac:spMk id="157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39:15.769" v="627" actId="20577"/>
          <ac:spMkLst>
            <pc:docMk/>
            <pc:sldMk cId="0" sldId="272"/>
            <ac:spMk id="158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20:17.478" v="58" actId="1076"/>
          <ac:spMkLst>
            <pc:docMk/>
            <pc:sldMk cId="0" sldId="272"/>
            <ac:spMk id="159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20:17.478" v="58" actId="1076"/>
          <ac:spMkLst>
            <pc:docMk/>
            <pc:sldMk cId="0" sldId="272"/>
            <ac:spMk id="160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39:52.480" v="656" actId="20577"/>
          <ac:spMkLst>
            <pc:docMk/>
            <pc:sldMk cId="0" sldId="272"/>
            <ac:spMk id="161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40:15.493" v="667" actId="1076"/>
          <ac:spMkLst>
            <pc:docMk/>
            <pc:sldMk cId="0" sldId="272"/>
            <ac:spMk id="162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20:17.478" v="58" actId="1076"/>
          <ac:spMkLst>
            <pc:docMk/>
            <pc:sldMk cId="0" sldId="272"/>
            <ac:spMk id="163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20:17.478" v="58" actId="1076"/>
          <ac:spMkLst>
            <pc:docMk/>
            <pc:sldMk cId="0" sldId="272"/>
            <ac:spMk id="164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40:50.322" v="709" actId="20577"/>
          <ac:spMkLst>
            <pc:docMk/>
            <pc:sldMk cId="0" sldId="272"/>
            <ac:spMk id="165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41:10.563" v="716" actId="20577"/>
          <ac:spMkLst>
            <pc:docMk/>
            <pc:sldMk cId="0" sldId="272"/>
            <ac:spMk id="166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41:41.001" v="735" actId="20577"/>
          <ac:spMkLst>
            <pc:docMk/>
            <pc:sldMk cId="0" sldId="272"/>
            <ac:spMk id="167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20:17.478" v="58" actId="1076"/>
          <ac:spMkLst>
            <pc:docMk/>
            <pc:sldMk cId="0" sldId="272"/>
            <ac:spMk id="168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41:56.911" v="748" actId="20577"/>
          <ac:spMkLst>
            <pc:docMk/>
            <pc:sldMk cId="0" sldId="272"/>
            <ac:spMk id="169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42:14.450" v="753" actId="20577"/>
          <ac:spMkLst>
            <pc:docMk/>
            <pc:sldMk cId="0" sldId="272"/>
            <ac:spMk id="170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20:17.478" v="58" actId="1076"/>
          <ac:spMkLst>
            <pc:docMk/>
            <pc:sldMk cId="0" sldId="272"/>
            <ac:spMk id="171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20:17.478" v="58" actId="1076"/>
          <ac:spMkLst>
            <pc:docMk/>
            <pc:sldMk cId="0" sldId="272"/>
            <ac:spMk id="172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20:17.478" v="58" actId="1076"/>
          <ac:spMkLst>
            <pc:docMk/>
            <pc:sldMk cId="0" sldId="272"/>
            <ac:spMk id="173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42:24.722" v="762" actId="20577"/>
          <ac:spMkLst>
            <pc:docMk/>
            <pc:sldMk cId="0" sldId="272"/>
            <ac:spMk id="174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42:42.242" v="767" actId="20577"/>
          <ac:spMkLst>
            <pc:docMk/>
            <pc:sldMk cId="0" sldId="272"/>
            <ac:spMk id="175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20:17.478" v="58" actId="1076"/>
          <ac:spMkLst>
            <pc:docMk/>
            <pc:sldMk cId="0" sldId="272"/>
            <ac:spMk id="176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20:17.478" v="58" actId="1076"/>
          <ac:spMkLst>
            <pc:docMk/>
            <pc:sldMk cId="0" sldId="272"/>
            <ac:spMk id="177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42:59.131" v="791" actId="20577"/>
          <ac:spMkLst>
            <pc:docMk/>
            <pc:sldMk cId="0" sldId="272"/>
            <ac:spMk id="178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43:12.223" v="796" actId="20577"/>
          <ac:spMkLst>
            <pc:docMk/>
            <pc:sldMk cId="0" sldId="272"/>
            <ac:spMk id="179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37:55.755" v="569" actId="14100"/>
          <ac:spMkLst>
            <pc:docMk/>
            <pc:sldMk cId="0" sldId="272"/>
            <ac:spMk id="180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20:17.478" v="58" actId="1076"/>
          <ac:spMkLst>
            <pc:docMk/>
            <pc:sldMk cId="0" sldId="272"/>
            <ac:spMk id="181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43:39.797" v="821" actId="20577"/>
          <ac:spMkLst>
            <pc:docMk/>
            <pc:sldMk cId="0" sldId="272"/>
            <ac:spMk id="182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43:49.560" v="826" actId="20577"/>
          <ac:spMkLst>
            <pc:docMk/>
            <pc:sldMk cId="0" sldId="272"/>
            <ac:spMk id="183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21:47.127" v="68" actId="14100"/>
          <ac:spMkLst>
            <pc:docMk/>
            <pc:sldMk cId="0" sldId="272"/>
            <ac:spMk id="184" creationId="{00000000-0000-0000-0000-000000000000}"/>
          </ac:spMkLst>
        </pc:spChg>
        <pc:spChg chg="mod">
          <ac:chgData name="Богдан Ковальчук" userId="f974ebaf495d7725" providerId="LiveId" clId="{2B3AC76D-0178-496B-8468-F0713680B56F}" dt="2026-05-05T10:44:32.554" v="833" actId="2711"/>
          <ac:spMkLst>
            <pc:docMk/>
            <pc:sldMk cId="0" sldId="272"/>
            <ac:spMk id="185" creationId="{00000000-0000-0000-0000-000000000000}"/>
          </ac:spMkLst>
        </pc:spChg>
        <pc:spChg chg="add mod">
          <ac:chgData name="Богдан Ковальчук" userId="f974ebaf495d7725" providerId="LiveId" clId="{2B3AC76D-0178-496B-8468-F0713680B56F}" dt="2026-05-05T10:24:18.560" v="91" actId="1076"/>
          <ac:spMkLst>
            <pc:docMk/>
            <pc:sldMk cId="0" sldId="272"/>
            <ac:spMk id="186" creationId="{C00C5E5D-B5F2-9F9A-3717-0591CAD573FE}"/>
          </ac:spMkLst>
        </pc:spChg>
        <pc:spChg chg="add mod">
          <ac:chgData name="Богдан Ковальчук" userId="f974ebaf495d7725" providerId="LiveId" clId="{2B3AC76D-0178-496B-8468-F0713680B56F}" dt="2026-05-05T10:24:32.882" v="95" actId="20577"/>
          <ac:spMkLst>
            <pc:docMk/>
            <pc:sldMk cId="0" sldId="272"/>
            <ac:spMk id="187" creationId="{A362447E-6A4C-EF65-264E-B005219C8AE3}"/>
          </ac:spMkLst>
        </pc:spChg>
        <pc:spChg chg="add mod">
          <ac:chgData name="Богдан Ковальчук" userId="f974ebaf495d7725" providerId="LiveId" clId="{2B3AC76D-0178-496B-8468-F0713680B56F}" dt="2026-05-05T10:24:45.046" v="99" actId="20577"/>
          <ac:spMkLst>
            <pc:docMk/>
            <pc:sldMk cId="0" sldId="272"/>
            <ac:spMk id="188" creationId="{F2836E27-1860-ECC1-20E4-C5C3BAC2613B}"/>
          </ac:spMkLst>
        </pc:spChg>
      </pc:sldChg>
      <pc:sldChg chg="new del">
        <pc:chgData name="Богдан Ковальчук" userId="f974ebaf495d7725" providerId="LiveId" clId="{2B3AC76D-0178-496B-8468-F0713680B56F}" dt="2026-05-05T11:05:10.201" v="836" actId="2696"/>
        <pc:sldMkLst>
          <pc:docMk/>
          <pc:sldMk cId="3315316271" sldId="273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Кількість учасників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lumMod val="110000"/>
                    <a:satMod val="105000"/>
                    <a:tint val="67000"/>
                  </a:schemeClr>
                </a:gs>
                <a:gs pos="50000">
                  <a:schemeClr val="accent6">
                    <a:lumMod val="105000"/>
                    <a:satMod val="103000"/>
                    <a:tint val="73000"/>
                  </a:schemeClr>
                </a:gs>
                <a:gs pos="100000">
                  <a:schemeClr val="accent6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6">
                  <a:shade val="95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925-4D59-8019-02796128BE98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E925-4D59-8019-02796128BE98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E925-4D59-8019-02796128BE98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E925-4D59-8019-02796128BE98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E925-4D59-8019-02796128BE98}"/>
              </c:ext>
            </c:extLst>
          </c:dPt>
          <c:dLbls>
            <c:dLbl>
              <c:idx val="3"/>
              <c:layout>
                <c:manualLayout>
                  <c:x val="0"/>
                  <c:y val="1.319444444444442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E925-4D59-8019-02796128BE98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5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E925-4D59-8019-02796128BE9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uk-UA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Магістратура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1">
                  <c:v>3</c:v>
                </c:pt>
                <c:pt idx="2">
                  <c:v>7</c:v>
                </c:pt>
                <c:pt idx="3">
                  <c:v>23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925-4D59-8019-02796128BE9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094734554"/>
        <c:axId val="2094734552"/>
      </c:barChart>
      <c:catAx>
        <c:axId val="209473455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  <c:crossAx val="2094734552"/>
        <c:crosses val="autoZero"/>
        <c:auto val="1"/>
        <c:lblAlgn val="ctr"/>
        <c:lblOffset val="100"/>
        <c:noMultiLvlLbl val="1"/>
      </c:catAx>
      <c:valAx>
        <c:axId val="2094734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c:style val="2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Кількість публікацій</c:v>
                </c:pt>
              </c:strCache>
            </c:strRef>
          </c:tx>
          <c:spPr>
            <a:solidFill>
              <a:srgbClr val="00A896"/>
            </a:solidFill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3BE-4EB2-B848-F5E7C6DC5397}"/>
              </c:ext>
            </c:extLst>
          </c:dPt>
          <c:dPt>
            <c:idx val="1"/>
            <c:invertIfNegative val="0"/>
            <c:bubble3D val="0"/>
            <c:spPr>
              <a:solidFill>
                <a:srgbClr val="1A7F4B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83BE-4EB2-B848-F5E7C6DC5397}"/>
              </c:ext>
            </c:extLst>
          </c:dPt>
          <c:dPt>
            <c:idx val="2"/>
            <c:invertIfNegative val="0"/>
            <c:bubble3D val="0"/>
            <c:spPr>
              <a:solidFill>
                <a:srgbClr val="F7B731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5-83BE-4EB2-B848-F5E7C6DC5397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GEOPOINT
(березень 2026)</c:v>
                </c:pt>
                <c:pt idx="1">
                  <c:v>Вінниця
(листопад 2025)</c:v>
                </c:pt>
                <c:pt idx="2">
                  <c:v>Інші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</c:v>
                </c:pt>
                <c:pt idx="1">
                  <c:v>8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3BE-4EB2-B848-F5E7C6DC539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94734554"/>
        <c:axId val="2094734552"/>
      </c:barChart>
      <c:catAx>
        <c:axId val="209473455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56CFB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uk-UA"/>
          </a:p>
        </c:txPr>
        <c:crossAx val="2094734552"/>
        <c:crosses val="autoZero"/>
        <c:auto val="1"/>
        <c:lblAlgn val="ctr"/>
        <c:lblOffset val="100"/>
        <c:noMultiLvlLbl val="1"/>
      </c:catAx>
      <c:valAx>
        <c:axId val="2094734552"/>
        <c:scaling>
          <c:orientation val="minMax"/>
        </c:scaling>
        <c:delete val="0"/>
        <c:axPos val="l"/>
        <c:majorGridlines>
          <c:spPr>
            <a:ln w="6350" cap="flat">
              <a:solidFill>
                <a:srgbClr val="1A4040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56CFB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uk-UA"/>
          </a:p>
        </c:txPr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  <c:showDLblsOverMax val="1"/>
  </c:chart>
  <c:spPr>
    <a:solidFill>
      <a:srgbClr val="122B3A"/>
    </a:solidFill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c:style val="2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Тематика</c:v>
                </c:pt>
              </c:strCache>
            </c:strRef>
          </c:tx>
          <c:spPr>
            <a:solidFill>
              <a:schemeClr val="accent1"/>
            </a:solidFill>
            <a:ln w="9525" cap="flat">
              <a:solidFill>
                <a:srgbClr val="F9F9F9"/>
              </a:solidFill>
              <a:prstDash val="solid"/>
              <a:round/>
            </a:ln>
            <a:effectLst/>
          </c:spPr>
          <c:dPt>
            <c:idx val="0"/>
            <c:bubble3D val="0"/>
            <c:spPr>
              <a:solidFill>
                <a:srgbClr val="00A896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D4FF-46B7-BC64-7F600260CCC4}"/>
              </c:ext>
            </c:extLst>
          </c:dPt>
          <c:dPt>
            <c:idx val="1"/>
            <c:bubble3D val="0"/>
            <c:spPr>
              <a:solidFill>
                <a:srgbClr val="1A7F4B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D4FF-46B7-BC64-7F600260CCC4}"/>
              </c:ext>
            </c:extLst>
          </c:dPt>
          <c:dPt>
            <c:idx val="2"/>
            <c:bubble3D val="0"/>
            <c:spPr>
              <a:solidFill>
                <a:srgbClr val="F7B731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5-D4FF-46B7-BC64-7F600260CCC4}"/>
              </c:ext>
            </c:extLst>
          </c:dPt>
          <c:dPt>
            <c:idx val="3"/>
            <c:bubble3D val="0"/>
            <c:spPr>
              <a:solidFill>
                <a:srgbClr val="56CFB2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7-D4FF-46B7-BC64-7F600260CCC4}"/>
              </c:ext>
            </c:extLst>
          </c:dPt>
          <c:dPt>
            <c:idx val="4"/>
            <c:bubble3D val="0"/>
            <c:spPr>
              <a:solidFill>
                <a:srgbClr val="F9616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9-D4FF-46B7-BC64-7F600260CCC4}"/>
              </c:ext>
            </c:extLst>
          </c:dPt>
          <c:dLbls>
            <c:dLbl>
              <c:idx val="0"/>
              <c:numFmt formatCode="0%" sourceLinked="0"/>
              <c:spPr/>
              <c:txPr>
                <a:bodyPr/>
                <a:lstStyle/>
                <a:p>
                  <a:pPr>
                    <a:defRPr sz="1200" b="0" i="0" u="none" strike="noStrike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uk-UA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4FF-46B7-BC64-7F600260CCC4}"/>
                </c:ext>
              </c:extLst>
            </c:dLbl>
            <c:dLbl>
              <c:idx val="1"/>
              <c:numFmt formatCode="0%" sourceLinked="0"/>
              <c:spPr/>
              <c:txPr>
                <a:bodyPr/>
                <a:lstStyle/>
                <a:p>
                  <a:pPr>
                    <a:defRPr sz="1200" b="0" i="0" u="none" strike="noStrike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uk-UA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4FF-46B7-BC64-7F600260CCC4}"/>
                </c:ext>
              </c:extLst>
            </c:dLbl>
            <c:dLbl>
              <c:idx val="2"/>
              <c:numFmt formatCode="0%" sourceLinked="0"/>
              <c:spPr/>
              <c:txPr>
                <a:bodyPr/>
                <a:lstStyle/>
                <a:p>
                  <a:pPr>
                    <a:defRPr sz="1200" b="0" i="0" u="none" strike="noStrike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uk-UA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4FF-46B7-BC64-7F600260CCC4}"/>
                </c:ext>
              </c:extLst>
            </c:dLbl>
            <c:dLbl>
              <c:idx val="3"/>
              <c:numFmt formatCode="0%" sourceLinked="0"/>
              <c:spPr/>
              <c:txPr>
                <a:bodyPr/>
                <a:lstStyle/>
                <a:p>
                  <a:pPr>
                    <a:defRPr sz="1200" b="0" i="0" u="none" strike="noStrike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uk-UA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4FF-46B7-BC64-7F600260CCC4}"/>
                </c:ext>
              </c:extLst>
            </c:dLbl>
            <c:dLbl>
              <c:idx val="4"/>
              <c:numFmt formatCode="0%" sourceLinked="0"/>
              <c:spPr/>
              <c:txPr>
                <a:bodyPr/>
                <a:lstStyle/>
                <a:p>
                  <a:pPr>
                    <a:defRPr sz="1200" b="0" i="0" u="none" strike="noStrike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uk-UA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4FF-46B7-BC64-7F600260CCC4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0" i="0" u="none" strike="noStrike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uk-UA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Фотограмметрія</c:v>
                </c:pt>
                <c:pt idx="1">
                  <c:v>Землеустрій</c:v>
                </c:pt>
                <c:pt idx="2">
                  <c:v>БПЛА</c:v>
                </c:pt>
                <c:pt idx="3">
                  <c:v>ГІС/Геодезія</c:v>
                </c:pt>
                <c:pt idx="4">
                  <c:v>Ґрунти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</c:v>
                </c:pt>
                <c:pt idx="1">
                  <c:v>4</c:v>
                </c:pt>
                <c:pt idx="2">
                  <c:v>2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4FF-46B7-BC64-7F600260CC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span"/>
    <c:showDLblsOverMax val="1"/>
  </c:chart>
  <c:spPr>
    <a:solidFill>
      <a:srgbClr val="122B3A"/>
    </a:solidFill>
    <a:ln>
      <a:noFill/>
    </a:ln>
    <a:effectLst/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1566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2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1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solidFill>
            <a:srgbClr val="1A7F4B"/>
          </a:solidFill>
          <a:ln w="12700">
            <a:solidFill>
              <a:srgbClr val="1A7F4B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4389120"/>
            <a:ext cx="9144000" cy="754380"/>
          </a:xfrm>
          <a:prstGeom prst="rect">
            <a:avLst/>
          </a:prstGeom>
          <a:solidFill>
            <a:srgbClr val="00A896"/>
          </a:solidFill>
          <a:ln w="12700">
            <a:solidFill>
              <a:srgbClr val="00A896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457200" y="320040"/>
            <a:ext cx="8229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uk-UA" sz="1400" b="1" kern="0" spc="400" dirty="0">
                <a:solidFill>
                  <a:srgbClr val="56CFB2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НАЦІОНАЛЬНИЙ УНІВЕРСИТЕТ БІОРЕСУРСІВ і ПРИРОДОКОРИСТУВАННЯ УКРАЇНИ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419877" y="2057400"/>
            <a:ext cx="274631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Студентський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419877" y="2524828"/>
            <a:ext cx="3275045" cy="4590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200" b="1" dirty="0">
                <a:solidFill>
                  <a:srgbClr val="F7B731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науковий гурток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372421" y="2906485"/>
            <a:ext cx="5180591" cy="5685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i="1" dirty="0">
                <a:solidFill>
                  <a:srgbClr val="56CFB2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«Інноваційні методи управління земельними ресурсами»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hape 8"/>
          <p:cNvSpPr/>
          <p:nvPr/>
        </p:nvSpPr>
        <p:spPr>
          <a:xfrm>
            <a:off x="3886200" y="4543533"/>
            <a:ext cx="1371600" cy="438912"/>
          </a:xfrm>
          <a:prstGeom prst="rect">
            <a:avLst/>
          </a:prstGeom>
          <a:solidFill>
            <a:srgbClr val="F7B731"/>
          </a:solidFill>
          <a:ln w="12700">
            <a:solidFill>
              <a:srgbClr val="F7B731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3886200" y="4538282"/>
            <a:ext cx="137160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0D2137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2025–2026</a:t>
            </a:r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5193176" y="1671883"/>
            <a:ext cx="3678028" cy="31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uk-UA" sz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</a:t>
            </a:r>
            <a:r>
              <a:rPr lang="en-US" sz="1200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афедра</a:t>
            </a:r>
            <a:r>
              <a:rPr lang="en-US" sz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управління земельними </a:t>
            </a:r>
            <a:r>
              <a:rPr lang="en-US" sz="1200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ресурсами</a:t>
            </a:r>
            <a:r>
              <a:rPr lang="en-US" sz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  </a:t>
            </a:r>
            <a:endParaRPr lang="uk-UA" sz="1200" dirty="0">
              <a:solidFill>
                <a:srgbClr val="FFFFFF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0" indent="0" algn="r">
              <a:buNone/>
            </a:pPr>
            <a:r>
              <a:rPr lang="uk-UA" sz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ф</a:t>
            </a:r>
            <a:r>
              <a:rPr lang="en-US" sz="1200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акультет</a:t>
            </a:r>
            <a:r>
              <a:rPr lang="en-US" sz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землевпорядкування</a:t>
            </a:r>
            <a:endParaRPr lang="en-US" sz="1200" dirty="0"/>
          </a:p>
        </p:txBody>
      </p:sp>
      <p:pic>
        <p:nvPicPr>
          <p:cNvPr id="1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0" y="2560320"/>
            <a:ext cx="914400" cy="9144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3E0F949-1423-A663-FBAC-4B394FC1958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437" b="97647" l="9733" r="89953">
                        <a14:foregroundMark x1="36735" y1="18992" x2="66091" y2="19496"/>
                        <a14:foregroundMark x1="67347" y1="20336" x2="50863" y2="61849"/>
                        <a14:foregroundMark x1="39403" y1="25042" x2="48038" y2="610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9700" y="-130965"/>
            <a:ext cx="1830313" cy="170963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0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1005840"/>
          </a:xfrm>
          <a:prstGeom prst="rect">
            <a:avLst/>
          </a:prstGeom>
          <a:solidFill>
            <a:srgbClr val="00A896"/>
          </a:solidFill>
          <a:ln w="12700">
            <a:solidFill>
              <a:srgbClr val="00A896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365760" y="0"/>
            <a:ext cx="841248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💻  </a:t>
            </a: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ПРОГРАМНІ ЗАСОБИ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hape 2"/>
          <p:cNvSpPr/>
          <p:nvPr/>
        </p:nvSpPr>
        <p:spPr>
          <a:xfrm>
            <a:off x="274320" y="1188720"/>
            <a:ext cx="2743200" cy="3474720"/>
          </a:xfrm>
          <a:prstGeom prst="rect">
            <a:avLst/>
          </a:prstGeom>
          <a:solidFill>
            <a:srgbClr val="FFFFFF"/>
          </a:solidFill>
          <a:ln w="25400">
            <a:solidFill>
              <a:srgbClr val="1A7F4B"/>
            </a:solidFill>
            <a:prstDash val="solid"/>
          </a:ln>
          <a:effectLst>
            <a:outerShdw blurRad="127000" dist="508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274320" y="1188720"/>
            <a:ext cx="2743200" cy="822960"/>
          </a:xfrm>
          <a:prstGeom prst="rect">
            <a:avLst/>
          </a:prstGeom>
          <a:solidFill>
            <a:srgbClr val="1A7F4B"/>
          </a:solidFill>
          <a:ln w="12700">
            <a:solidFill>
              <a:srgbClr val="1A7F4B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274320" y="1188720"/>
            <a:ext cx="27432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AutoCAD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640534" y="3572096"/>
            <a:ext cx="2010772" cy="9084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50" dirty="0">
                <a:solidFill>
                  <a:srgbClr val="8BAAA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Проектування та креслення, цифрові карти та плани землеустрою</a:t>
            </a:r>
            <a:endParaRPr lang="en-US" sz="1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3200400" y="1188720"/>
            <a:ext cx="2743200" cy="3474720"/>
          </a:xfrm>
          <a:prstGeom prst="rect">
            <a:avLst/>
          </a:prstGeom>
          <a:solidFill>
            <a:srgbClr val="FFFFFF"/>
          </a:solidFill>
          <a:ln w="25400">
            <a:solidFill>
              <a:srgbClr val="00A896"/>
            </a:solidFill>
            <a:prstDash val="solid"/>
          </a:ln>
          <a:effectLst>
            <a:outerShdw blurRad="127000" dist="508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10" name="Shape 7"/>
          <p:cNvSpPr/>
          <p:nvPr/>
        </p:nvSpPr>
        <p:spPr>
          <a:xfrm>
            <a:off x="3200400" y="1188720"/>
            <a:ext cx="2743200" cy="822960"/>
          </a:xfrm>
          <a:prstGeom prst="rect">
            <a:avLst/>
          </a:prstGeom>
          <a:solidFill>
            <a:srgbClr val="00A896"/>
          </a:solidFill>
          <a:ln w="12700">
            <a:solidFill>
              <a:srgbClr val="00A896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3200400" y="1188720"/>
            <a:ext cx="27432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Pix4D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9"/>
          <p:cNvSpPr/>
          <p:nvPr/>
        </p:nvSpPr>
        <p:spPr>
          <a:xfrm>
            <a:off x="3443079" y="3657600"/>
            <a:ext cx="2257841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50" dirty="0">
                <a:solidFill>
                  <a:srgbClr val="8BAAA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Фотограмметрія та обробка даних з БПЛА, побудова 3D-моделей</a:t>
            </a:r>
            <a:endParaRPr lang="en-US" sz="1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Shape 10"/>
          <p:cNvSpPr/>
          <p:nvPr/>
        </p:nvSpPr>
        <p:spPr>
          <a:xfrm>
            <a:off x="6126480" y="1188720"/>
            <a:ext cx="2743200" cy="3474720"/>
          </a:xfrm>
          <a:prstGeom prst="rect">
            <a:avLst/>
          </a:prstGeom>
          <a:solidFill>
            <a:srgbClr val="FFFFFF"/>
          </a:solidFill>
          <a:ln w="25400">
            <a:solidFill>
              <a:srgbClr val="0D2137"/>
            </a:solidFill>
            <a:prstDash val="solid"/>
          </a:ln>
          <a:effectLst>
            <a:outerShdw blurRad="127000" dist="508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15" name="Shape 11"/>
          <p:cNvSpPr/>
          <p:nvPr/>
        </p:nvSpPr>
        <p:spPr>
          <a:xfrm>
            <a:off x="6126480" y="1188720"/>
            <a:ext cx="2743200" cy="822960"/>
          </a:xfrm>
          <a:prstGeom prst="rect">
            <a:avLst/>
          </a:prstGeom>
          <a:solidFill>
            <a:srgbClr val="0D2137"/>
          </a:solidFill>
          <a:ln w="12700">
            <a:solidFill>
              <a:srgbClr val="0D2137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6126480" y="1188720"/>
            <a:ext cx="27432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DroneDeploy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13"/>
          <p:cNvSpPr/>
          <p:nvPr/>
        </p:nvSpPr>
        <p:spPr>
          <a:xfrm>
            <a:off x="6469683" y="3657599"/>
            <a:ext cx="2056794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50" dirty="0">
                <a:solidFill>
                  <a:srgbClr val="8BAAA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Керування польотами дронів, картографування та аналіз місцевості</a:t>
            </a:r>
            <a:endParaRPr lang="en-US" sz="1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A2BE966-2111-63C8-B588-554728BCEC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628" y="2194560"/>
            <a:ext cx="1352583" cy="135258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0418AF0-5E14-D792-5165-E53741E26D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2228" y="2212522"/>
            <a:ext cx="2119542" cy="124423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C61A995-3BC2-030E-B601-A0E55D1318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1747" y="2212522"/>
            <a:ext cx="1220764" cy="147940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D21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1005840"/>
          </a:xfrm>
          <a:prstGeom prst="rect">
            <a:avLst/>
          </a:prstGeom>
          <a:solidFill>
            <a:srgbClr val="F7B731"/>
          </a:solidFill>
          <a:ln w="12700">
            <a:solidFill>
              <a:srgbClr val="F7B731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365760" y="0"/>
            <a:ext cx="804672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0D21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🏆  </a:t>
            </a:r>
            <a:r>
              <a:rPr lang="en-US" sz="2800" b="1" dirty="0">
                <a:solidFill>
                  <a:srgbClr val="0D2137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ДОСЯГНЕННЯ: ПУБЛІКАЦІЇ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6720" y="182880"/>
            <a:ext cx="594360" cy="5943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274320" y="1097280"/>
            <a:ext cx="3474720" cy="502920"/>
          </a:xfrm>
          <a:prstGeom prst="rect">
            <a:avLst/>
          </a:prstGeom>
          <a:solidFill>
            <a:srgbClr val="00A896"/>
          </a:solidFill>
          <a:ln w="12700">
            <a:solidFill>
              <a:srgbClr val="00A896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274320" y="1097280"/>
            <a:ext cx="34747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Конференція GEOPOINT, Київ — Березень 2026</a:t>
            </a:r>
            <a:endParaRPr lang="en-US" sz="11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274320" y="1691640"/>
            <a:ext cx="3474720" cy="402336"/>
          </a:xfrm>
          <a:prstGeom prst="rect">
            <a:avLst/>
          </a:prstGeom>
          <a:solidFill>
            <a:srgbClr val="122B3A"/>
          </a:solidFill>
          <a:ln w="6350">
            <a:solidFill>
              <a:srgbClr val="00A896"/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347472" y="1810512"/>
            <a:ext cx="137160" cy="137160"/>
          </a:xfrm>
          <a:prstGeom prst="ellipse">
            <a:avLst/>
          </a:prstGeom>
          <a:solidFill>
            <a:srgbClr val="00A896"/>
          </a:solidFill>
          <a:ln w="12700">
            <a:solidFill>
              <a:srgbClr val="00A896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548640" y="1709928"/>
            <a:ext cx="3108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Дмитрієв М. С. Світові практики встановлення водоохоронних зон. С. 42–46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274320" y="2148840"/>
            <a:ext cx="3474720" cy="402336"/>
          </a:xfrm>
          <a:prstGeom prst="rect">
            <a:avLst/>
          </a:prstGeom>
          <a:solidFill>
            <a:srgbClr val="122B3A"/>
          </a:solidFill>
          <a:ln w="6350">
            <a:solidFill>
              <a:srgbClr val="00A896"/>
            </a:solidFill>
            <a:prstDash val="solid"/>
          </a:ln>
        </p:spPr>
      </p:sp>
      <p:sp>
        <p:nvSpPr>
          <p:cNvPr id="11" name="Shape 8"/>
          <p:cNvSpPr/>
          <p:nvPr/>
        </p:nvSpPr>
        <p:spPr>
          <a:xfrm>
            <a:off x="347472" y="2267712"/>
            <a:ext cx="137160" cy="137160"/>
          </a:xfrm>
          <a:prstGeom prst="ellipse">
            <a:avLst/>
          </a:prstGeom>
          <a:solidFill>
            <a:srgbClr val="00A896"/>
          </a:solidFill>
          <a:ln w="12700">
            <a:solidFill>
              <a:srgbClr val="00A896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548640" y="2167128"/>
            <a:ext cx="3108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Турбін Є.Є. Відсутність взаємодії земельного та містобудівного кадастрів. С. 22–23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274320" y="2606040"/>
            <a:ext cx="3474720" cy="402336"/>
          </a:xfrm>
          <a:prstGeom prst="rect">
            <a:avLst/>
          </a:prstGeom>
          <a:solidFill>
            <a:srgbClr val="122B3A"/>
          </a:solidFill>
          <a:ln w="6350">
            <a:solidFill>
              <a:srgbClr val="00A896"/>
            </a:solidFill>
            <a:prstDash val="solid"/>
          </a:ln>
        </p:spPr>
      </p:sp>
      <p:sp>
        <p:nvSpPr>
          <p:cNvPr id="14" name="Shape 11"/>
          <p:cNvSpPr/>
          <p:nvPr/>
        </p:nvSpPr>
        <p:spPr>
          <a:xfrm>
            <a:off x="347472" y="2724912"/>
            <a:ext cx="137160" cy="137160"/>
          </a:xfrm>
          <a:prstGeom prst="ellipse">
            <a:avLst/>
          </a:prstGeom>
          <a:solidFill>
            <a:srgbClr val="00A896"/>
          </a:solidFill>
          <a:ln w="12700">
            <a:solidFill>
              <a:srgbClr val="00A896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548640" y="2624328"/>
            <a:ext cx="3108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Коцур О. А. Фотограмметрія в умовах війни та після воєнного відновлення. С. 320–322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Shape 13"/>
          <p:cNvSpPr/>
          <p:nvPr/>
        </p:nvSpPr>
        <p:spPr>
          <a:xfrm>
            <a:off x="274320" y="3063240"/>
            <a:ext cx="3474720" cy="402336"/>
          </a:xfrm>
          <a:prstGeom prst="rect">
            <a:avLst/>
          </a:prstGeom>
          <a:solidFill>
            <a:srgbClr val="122B3A"/>
          </a:solidFill>
          <a:ln w="6350">
            <a:solidFill>
              <a:srgbClr val="00A896"/>
            </a:solidFill>
            <a:prstDash val="solid"/>
          </a:ln>
        </p:spPr>
      </p:sp>
      <p:sp>
        <p:nvSpPr>
          <p:cNvPr id="17" name="Shape 14"/>
          <p:cNvSpPr/>
          <p:nvPr/>
        </p:nvSpPr>
        <p:spPr>
          <a:xfrm>
            <a:off x="347472" y="3182112"/>
            <a:ext cx="137160" cy="137160"/>
          </a:xfrm>
          <a:prstGeom prst="ellipse">
            <a:avLst/>
          </a:prstGeom>
          <a:solidFill>
            <a:srgbClr val="00A896"/>
          </a:solidFill>
          <a:ln w="12700">
            <a:solidFill>
              <a:srgbClr val="00A896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548640" y="3081528"/>
            <a:ext cx="3108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Сова Б. Р. Фотограмметрія як інструмент фіксації руйнувань інфраструктури. С. 323–324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Shape 16"/>
          <p:cNvSpPr/>
          <p:nvPr/>
        </p:nvSpPr>
        <p:spPr>
          <a:xfrm>
            <a:off x="4114800" y="1097280"/>
            <a:ext cx="4754880" cy="502920"/>
          </a:xfrm>
          <a:prstGeom prst="rect">
            <a:avLst/>
          </a:prstGeom>
          <a:solidFill>
            <a:srgbClr val="1A7F4B"/>
          </a:solidFill>
          <a:ln w="12700">
            <a:solidFill>
              <a:srgbClr val="1A7F4B"/>
            </a:solidFill>
            <a:prstDash val="solid"/>
          </a:ln>
        </p:spPr>
      </p:sp>
      <p:sp>
        <p:nvSpPr>
          <p:cNvPr id="20" name="Text 17"/>
          <p:cNvSpPr/>
          <p:nvPr/>
        </p:nvSpPr>
        <p:spPr>
          <a:xfrm>
            <a:off x="4114800" y="1097280"/>
            <a:ext cx="47548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Конф. молодих вчених, Вінниця — Листопад 2025</a:t>
            </a:r>
            <a:endParaRPr lang="en-US" sz="11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Shape 18"/>
          <p:cNvSpPr/>
          <p:nvPr/>
        </p:nvSpPr>
        <p:spPr>
          <a:xfrm>
            <a:off x="4114800" y="1691640"/>
            <a:ext cx="4754880" cy="347472"/>
          </a:xfrm>
          <a:prstGeom prst="rect">
            <a:avLst/>
          </a:prstGeom>
          <a:solidFill>
            <a:srgbClr val="122B3A"/>
          </a:solidFill>
          <a:ln w="6350">
            <a:solidFill>
              <a:srgbClr val="1A7F4B"/>
            </a:solidFill>
            <a:prstDash val="solid"/>
          </a:ln>
        </p:spPr>
      </p:sp>
      <p:sp>
        <p:nvSpPr>
          <p:cNvPr id="22" name="Shape 19"/>
          <p:cNvSpPr/>
          <p:nvPr/>
        </p:nvSpPr>
        <p:spPr>
          <a:xfrm>
            <a:off x="4187952" y="1801368"/>
            <a:ext cx="118872" cy="118872"/>
          </a:xfrm>
          <a:prstGeom prst="ellipse">
            <a:avLst/>
          </a:prstGeom>
          <a:solidFill>
            <a:srgbClr val="56CFB2"/>
          </a:solidFill>
          <a:ln w="12700">
            <a:solidFill>
              <a:srgbClr val="56CFB2"/>
            </a:solidFill>
            <a:prstDash val="solid"/>
          </a:ln>
        </p:spPr>
      </p:sp>
      <p:sp>
        <p:nvSpPr>
          <p:cNvPr id="23" name="Text 20"/>
          <p:cNvSpPr/>
          <p:nvPr/>
        </p:nvSpPr>
        <p:spPr>
          <a:xfrm>
            <a:off x="4370832" y="1709928"/>
            <a:ext cx="438912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Поштар А. Топографо-геодезичні роботи при будівництві об'єктів енергетичної інфраструктури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Shape 21"/>
          <p:cNvSpPr/>
          <p:nvPr/>
        </p:nvSpPr>
        <p:spPr>
          <a:xfrm>
            <a:off x="4114800" y="2093976"/>
            <a:ext cx="4754880" cy="347472"/>
          </a:xfrm>
          <a:prstGeom prst="rect">
            <a:avLst/>
          </a:prstGeom>
          <a:solidFill>
            <a:srgbClr val="122B3A"/>
          </a:solidFill>
          <a:ln w="6350">
            <a:solidFill>
              <a:srgbClr val="1A7F4B"/>
            </a:solidFill>
            <a:prstDash val="solid"/>
          </a:ln>
        </p:spPr>
      </p:sp>
      <p:sp>
        <p:nvSpPr>
          <p:cNvPr id="25" name="Shape 22"/>
          <p:cNvSpPr/>
          <p:nvPr/>
        </p:nvSpPr>
        <p:spPr>
          <a:xfrm>
            <a:off x="4187952" y="2203704"/>
            <a:ext cx="118872" cy="118872"/>
          </a:xfrm>
          <a:prstGeom prst="ellipse">
            <a:avLst/>
          </a:prstGeom>
          <a:solidFill>
            <a:srgbClr val="56CFB2"/>
          </a:solidFill>
          <a:ln w="12700">
            <a:solidFill>
              <a:srgbClr val="56CFB2"/>
            </a:solidFill>
            <a:prstDash val="solid"/>
          </a:ln>
        </p:spPr>
      </p:sp>
      <p:sp>
        <p:nvSpPr>
          <p:cNvPr id="26" name="Text 23"/>
          <p:cNvSpPr/>
          <p:nvPr/>
        </p:nvSpPr>
        <p:spPr>
          <a:xfrm>
            <a:off x="4370832" y="2112264"/>
            <a:ext cx="438912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Єрмолаєв Є. Д. Сучасні геодезичні технології як інструмент підвищення ефективності реконструкції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Shape 24"/>
          <p:cNvSpPr/>
          <p:nvPr/>
        </p:nvSpPr>
        <p:spPr>
          <a:xfrm>
            <a:off x="4114800" y="2496312"/>
            <a:ext cx="4754880" cy="347472"/>
          </a:xfrm>
          <a:prstGeom prst="rect">
            <a:avLst/>
          </a:prstGeom>
          <a:solidFill>
            <a:srgbClr val="122B3A"/>
          </a:solidFill>
          <a:ln w="6350">
            <a:solidFill>
              <a:srgbClr val="1A7F4B"/>
            </a:solidFill>
            <a:prstDash val="solid"/>
          </a:ln>
        </p:spPr>
      </p:sp>
      <p:sp>
        <p:nvSpPr>
          <p:cNvPr id="28" name="Shape 25"/>
          <p:cNvSpPr/>
          <p:nvPr/>
        </p:nvSpPr>
        <p:spPr>
          <a:xfrm>
            <a:off x="4187952" y="2606040"/>
            <a:ext cx="118872" cy="118872"/>
          </a:xfrm>
          <a:prstGeom prst="ellipse">
            <a:avLst/>
          </a:prstGeom>
          <a:solidFill>
            <a:srgbClr val="56CFB2"/>
          </a:solidFill>
          <a:ln w="12700">
            <a:solidFill>
              <a:srgbClr val="56CFB2"/>
            </a:solidFill>
            <a:prstDash val="solid"/>
          </a:ln>
        </p:spPr>
      </p:sp>
      <p:sp>
        <p:nvSpPr>
          <p:cNvPr id="29" name="Text 26"/>
          <p:cNvSpPr/>
          <p:nvPr/>
        </p:nvSpPr>
        <p:spPr>
          <a:xfrm>
            <a:off x="4370832" y="2514600"/>
            <a:ext cx="438912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Романенко Р. Р. Сучасний стан цифрової фотограмметрії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Shape 27"/>
          <p:cNvSpPr/>
          <p:nvPr/>
        </p:nvSpPr>
        <p:spPr>
          <a:xfrm>
            <a:off x="4114800" y="2898648"/>
            <a:ext cx="4754880" cy="347472"/>
          </a:xfrm>
          <a:prstGeom prst="rect">
            <a:avLst/>
          </a:prstGeom>
          <a:solidFill>
            <a:srgbClr val="122B3A"/>
          </a:solidFill>
          <a:ln w="6350">
            <a:solidFill>
              <a:srgbClr val="1A7F4B"/>
            </a:solidFill>
            <a:prstDash val="solid"/>
          </a:ln>
        </p:spPr>
      </p:sp>
      <p:sp>
        <p:nvSpPr>
          <p:cNvPr id="31" name="Shape 28"/>
          <p:cNvSpPr/>
          <p:nvPr/>
        </p:nvSpPr>
        <p:spPr>
          <a:xfrm>
            <a:off x="4187952" y="3008376"/>
            <a:ext cx="118872" cy="118872"/>
          </a:xfrm>
          <a:prstGeom prst="ellipse">
            <a:avLst/>
          </a:prstGeom>
          <a:solidFill>
            <a:srgbClr val="56CFB2"/>
          </a:solidFill>
          <a:ln w="12700">
            <a:solidFill>
              <a:srgbClr val="56CFB2"/>
            </a:solidFill>
            <a:prstDash val="solid"/>
          </a:ln>
        </p:spPr>
      </p:sp>
      <p:sp>
        <p:nvSpPr>
          <p:cNvPr id="32" name="Text 29"/>
          <p:cNvSpPr/>
          <p:nvPr/>
        </p:nvSpPr>
        <p:spPr>
          <a:xfrm>
            <a:off x="4370832" y="2916936"/>
            <a:ext cx="438912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Зінченко Д. А. Геодезія та землеустрій за допомогою БПЛА в сучасних умовах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Shape 30"/>
          <p:cNvSpPr/>
          <p:nvPr/>
        </p:nvSpPr>
        <p:spPr>
          <a:xfrm>
            <a:off x="4114800" y="3300984"/>
            <a:ext cx="4754880" cy="347472"/>
          </a:xfrm>
          <a:prstGeom prst="rect">
            <a:avLst/>
          </a:prstGeom>
          <a:solidFill>
            <a:srgbClr val="122B3A"/>
          </a:solidFill>
          <a:ln w="6350">
            <a:solidFill>
              <a:srgbClr val="1A7F4B"/>
            </a:solidFill>
            <a:prstDash val="solid"/>
          </a:ln>
        </p:spPr>
      </p:sp>
      <p:sp>
        <p:nvSpPr>
          <p:cNvPr id="34" name="Shape 31"/>
          <p:cNvSpPr/>
          <p:nvPr/>
        </p:nvSpPr>
        <p:spPr>
          <a:xfrm>
            <a:off x="4187952" y="3410712"/>
            <a:ext cx="118872" cy="118872"/>
          </a:xfrm>
          <a:prstGeom prst="ellipse">
            <a:avLst/>
          </a:prstGeom>
          <a:solidFill>
            <a:srgbClr val="56CFB2"/>
          </a:solidFill>
          <a:ln w="12700">
            <a:solidFill>
              <a:srgbClr val="56CFB2"/>
            </a:solidFill>
            <a:prstDash val="solid"/>
          </a:ln>
        </p:spPr>
      </p:sp>
      <p:sp>
        <p:nvSpPr>
          <p:cNvPr id="35" name="Text 32"/>
          <p:cNvSpPr/>
          <p:nvPr/>
        </p:nvSpPr>
        <p:spPr>
          <a:xfrm>
            <a:off x="4370832" y="3319272"/>
            <a:ext cx="438912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Ковальчук Б. А. Науково обґрунтовані підходи до встановлення меж земельної ділянки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Shape 33"/>
          <p:cNvSpPr/>
          <p:nvPr/>
        </p:nvSpPr>
        <p:spPr>
          <a:xfrm>
            <a:off x="4114800" y="3703320"/>
            <a:ext cx="4754880" cy="347472"/>
          </a:xfrm>
          <a:prstGeom prst="rect">
            <a:avLst/>
          </a:prstGeom>
          <a:solidFill>
            <a:srgbClr val="122B3A"/>
          </a:solidFill>
          <a:ln w="6350">
            <a:solidFill>
              <a:srgbClr val="1A7F4B"/>
            </a:solidFill>
            <a:prstDash val="solid"/>
          </a:ln>
        </p:spPr>
      </p:sp>
      <p:sp>
        <p:nvSpPr>
          <p:cNvPr id="37" name="Shape 34"/>
          <p:cNvSpPr/>
          <p:nvPr/>
        </p:nvSpPr>
        <p:spPr>
          <a:xfrm>
            <a:off x="4187952" y="3813048"/>
            <a:ext cx="118872" cy="118872"/>
          </a:xfrm>
          <a:prstGeom prst="ellipse">
            <a:avLst/>
          </a:prstGeom>
          <a:solidFill>
            <a:srgbClr val="56CFB2"/>
          </a:solidFill>
          <a:ln w="12700">
            <a:solidFill>
              <a:srgbClr val="56CFB2"/>
            </a:solidFill>
            <a:prstDash val="solid"/>
          </a:ln>
        </p:spPr>
      </p:sp>
      <p:sp>
        <p:nvSpPr>
          <p:cNvPr id="38" name="Text 35"/>
          <p:cNvSpPr/>
          <p:nvPr/>
        </p:nvSpPr>
        <p:spPr>
          <a:xfrm>
            <a:off x="4370832" y="3721608"/>
            <a:ext cx="438912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Гончаренко І. С. Фактори перезволоження сільськогосподарських угідь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Shape 36"/>
          <p:cNvSpPr/>
          <p:nvPr/>
        </p:nvSpPr>
        <p:spPr>
          <a:xfrm>
            <a:off x="4114800" y="4105656"/>
            <a:ext cx="4754880" cy="347472"/>
          </a:xfrm>
          <a:prstGeom prst="rect">
            <a:avLst/>
          </a:prstGeom>
          <a:solidFill>
            <a:srgbClr val="122B3A"/>
          </a:solidFill>
          <a:ln w="6350">
            <a:solidFill>
              <a:srgbClr val="1A7F4B"/>
            </a:solidFill>
            <a:prstDash val="solid"/>
          </a:ln>
        </p:spPr>
      </p:sp>
      <p:sp>
        <p:nvSpPr>
          <p:cNvPr id="40" name="Shape 37"/>
          <p:cNvSpPr/>
          <p:nvPr/>
        </p:nvSpPr>
        <p:spPr>
          <a:xfrm>
            <a:off x="4187952" y="4215384"/>
            <a:ext cx="118872" cy="118872"/>
          </a:xfrm>
          <a:prstGeom prst="ellipse">
            <a:avLst/>
          </a:prstGeom>
          <a:solidFill>
            <a:srgbClr val="56CFB2"/>
          </a:solidFill>
          <a:ln w="12700">
            <a:solidFill>
              <a:srgbClr val="56CFB2"/>
            </a:solidFill>
            <a:prstDash val="solid"/>
          </a:ln>
        </p:spPr>
      </p:sp>
      <p:sp>
        <p:nvSpPr>
          <p:cNvPr id="41" name="Text 38"/>
          <p:cNvSpPr/>
          <p:nvPr/>
        </p:nvSpPr>
        <p:spPr>
          <a:xfrm>
            <a:off x="4370832" y="4123944"/>
            <a:ext cx="438912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Репеха В. К. Моніторинг ґрунтів в ареалах військових дій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Shape 39"/>
          <p:cNvSpPr/>
          <p:nvPr/>
        </p:nvSpPr>
        <p:spPr>
          <a:xfrm>
            <a:off x="4114800" y="4507992"/>
            <a:ext cx="4754880" cy="347472"/>
          </a:xfrm>
          <a:prstGeom prst="rect">
            <a:avLst/>
          </a:prstGeom>
          <a:solidFill>
            <a:srgbClr val="122B3A"/>
          </a:solidFill>
          <a:ln w="6350">
            <a:solidFill>
              <a:srgbClr val="1A7F4B"/>
            </a:solidFill>
            <a:prstDash val="solid"/>
          </a:ln>
        </p:spPr>
      </p:sp>
      <p:sp>
        <p:nvSpPr>
          <p:cNvPr id="43" name="Shape 40"/>
          <p:cNvSpPr/>
          <p:nvPr/>
        </p:nvSpPr>
        <p:spPr>
          <a:xfrm>
            <a:off x="4187952" y="4617720"/>
            <a:ext cx="118872" cy="118872"/>
          </a:xfrm>
          <a:prstGeom prst="ellipse">
            <a:avLst/>
          </a:prstGeom>
          <a:solidFill>
            <a:srgbClr val="56CFB2"/>
          </a:solidFill>
          <a:ln w="12700">
            <a:solidFill>
              <a:srgbClr val="56CFB2"/>
            </a:solidFill>
            <a:prstDash val="solid"/>
          </a:ln>
        </p:spPr>
      </p:sp>
      <p:sp>
        <p:nvSpPr>
          <p:cNvPr id="44" name="Text 41"/>
          <p:cNvSpPr/>
          <p:nvPr/>
        </p:nvSpPr>
        <p:spPr>
          <a:xfrm>
            <a:off x="4370832" y="4526280"/>
            <a:ext cx="438912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Дмитренко А. О. Застосування фотограмметрії для моніторингу змін території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Shape 42"/>
          <p:cNvSpPr/>
          <p:nvPr/>
        </p:nvSpPr>
        <p:spPr>
          <a:xfrm>
            <a:off x="274320" y="4617720"/>
            <a:ext cx="8595360" cy="347472"/>
          </a:xfrm>
          <a:prstGeom prst="rect">
            <a:avLst/>
          </a:prstGeom>
          <a:solidFill>
            <a:srgbClr val="F7B731"/>
          </a:solidFill>
          <a:ln w="12700">
            <a:solidFill>
              <a:srgbClr val="F7B731"/>
            </a:solidFill>
            <a:prstDash val="solid"/>
          </a:ln>
        </p:spPr>
      </p:sp>
      <p:sp>
        <p:nvSpPr>
          <p:cNvPr id="46" name="Text 43"/>
          <p:cNvSpPr/>
          <p:nvPr/>
        </p:nvSpPr>
        <p:spPr>
          <a:xfrm>
            <a:off x="274320" y="4617720"/>
            <a:ext cx="85953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0D2137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📚  Всього публікацій: 14  •  Конференцій: 3  •  Авторів: 14</a:t>
            </a:r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0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1005840"/>
          </a:xfrm>
          <a:prstGeom prst="rect">
            <a:avLst/>
          </a:prstGeom>
          <a:solidFill>
            <a:srgbClr val="1A7F4B"/>
          </a:solidFill>
          <a:ln w="12700">
            <a:solidFill>
              <a:srgbClr val="1A7F4B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365760" y="0"/>
            <a:ext cx="804672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🏅  </a:t>
            </a: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СЕРТИФІКАТИ ТА КОНКУРСИ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6720" y="182880"/>
            <a:ext cx="594360" cy="5943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274320" y="1188720"/>
            <a:ext cx="4114800" cy="2743200"/>
          </a:xfrm>
          <a:prstGeom prst="rect">
            <a:avLst/>
          </a:prstGeom>
          <a:solidFill>
            <a:srgbClr val="FFFFFF"/>
          </a:solidFill>
          <a:ln w="25400">
            <a:solidFill>
              <a:srgbClr val="F7B731"/>
            </a:solidFill>
            <a:prstDash val="solid"/>
          </a:ln>
          <a:effectLst>
            <a:outerShdw blurRad="127000" dist="508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6" name="Shape 3"/>
          <p:cNvSpPr/>
          <p:nvPr/>
        </p:nvSpPr>
        <p:spPr>
          <a:xfrm>
            <a:off x="274320" y="1188720"/>
            <a:ext cx="4114800" cy="640080"/>
          </a:xfrm>
          <a:prstGeom prst="rect">
            <a:avLst/>
          </a:prstGeom>
          <a:solidFill>
            <a:srgbClr val="F7B731"/>
          </a:solidFill>
          <a:ln w="12700">
            <a:solidFill>
              <a:srgbClr val="F7B731"/>
            </a:solidFill>
            <a:prstDash val="solid"/>
          </a:ln>
        </p:spPr>
        <p:txBody>
          <a:bodyPr/>
          <a:lstStyle/>
          <a:p>
            <a:endParaRPr lang="uk-UA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74320" y="1188720"/>
            <a:ext cx="41148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0D2137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🎖️ Всеукраїнський конкурс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457200" y="1965960"/>
            <a:ext cx="374904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 err="1">
                <a:solidFill>
                  <a:srgbClr val="0D2137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Назаренко</a:t>
            </a:r>
            <a:r>
              <a:rPr lang="en-US" sz="1600" b="1" dirty="0">
                <a:solidFill>
                  <a:srgbClr val="0D2137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 А.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457200" y="2423160"/>
            <a:ext cx="374904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8BAAA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Оцінка екологічного стану земель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1200" dirty="0">
                <a:solidFill>
                  <a:srgbClr val="8BAAA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сільськогосподарського призначення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1200" dirty="0">
                <a:solidFill>
                  <a:srgbClr val="8BAAA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на основі автоматизованого відбору проб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731520" y="3383280"/>
            <a:ext cx="3200400" cy="347472"/>
          </a:xfrm>
          <a:prstGeom prst="rect">
            <a:avLst/>
          </a:prstGeom>
          <a:solidFill>
            <a:srgbClr val="E8F5EF"/>
          </a:solidFill>
          <a:ln w="12700">
            <a:solidFill>
              <a:srgbClr val="1A7F4B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731520" y="3383280"/>
            <a:ext cx="32004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1A7F4B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Всеукраїнський конкурс студентських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1000" dirty="0">
                <a:solidFill>
                  <a:srgbClr val="1A7F4B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наукових робіт, 2025–2026 н. р.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4754880" y="1188720"/>
            <a:ext cx="4114800" cy="27432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A896"/>
            </a:solidFill>
            <a:prstDash val="solid"/>
          </a:ln>
          <a:effectLst>
            <a:outerShdw blurRad="127000" dist="508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13" name="Shape 10"/>
          <p:cNvSpPr/>
          <p:nvPr/>
        </p:nvSpPr>
        <p:spPr>
          <a:xfrm>
            <a:off x="4754880" y="1188720"/>
            <a:ext cx="4114800" cy="640080"/>
          </a:xfrm>
          <a:prstGeom prst="rect">
            <a:avLst/>
          </a:prstGeom>
          <a:solidFill>
            <a:srgbClr val="00A896"/>
          </a:solidFill>
          <a:ln w="12700">
            <a:solidFill>
              <a:srgbClr val="00A896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4754880" y="1188720"/>
            <a:ext cx="41148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🎖️ Науково-практична конференція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4937760" y="1965960"/>
            <a:ext cx="37490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0D2137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Вероніка Божок,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1500" b="1" dirty="0">
                <a:solidFill>
                  <a:srgbClr val="0D2137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Вікторія Грищенко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4937760" y="2560320"/>
            <a:ext cx="37490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8BAAA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Застосування автоматизованого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1200" dirty="0">
                <a:solidFill>
                  <a:srgbClr val="8BAAA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комплексу Bodenprobenehmer N2006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1200" dirty="0">
                <a:solidFill>
                  <a:srgbClr val="8BAAA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при якісному оцінюванні ґрунтів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Shape 14"/>
          <p:cNvSpPr/>
          <p:nvPr/>
        </p:nvSpPr>
        <p:spPr>
          <a:xfrm>
            <a:off x="5120640" y="3383280"/>
            <a:ext cx="3200400" cy="347472"/>
          </a:xfrm>
          <a:prstGeom prst="rect">
            <a:avLst/>
          </a:prstGeom>
          <a:solidFill>
            <a:srgbClr val="E8F5EF"/>
          </a:solidFill>
          <a:ln w="12700">
            <a:solidFill>
              <a:srgbClr val="00A896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5120640" y="3383280"/>
            <a:ext cx="32004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00A896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Київ, 18 листопада 2025 р.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Shape 16"/>
          <p:cNvSpPr/>
          <p:nvPr/>
        </p:nvSpPr>
        <p:spPr>
          <a:xfrm>
            <a:off x="0" y="4160520"/>
            <a:ext cx="9144000" cy="713232"/>
          </a:xfrm>
          <a:prstGeom prst="rect">
            <a:avLst/>
          </a:prstGeom>
          <a:solidFill>
            <a:srgbClr val="0D2137"/>
          </a:solidFill>
          <a:ln w="12700">
            <a:solidFill>
              <a:srgbClr val="0D2137"/>
            </a:solidFill>
            <a:prstDash val="solid"/>
          </a:ln>
        </p:spPr>
      </p:sp>
      <p:pic>
        <p:nvPicPr>
          <p:cNvPr id="20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" y="4251960"/>
            <a:ext cx="502920" cy="502920"/>
          </a:xfrm>
          <a:prstGeom prst="rect">
            <a:avLst/>
          </a:prstGeom>
        </p:spPr>
      </p:pic>
      <p:sp>
        <p:nvSpPr>
          <p:cNvPr id="21" name="Text 17"/>
          <p:cNvSpPr/>
          <p:nvPr/>
        </p:nvSpPr>
        <p:spPr>
          <a:xfrm>
            <a:off x="914400" y="4251960"/>
            <a:ext cx="79552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Географія участі: Київ  •  Вінниця  •  Міжнародний рівень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DAEC6EE2-6AC0-146F-E3F3-E972991EBFAA}"/>
              </a:ext>
            </a:extLst>
          </p:cNvPr>
          <p:cNvSpPr/>
          <p:nvPr/>
        </p:nvSpPr>
        <p:spPr>
          <a:xfrm>
            <a:off x="0" y="0"/>
            <a:ext cx="9144000" cy="1005840"/>
          </a:xfrm>
          <a:prstGeom prst="rect">
            <a:avLst/>
          </a:prstGeom>
          <a:solidFill>
            <a:srgbClr val="1A7F4B"/>
          </a:solidFill>
          <a:ln w="12700">
            <a:solidFill>
              <a:srgbClr val="1A7F4B"/>
            </a:solidFill>
            <a:prstDash val="solid"/>
          </a:ln>
        </p:spPr>
      </p:sp>
      <p:sp>
        <p:nvSpPr>
          <p:cNvPr id="3" name="Shape 16">
            <a:extLst>
              <a:ext uri="{FF2B5EF4-FFF2-40B4-BE49-F238E27FC236}">
                <a16:creationId xmlns:a16="http://schemas.microsoft.com/office/drawing/2014/main" id="{9774A6C0-5A02-9E33-C430-E68DB1D68F67}"/>
              </a:ext>
            </a:extLst>
          </p:cNvPr>
          <p:cNvSpPr/>
          <p:nvPr/>
        </p:nvSpPr>
        <p:spPr>
          <a:xfrm>
            <a:off x="0" y="4511444"/>
            <a:ext cx="9144000" cy="632056"/>
          </a:xfrm>
          <a:prstGeom prst="rect">
            <a:avLst/>
          </a:prstGeom>
          <a:solidFill>
            <a:srgbClr val="0D2137"/>
          </a:solidFill>
          <a:ln w="12700">
            <a:solidFill>
              <a:srgbClr val="0D2137"/>
            </a:solidFill>
            <a:prstDash val="solid"/>
          </a:ln>
        </p:spPr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DCC360-6617-B9A3-553D-399223B99A01}"/>
              </a:ext>
            </a:extLst>
          </p:cNvPr>
          <p:cNvSpPr txBox="1"/>
          <p:nvPr/>
        </p:nvSpPr>
        <p:spPr>
          <a:xfrm>
            <a:off x="169558" y="296785"/>
            <a:ext cx="26887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🏅 </a:t>
            </a:r>
            <a:r>
              <a:rPr lang="uk-UA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800" b="1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СЕРТИФІКАТИ</a:t>
            </a:r>
            <a:endParaRPr lang="uk-UA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4F2B44F-AA2A-66E9-1754-104202B41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96" y="2108004"/>
            <a:ext cx="2664479" cy="188935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471EE72-4B8C-57E0-DB99-B338060AAF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069" y="2108649"/>
            <a:ext cx="2664479" cy="188871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926EAEC-5F3C-1EA6-3FD5-0E15860A2D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8642" y="2109325"/>
            <a:ext cx="2668931" cy="188935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F467C54-2131-C571-011B-C06C22795D06}"/>
              </a:ext>
            </a:extLst>
          </p:cNvPr>
          <p:cNvSpPr txBox="1"/>
          <p:nvPr/>
        </p:nvSpPr>
        <p:spPr>
          <a:xfrm>
            <a:off x="212442" y="1132099"/>
            <a:ext cx="83264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uk-UA" sz="12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Трансформація лісового сектору в контексті післявоєнного зеленого відновлення України. </a:t>
            </a:r>
            <a:r>
              <a:rPr lang="en-US" sz="12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ForestSector</a:t>
            </a:r>
            <a:r>
              <a:rPr lang="en-US" sz="12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Transformation towards Ukraine's Post-War Green Rebuilding: Meeting Changing Demands for Professionals : </a:t>
            </a:r>
            <a:r>
              <a:rPr lang="uk-UA" sz="12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 </a:t>
            </a:r>
            <a:r>
              <a:rPr lang="uk-UA" sz="12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конф</a:t>
            </a:r>
            <a:r>
              <a:rPr lang="uk-UA" sz="12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(Київ, 19–20 берез. 2026 р.). Київ : НУБіП України, 2026.</a:t>
            </a:r>
          </a:p>
          <a:p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72615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D21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1005840"/>
          </a:xfrm>
          <a:prstGeom prst="rect">
            <a:avLst/>
          </a:prstGeom>
          <a:solidFill>
            <a:srgbClr val="00A896"/>
          </a:solidFill>
          <a:ln w="12700">
            <a:solidFill>
              <a:srgbClr val="00A896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365760" y="0"/>
            <a:ext cx="841248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📊  </a:t>
            </a: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ПУБЛІКАЦІЇ ГУРТКА — АНАЛІТИКА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hart 0"/>
          <p:cNvGraphicFramePr/>
          <p:nvPr>
            <p:extLst>
              <p:ext uri="{D42A27DB-BD31-4B8C-83A1-F6EECF244321}">
                <p14:modId xmlns:p14="http://schemas.microsoft.com/office/powerpoint/2010/main" val="1015224169"/>
              </p:ext>
            </p:extLst>
          </p:nvPr>
        </p:nvGraphicFramePr>
        <p:xfrm>
          <a:off x="365760" y="1097280"/>
          <a:ext cx="5303520" cy="3474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1"/>
          <p:cNvGraphicFramePr/>
          <p:nvPr>
            <p:extLst>
              <p:ext uri="{D42A27DB-BD31-4B8C-83A1-F6EECF244321}">
                <p14:modId xmlns:p14="http://schemas.microsoft.com/office/powerpoint/2010/main" val="2217188884"/>
              </p:ext>
            </p:extLst>
          </p:nvPr>
        </p:nvGraphicFramePr>
        <p:xfrm>
          <a:off x="5852160" y="1097280"/>
          <a:ext cx="3108960" cy="3474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 2"/>
          <p:cNvSpPr/>
          <p:nvPr/>
        </p:nvSpPr>
        <p:spPr>
          <a:xfrm>
            <a:off x="5852160" y="1051560"/>
            <a:ext cx="31089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56CFB2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За тематикою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0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1005840"/>
          </a:xfrm>
          <a:prstGeom prst="rect">
            <a:avLst/>
          </a:prstGeom>
          <a:solidFill>
            <a:srgbClr val="1A7F4B"/>
          </a:solidFill>
          <a:ln w="12700">
            <a:solidFill>
              <a:srgbClr val="1A7F4B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365760" y="0"/>
            <a:ext cx="804672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🚀  </a:t>
            </a: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ПЛАНИ НА МАЙБУТНЄ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6720" y="182880"/>
            <a:ext cx="594360" cy="5943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274320" y="1143000"/>
            <a:ext cx="4114800" cy="1508760"/>
          </a:xfrm>
          <a:prstGeom prst="rect">
            <a:avLst/>
          </a:prstGeom>
          <a:solidFill>
            <a:srgbClr val="FFFFFF"/>
          </a:solidFill>
          <a:ln w="25400">
            <a:solidFill>
              <a:srgbClr val="00A896"/>
            </a:solidFill>
            <a:prstDash val="solid"/>
          </a:ln>
          <a:effectLst>
            <a:outerShdw blurRad="76200" dist="25400" dir="8100000" algn="bl" rotWithShape="0">
              <a:srgbClr val="000000">
                <a:alpha val="10000"/>
              </a:srgbClr>
            </a:outerShdw>
          </a:effectLst>
        </p:spPr>
      </p:sp>
      <p:sp>
        <p:nvSpPr>
          <p:cNvPr id="6" name="Shape 3"/>
          <p:cNvSpPr/>
          <p:nvPr/>
        </p:nvSpPr>
        <p:spPr>
          <a:xfrm>
            <a:off x="274320" y="1143000"/>
            <a:ext cx="64008" cy="1508760"/>
          </a:xfrm>
          <a:prstGeom prst="rect">
            <a:avLst/>
          </a:prstGeom>
          <a:solidFill>
            <a:srgbClr val="00A896"/>
          </a:solidFill>
          <a:ln w="12700">
            <a:solidFill>
              <a:srgbClr val="00A896"/>
            </a:solidFill>
            <a:prstDash val="solid"/>
          </a:ln>
        </p:spPr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912" y="1325880"/>
            <a:ext cx="411480" cy="411480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960120" y="1216152"/>
            <a:ext cx="3291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00A896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Міжнародні конкурси</a:t>
            </a:r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960120" y="1600200"/>
            <a:ext cx="329184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8BAAA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Розширити участь у міжнародних наукових конкурсах та олімпіадах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hape 6"/>
          <p:cNvSpPr/>
          <p:nvPr/>
        </p:nvSpPr>
        <p:spPr>
          <a:xfrm>
            <a:off x="4754880" y="1143000"/>
            <a:ext cx="4114800" cy="1508760"/>
          </a:xfrm>
          <a:prstGeom prst="rect">
            <a:avLst/>
          </a:prstGeom>
          <a:solidFill>
            <a:srgbClr val="FFFFFF"/>
          </a:solidFill>
          <a:ln w="25400">
            <a:solidFill>
              <a:srgbClr val="1A7F4B"/>
            </a:solidFill>
            <a:prstDash val="solid"/>
          </a:ln>
          <a:effectLst>
            <a:outerShdw blurRad="76200" dist="25400" dir="8100000" algn="bl" rotWithShape="0">
              <a:srgbClr val="000000">
                <a:alpha val="10000"/>
              </a:srgbClr>
            </a:outerShdw>
          </a:effectLst>
        </p:spPr>
      </p:sp>
      <p:sp>
        <p:nvSpPr>
          <p:cNvPr id="11" name="Shape 7"/>
          <p:cNvSpPr/>
          <p:nvPr/>
        </p:nvSpPr>
        <p:spPr>
          <a:xfrm>
            <a:off x="4754880" y="1143000"/>
            <a:ext cx="64008" cy="1508760"/>
          </a:xfrm>
          <a:prstGeom prst="rect">
            <a:avLst/>
          </a:prstGeom>
          <a:solidFill>
            <a:srgbClr val="1A7F4B"/>
          </a:solidFill>
          <a:ln w="12700">
            <a:solidFill>
              <a:srgbClr val="1A7F4B"/>
            </a:solidFill>
            <a:prstDash val="solid"/>
          </a:ln>
        </p:spPr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9472" y="1325880"/>
            <a:ext cx="411480" cy="411480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5440680" y="1216152"/>
            <a:ext cx="3291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A7F4B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Нове ПЗ</a:t>
            </a:r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9"/>
          <p:cNvSpPr/>
          <p:nvPr/>
        </p:nvSpPr>
        <p:spPr>
          <a:xfrm>
            <a:off x="5440680" y="1600200"/>
            <a:ext cx="329184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8BAAA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Освоїти нове програмне забезпечення у сфері ГІС та фотограмметрії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Shape 10"/>
          <p:cNvSpPr/>
          <p:nvPr/>
        </p:nvSpPr>
        <p:spPr>
          <a:xfrm>
            <a:off x="274320" y="2788920"/>
            <a:ext cx="4114800" cy="1508760"/>
          </a:xfrm>
          <a:prstGeom prst="rect">
            <a:avLst/>
          </a:prstGeom>
          <a:solidFill>
            <a:srgbClr val="FFFFFF"/>
          </a:solidFill>
          <a:ln w="25400">
            <a:solidFill>
              <a:srgbClr val="F7B731"/>
            </a:solidFill>
            <a:prstDash val="solid"/>
          </a:ln>
          <a:effectLst>
            <a:outerShdw blurRad="76200" dist="25400" dir="8100000" algn="bl" rotWithShape="0">
              <a:srgbClr val="000000">
                <a:alpha val="10000"/>
              </a:srgbClr>
            </a:outerShdw>
          </a:effectLst>
        </p:spPr>
      </p:sp>
      <p:sp>
        <p:nvSpPr>
          <p:cNvPr id="16" name="Shape 11"/>
          <p:cNvSpPr/>
          <p:nvPr/>
        </p:nvSpPr>
        <p:spPr>
          <a:xfrm>
            <a:off x="274320" y="2788920"/>
            <a:ext cx="64008" cy="1508760"/>
          </a:xfrm>
          <a:prstGeom prst="rect">
            <a:avLst/>
          </a:prstGeom>
          <a:solidFill>
            <a:srgbClr val="F7B731"/>
          </a:solidFill>
          <a:ln w="12700">
            <a:solidFill>
              <a:srgbClr val="F7B731"/>
            </a:solidFill>
            <a:prstDash val="solid"/>
          </a:ln>
        </p:spPr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912" y="2971800"/>
            <a:ext cx="411480" cy="411480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960120" y="2862072"/>
            <a:ext cx="3291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7B731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Освіта</a:t>
            </a:r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13"/>
          <p:cNvSpPr/>
          <p:nvPr/>
        </p:nvSpPr>
        <p:spPr>
          <a:xfrm>
            <a:off x="960120" y="3246120"/>
            <a:ext cx="329184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8BAAA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Підвищення рівня освіченості студентів та зацікавленості дослідженнями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Shape 14"/>
          <p:cNvSpPr/>
          <p:nvPr/>
        </p:nvSpPr>
        <p:spPr>
          <a:xfrm>
            <a:off x="4754880" y="2788920"/>
            <a:ext cx="4114800" cy="1508760"/>
          </a:xfrm>
          <a:prstGeom prst="rect">
            <a:avLst/>
          </a:prstGeom>
          <a:solidFill>
            <a:srgbClr val="FFFFFF"/>
          </a:solidFill>
          <a:ln w="25400">
            <a:solidFill>
              <a:srgbClr val="00A896"/>
            </a:solidFill>
            <a:prstDash val="solid"/>
          </a:ln>
          <a:effectLst>
            <a:outerShdw blurRad="76200" dist="25400" dir="8100000" algn="bl" rotWithShape="0">
              <a:srgbClr val="000000">
                <a:alpha val="10000"/>
              </a:srgbClr>
            </a:outerShdw>
          </a:effectLst>
        </p:spPr>
      </p:sp>
      <p:sp>
        <p:nvSpPr>
          <p:cNvPr id="21" name="Shape 15"/>
          <p:cNvSpPr/>
          <p:nvPr/>
        </p:nvSpPr>
        <p:spPr>
          <a:xfrm>
            <a:off x="4754880" y="2788920"/>
            <a:ext cx="64008" cy="1508760"/>
          </a:xfrm>
          <a:prstGeom prst="rect">
            <a:avLst/>
          </a:prstGeom>
          <a:solidFill>
            <a:srgbClr val="00A896"/>
          </a:solidFill>
          <a:ln w="12700">
            <a:solidFill>
              <a:srgbClr val="00A896"/>
            </a:solidFill>
            <a:prstDash val="solid"/>
          </a:ln>
        </p:spPr>
      </p:sp>
      <p:pic>
        <p:nvPicPr>
          <p:cNvPr id="22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19472" y="2971800"/>
            <a:ext cx="411480" cy="411480"/>
          </a:xfrm>
          <a:prstGeom prst="rect">
            <a:avLst/>
          </a:prstGeom>
        </p:spPr>
      </p:pic>
      <p:sp>
        <p:nvSpPr>
          <p:cNvPr id="23" name="Text 16"/>
          <p:cNvSpPr/>
          <p:nvPr/>
        </p:nvSpPr>
        <p:spPr>
          <a:xfrm>
            <a:off x="5440680" y="2862072"/>
            <a:ext cx="3291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00A896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Нові члени</a:t>
            </a:r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17"/>
          <p:cNvSpPr/>
          <p:nvPr/>
        </p:nvSpPr>
        <p:spPr>
          <a:xfrm>
            <a:off x="5440680" y="3246120"/>
            <a:ext cx="329184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8BAAA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Залучення нових студентів для наукової роботи та співпраці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Shape 18"/>
          <p:cNvSpPr/>
          <p:nvPr/>
        </p:nvSpPr>
        <p:spPr>
          <a:xfrm>
            <a:off x="2514600" y="4434840"/>
            <a:ext cx="4114800" cy="594360"/>
          </a:xfrm>
          <a:prstGeom prst="rect">
            <a:avLst/>
          </a:prstGeom>
          <a:solidFill>
            <a:srgbClr val="FFFFFF"/>
          </a:solidFill>
          <a:ln w="25400">
            <a:solidFill>
              <a:srgbClr val="1A7F4B"/>
            </a:solidFill>
            <a:prstDash val="solid"/>
          </a:ln>
          <a:effectLst>
            <a:outerShdw blurRad="76200" dist="25400" dir="8100000" algn="bl" rotWithShape="0">
              <a:srgbClr val="000000">
                <a:alpha val="10000"/>
              </a:srgbClr>
            </a:outerShdw>
          </a:effectLst>
        </p:spPr>
      </p:sp>
      <p:sp>
        <p:nvSpPr>
          <p:cNvPr id="26" name="Shape 19"/>
          <p:cNvSpPr/>
          <p:nvPr/>
        </p:nvSpPr>
        <p:spPr>
          <a:xfrm>
            <a:off x="2514600" y="4434840"/>
            <a:ext cx="64008" cy="594360"/>
          </a:xfrm>
          <a:prstGeom prst="rect">
            <a:avLst/>
          </a:prstGeom>
          <a:solidFill>
            <a:srgbClr val="1A7F4B"/>
          </a:solidFill>
          <a:ln w="12700">
            <a:solidFill>
              <a:srgbClr val="1A7F4B"/>
            </a:solidFill>
            <a:prstDash val="solid"/>
          </a:ln>
        </p:spPr>
      </p:sp>
      <p:pic>
        <p:nvPicPr>
          <p:cNvPr id="27" name="Image 5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9192" y="4617720"/>
            <a:ext cx="411480" cy="411480"/>
          </a:xfrm>
          <a:prstGeom prst="rect">
            <a:avLst/>
          </a:prstGeom>
        </p:spPr>
      </p:pic>
      <p:sp>
        <p:nvSpPr>
          <p:cNvPr id="28" name="Text 20"/>
          <p:cNvSpPr/>
          <p:nvPr/>
        </p:nvSpPr>
        <p:spPr>
          <a:xfrm>
            <a:off x="3200400" y="4507992"/>
            <a:ext cx="3291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A7F4B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Міжунівер. співпраця</a:t>
            </a:r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D21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-1371600" y="3200400"/>
            <a:ext cx="4572000" cy="4572000"/>
          </a:xfrm>
          <a:prstGeom prst="ellipse">
            <a:avLst/>
          </a:prstGeom>
          <a:solidFill>
            <a:srgbClr val="1A7F4B">
              <a:alpha val="20000"/>
            </a:srgbClr>
          </a:solidFill>
          <a:ln w="12700">
            <a:solidFill>
              <a:srgbClr val="1A7F4B">
                <a:alpha val="2000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6400800" y="-1371600"/>
            <a:ext cx="4572000" cy="4572000"/>
          </a:xfrm>
          <a:prstGeom prst="ellipse">
            <a:avLst/>
          </a:prstGeom>
          <a:solidFill>
            <a:srgbClr val="00A896">
              <a:alpha val="25000"/>
            </a:srgbClr>
          </a:solidFill>
          <a:ln w="12700">
            <a:solidFill>
              <a:srgbClr val="00A896">
                <a:alpha val="25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1371600" y="1097280"/>
            <a:ext cx="6400800" cy="3200400"/>
          </a:xfrm>
          <a:prstGeom prst="rect">
            <a:avLst/>
          </a:prstGeom>
          <a:solidFill>
            <a:srgbClr val="122B3A">
              <a:alpha val="80000"/>
            </a:srgbClr>
          </a:solidFill>
          <a:ln w="12700">
            <a:solidFill>
              <a:srgbClr val="00A896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1371600" y="1280160"/>
            <a:ext cx="64008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F7B731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Дякуємо за увагу!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1371600" y="2286000"/>
            <a:ext cx="6400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dirty="0">
                <a:solidFill>
                  <a:srgbClr val="56CFB2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Студентський науковий гурток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1371600" y="2788920"/>
            <a:ext cx="64008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«Інноваційні методи управління земельними ресурсами»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1371600" y="3291840"/>
            <a:ext cx="6400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dirty="0">
                <a:solidFill>
                  <a:srgbClr val="8BAAA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НУБіП України  •  2025–2026</a:t>
            </a:r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0" y="4389120"/>
            <a:ext cx="731520" cy="7315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0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1005840"/>
          </a:xfrm>
          <a:prstGeom prst="rect">
            <a:avLst/>
          </a:prstGeom>
          <a:solidFill>
            <a:srgbClr val="1A7F4B"/>
          </a:solidFill>
          <a:ln w="12700">
            <a:solidFill>
              <a:srgbClr val="1A7F4B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365760" y="0"/>
            <a:ext cx="841248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КЕРІВНИКИ ГУРТКА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6720" y="137160"/>
            <a:ext cx="640080" cy="64008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263572" y="1234440"/>
            <a:ext cx="2567587" cy="3155891"/>
          </a:xfrm>
          <a:prstGeom prst="rect">
            <a:avLst/>
          </a:prstGeom>
          <a:solidFill>
            <a:srgbClr val="FFFFFF"/>
          </a:solidFill>
          <a:ln w="25400">
            <a:solidFill>
              <a:srgbClr val="1A7F4B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6" name="Shape 3"/>
          <p:cNvSpPr/>
          <p:nvPr/>
        </p:nvSpPr>
        <p:spPr>
          <a:xfrm>
            <a:off x="263571" y="1234440"/>
            <a:ext cx="2567587" cy="536907"/>
          </a:xfrm>
          <a:prstGeom prst="rect">
            <a:avLst/>
          </a:prstGeom>
          <a:solidFill>
            <a:srgbClr val="1A7F4B"/>
          </a:solidFill>
          <a:ln w="12700">
            <a:solidFill>
              <a:srgbClr val="1A7F4B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365760" y="1234440"/>
            <a:ext cx="2244216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Науковий керівник</a:t>
            </a:r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263572" y="1771347"/>
            <a:ext cx="2491891" cy="3097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0D2137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Дорош Ольга Степанівна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187877" y="3623840"/>
            <a:ext cx="2643282" cy="5704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dirty="0">
                <a:solidFill>
                  <a:srgbClr val="8BAAA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д.е.н., професор</a:t>
            </a:r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1300" dirty="0">
                <a:solidFill>
                  <a:srgbClr val="8BAAA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Завідувач кафедри управління</a:t>
            </a:r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1300" dirty="0">
                <a:solidFill>
                  <a:srgbClr val="8BAAA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земельними ресурсами</a:t>
            </a:r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5929444" y="1232386"/>
            <a:ext cx="3026679" cy="3155891"/>
          </a:xfrm>
          <a:prstGeom prst="rect">
            <a:avLst/>
          </a:prstGeom>
          <a:solidFill>
            <a:srgbClr val="FFFFFF"/>
          </a:solidFill>
          <a:ln w="25400">
            <a:solidFill>
              <a:srgbClr val="00A896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11" name="Shape 8"/>
          <p:cNvSpPr/>
          <p:nvPr/>
        </p:nvSpPr>
        <p:spPr>
          <a:xfrm>
            <a:off x="5929442" y="1230332"/>
            <a:ext cx="3026679" cy="548640"/>
          </a:xfrm>
          <a:prstGeom prst="rect">
            <a:avLst/>
          </a:prstGeom>
          <a:solidFill>
            <a:srgbClr val="00A896"/>
          </a:solidFill>
          <a:ln w="12700">
            <a:solidFill>
              <a:srgbClr val="00A896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5522542" y="1203677"/>
            <a:ext cx="38404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Куратор гуртка</a:t>
            </a:r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5846557" y="1805626"/>
            <a:ext cx="3109566" cy="2370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0D2137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Бутенко Євген Володимирович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5846557" y="3701266"/>
            <a:ext cx="3247787" cy="50292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dirty="0">
                <a:solidFill>
                  <a:srgbClr val="8BAAA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к.е.н., доцент</a:t>
            </a:r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1300" dirty="0">
                <a:solidFill>
                  <a:srgbClr val="8BAAA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Кафедра управління</a:t>
            </a:r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1300" dirty="0">
                <a:solidFill>
                  <a:srgbClr val="8BAAA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земельними ресурсами</a:t>
            </a:r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Shape 12"/>
          <p:cNvSpPr/>
          <p:nvPr/>
        </p:nvSpPr>
        <p:spPr>
          <a:xfrm>
            <a:off x="2890615" y="4549971"/>
            <a:ext cx="2979370" cy="446678"/>
          </a:xfrm>
          <a:prstGeom prst="rect">
            <a:avLst/>
          </a:prstGeom>
          <a:solidFill>
            <a:srgbClr val="E8F5EF"/>
          </a:solidFill>
          <a:ln w="12700">
            <a:solidFill>
              <a:srgbClr val="1A7F4B"/>
            </a:solidFill>
            <a:prstDash val="solid"/>
          </a:ln>
        </p:spPr>
      </p:sp>
      <p:sp>
        <p:nvSpPr>
          <p:cNvPr id="16" name="Text 13"/>
          <p:cNvSpPr/>
          <p:nvPr/>
        </p:nvSpPr>
        <p:spPr>
          <a:xfrm>
            <a:off x="2830059" y="4544710"/>
            <a:ext cx="3039926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1A7F4B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Секретар гуртка: Ковальчук Богдан — студент магістратури 1-го року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Объект 3">
            <a:extLst>
              <a:ext uri="{FF2B5EF4-FFF2-40B4-BE49-F238E27FC236}">
                <a16:creationId xmlns:a16="http://schemas.microsoft.com/office/drawing/2014/main" id="{02E11789-3B54-C9E6-4976-2DBD84F99F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204" y="2076209"/>
            <a:ext cx="1232625" cy="15407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6793196-9BB5-F140-93FF-A04304937C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3471" y="2116148"/>
            <a:ext cx="1158623" cy="15448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EE8D83E4-0B31-BE03-0877-AFA17DBD750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5256"/>
          <a:stretch/>
        </p:blipFill>
        <p:spPr>
          <a:xfrm>
            <a:off x="3545100" y="2488864"/>
            <a:ext cx="1679014" cy="190146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EB33E225-32FC-C500-0215-7A8346486B7E}"/>
              </a:ext>
            </a:extLst>
          </p:cNvPr>
          <p:cNvSpPr/>
          <p:nvPr/>
        </p:nvSpPr>
        <p:spPr>
          <a:xfrm>
            <a:off x="0" y="843900"/>
            <a:ext cx="9144000" cy="429571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89E7EEB1-F73F-0325-7FEB-90989B07A1CB}"/>
              </a:ext>
            </a:extLst>
          </p:cNvPr>
          <p:cNvSpPr/>
          <p:nvPr/>
        </p:nvSpPr>
        <p:spPr>
          <a:xfrm>
            <a:off x="0" y="0"/>
            <a:ext cx="9144000" cy="8477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D7570A-EEE8-3B4D-597B-6F56AB6B97F3}"/>
              </a:ext>
            </a:extLst>
          </p:cNvPr>
          <p:cNvSpPr txBox="1"/>
          <p:nvPr/>
        </p:nvSpPr>
        <p:spPr>
          <a:xfrm>
            <a:off x="66612" y="242370"/>
            <a:ext cx="6207020" cy="363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ts val="2248"/>
              </a:lnSpc>
              <a:buNone/>
            </a:pPr>
            <a:r>
              <a:rPr lang="en-US" sz="18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Stack Sans Notch" pitchFamily="34" charset="-122"/>
                <a:cs typeface="Times New Roman" panose="02020603050405020304" pitchFamily="18" charset="0"/>
              </a:rPr>
              <a:t>Чому</a:t>
            </a:r>
            <a:r>
              <a:rPr lang="en-US" sz="1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Stack Sans Notch" pitchFamily="34" charset="-122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Stack Sans Notch" pitchFamily="34" charset="-122"/>
                <a:cs typeface="Times New Roman" panose="02020603050405020304" pitchFamily="18" charset="0"/>
              </a:rPr>
              <a:t>управління</a:t>
            </a:r>
            <a:r>
              <a:rPr lang="en-US" sz="1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Stack Sans Notch" pitchFamily="34" charset="-122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Stack Sans Notch" pitchFamily="34" charset="-122"/>
                <a:cs typeface="Times New Roman" panose="02020603050405020304" pitchFamily="18" charset="0"/>
              </a:rPr>
              <a:t>землею</a:t>
            </a:r>
            <a:r>
              <a:rPr lang="en-US" sz="1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Stack Sans Notch" pitchFamily="34" charset="-122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Stack Sans Notch" pitchFamily="34" charset="-122"/>
                <a:cs typeface="Times New Roman" panose="02020603050405020304" pitchFamily="18" charset="0"/>
              </a:rPr>
              <a:t>має</a:t>
            </a:r>
            <a:r>
              <a:rPr lang="en-US" sz="1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Stack Sans Notch" pitchFamily="34" charset="-122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Stack Sans Notch" pitchFamily="34" charset="-122"/>
                <a:cs typeface="Times New Roman" panose="02020603050405020304" pitchFamily="18" charset="0"/>
              </a:rPr>
              <a:t>значення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3">
            <a:extLst>
              <a:ext uri="{FF2B5EF4-FFF2-40B4-BE49-F238E27FC236}">
                <a16:creationId xmlns:a16="http://schemas.microsoft.com/office/drawing/2014/main" id="{DA68E606-E35D-06BC-836D-C7B678059204}"/>
              </a:ext>
            </a:extLst>
          </p:cNvPr>
          <p:cNvSpPr/>
          <p:nvPr/>
        </p:nvSpPr>
        <p:spPr>
          <a:xfrm>
            <a:off x="342900" y="1943100"/>
            <a:ext cx="4071938" cy="6000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575"/>
              </a:lnSpc>
              <a:buNone/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Сьогодні сфера землекористування потребує 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сталого управління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 та новітніх підходів до планування. Наша робота відповідає на запити:</a:t>
            </a:r>
            <a:endParaRPr lang="en-US" sz="1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4">
            <a:extLst>
              <a:ext uri="{FF2B5EF4-FFF2-40B4-BE49-F238E27FC236}">
                <a16:creationId xmlns:a16="http://schemas.microsoft.com/office/drawing/2014/main" id="{CCF2A1B3-E2BA-8CEA-F2A2-E6D6DE8B8CE9}"/>
              </a:ext>
            </a:extLst>
          </p:cNvPr>
          <p:cNvSpPr/>
          <p:nvPr/>
        </p:nvSpPr>
        <p:spPr>
          <a:xfrm>
            <a:off x="342900" y="2786063"/>
            <a:ext cx="57150" cy="57150"/>
          </a:xfrm>
          <a:prstGeom prst="ellipse">
            <a:avLst/>
          </a:prstGeom>
          <a:solidFill>
            <a:srgbClr val="4E9965"/>
          </a:solidFill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5">
            <a:extLst>
              <a:ext uri="{FF2B5EF4-FFF2-40B4-BE49-F238E27FC236}">
                <a16:creationId xmlns:a16="http://schemas.microsoft.com/office/drawing/2014/main" id="{2F8D1C66-04AF-F5A4-AAC4-E3E4A003553C}"/>
              </a:ext>
            </a:extLst>
          </p:cNvPr>
          <p:cNvSpPr/>
          <p:nvPr/>
        </p:nvSpPr>
        <p:spPr>
          <a:xfrm>
            <a:off x="478631" y="2714625"/>
            <a:ext cx="3936206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579"/>
              </a:lnSpc>
              <a:buNone/>
            </a:pP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Академічної спільноти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 щодо теоретичного обґрунтування реформ.</a:t>
            </a:r>
            <a:endParaRPr lang="en-US" sz="1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6">
            <a:extLst>
              <a:ext uri="{FF2B5EF4-FFF2-40B4-BE49-F238E27FC236}">
                <a16:creationId xmlns:a16="http://schemas.microsoft.com/office/drawing/2014/main" id="{3C135936-3D97-8475-E6D5-B37084D7F7E4}"/>
              </a:ext>
            </a:extLst>
          </p:cNvPr>
          <p:cNvSpPr/>
          <p:nvPr/>
        </p:nvSpPr>
        <p:spPr>
          <a:xfrm>
            <a:off x="342900" y="3357563"/>
            <a:ext cx="57150" cy="57150"/>
          </a:xfrm>
          <a:prstGeom prst="ellipse">
            <a:avLst/>
          </a:prstGeom>
          <a:solidFill>
            <a:srgbClr val="4E9965"/>
          </a:solidFill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7">
            <a:extLst>
              <a:ext uri="{FF2B5EF4-FFF2-40B4-BE49-F238E27FC236}">
                <a16:creationId xmlns:a16="http://schemas.microsoft.com/office/drawing/2014/main" id="{DA5CCADD-DB58-705B-D5D2-92EA8F6E0333}"/>
              </a:ext>
            </a:extLst>
          </p:cNvPr>
          <p:cNvSpPr/>
          <p:nvPr/>
        </p:nvSpPr>
        <p:spPr>
          <a:xfrm>
            <a:off x="485775" y="3286125"/>
            <a:ext cx="3800475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579"/>
              </a:lnSpc>
              <a:buNone/>
            </a:pP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Практичного сектору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 через впровадження ГІС-технологій.</a:t>
            </a:r>
            <a:endParaRPr lang="en-US" sz="1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8">
            <a:extLst>
              <a:ext uri="{FF2B5EF4-FFF2-40B4-BE49-F238E27FC236}">
                <a16:creationId xmlns:a16="http://schemas.microsoft.com/office/drawing/2014/main" id="{C1CD8E16-2C69-8EDF-7162-08ADB048D953}"/>
              </a:ext>
            </a:extLst>
          </p:cNvPr>
          <p:cNvSpPr/>
          <p:nvPr/>
        </p:nvSpPr>
        <p:spPr>
          <a:xfrm>
            <a:off x="342900" y="3729038"/>
            <a:ext cx="50006" cy="57150"/>
          </a:xfrm>
          <a:prstGeom prst="ellipse">
            <a:avLst/>
          </a:prstGeom>
          <a:solidFill>
            <a:srgbClr val="4E9965"/>
          </a:solidFill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9">
            <a:extLst>
              <a:ext uri="{FF2B5EF4-FFF2-40B4-BE49-F238E27FC236}">
                <a16:creationId xmlns:a16="http://schemas.microsoft.com/office/drawing/2014/main" id="{AE0B095C-DB62-6346-A5DD-17D85CDC8D71}"/>
              </a:ext>
            </a:extLst>
          </p:cNvPr>
          <p:cNvSpPr/>
          <p:nvPr/>
        </p:nvSpPr>
        <p:spPr>
          <a:xfrm>
            <a:off x="478631" y="3657600"/>
            <a:ext cx="3943350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579"/>
              </a:lnSpc>
              <a:buNone/>
            </a:pP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Екологічної безпеки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 задля збереження природного потенціалу територій.</a:t>
            </a:r>
            <a:endParaRPr lang="en-US" sz="1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856756-63C5-9A4F-8DE5-00A009FE6D92}"/>
              </a:ext>
            </a:extLst>
          </p:cNvPr>
          <p:cNvSpPr txBox="1"/>
          <p:nvPr/>
        </p:nvSpPr>
        <p:spPr>
          <a:xfrm>
            <a:off x="150255" y="1252174"/>
            <a:ext cx="4135995" cy="3245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ts val="1795"/>
              </a:lnSpc>
              <a:buNone/>
            </a:pP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Stack Sans Notch" pitchFamily="34" charset="-122"/>
                <a:cs typeface="Times New Roman" panose="02020603050405020304" pitchFamily="18" charset="0"/>
              </a:rPr>
              <a:t>Актуальність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Stack Sans Notch" pitchFamily="34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Stack Sans Notch" pitchFamily="34" charset="-122"/>
                <a:cs typeface="Times New Roman" panose="02020603050405020304" pitchFamily="18" charset="0"/>
              </a:rPr>
              <a:t>та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Stack Sans Notch" pitchFamily="34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Stack Sans Notch" pitchFamily="34" charset="-122"/>
                <a:cs typeface="Times New Roman" panose="02020603050405020304" pitchFamily="18" charset="0"/>
              </a:rPr>
              <a:t>виклики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Stack Sans Notch" pitchFamily="34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Stack Sans Notch" pitchFamily="34" charset="-122"/>
                <a:cs typeface="Times New Roman" panose="02020603050405020304" pitchFamily="18" charset="0"/>
              </a:rPr>
              <a:t>сучасності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6007B9E-80A4-9D50-A88D-B3C40770D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4810" y="1657436"/>
            <a:ext cx="3226196" cy="28216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76129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4264680A-AD1D-E5EC-BCF4-CBA03F54D25E}"/>
              </a:ext>
            </a:extLst>
          </p:cNvPr>
          <p:cNvSpPr/>
          <p:nvPr/>
        </p:nvSpPr>
        <p:spPr>
          <a:xfrm>
            <a:off x="0" y="-23272"/>
            <a:ext cx="9144000" cy="8477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lnSpc>
                <a:spcPts val="2248"/>
              </a:lnSpc>
              <a:buNone/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55CBF73D-3D1A-7D2C-02EE-61A5FB30068F}"/>
              </a:ext>
            </a:extLst>
          </p:cNvPr>
          <p:cNvSpPr/>
          <p:nvPr/>
        </p:nvSpPr>
        <p:spPr>
          <a:xfrm>
            <a:off x="0" y="824516"/>
            <a:ext cx="9144000" cy="429571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A8EBC8F6-F8E2-2416-5D63-8BC4456B7274}"/>
              </a:ext>
            </a:extLst>
          </p:cNvPr>
          <p:cNvSpPr/>
          <p:nvPr/>
        </p:nvSpPr>
        <p:spPr>
          <a:xfrm>
            <a:off x="566705" y="1913579"/>
            <a:ext cx="2222416" cy="2852202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ts val="1579"/>
              </a:lnSpc>
              <a:buNone/>
            </a:pPr>
            <a:r>
              <a:rPr lang="en-US" sz="1200" dirty="0" err="1">
                <a:solidFill>
                  <a:schemeClr val="tx1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Дослідження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інноваційних</a:t>
            </a:r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інструментів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моніторингу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земель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та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аналіз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міжнародного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досвіду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управління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ресурсами</a:t>
            </a:r>
            <a:r>
              <a:rPr lang="en-US" sz="1800" dirty="0">
                <a:solidFill>
                  <a:schemeClr val="tx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" name="Прямокутник: округлені кути 4">
            <a:extLst>
              <a:ext uri="{FF2B5EF4-FFF2-40B4-BE49-F238E27FC236}">
                <a16:creationId xmlns:a16="http://schemas.microsoft.com/office/drawing/2014/main" id="{5053867D-AA38-5A5F-01E1-E059F7E2BB5B}"/>
              </a:ext>
            </a:extLst>
          </p:cNvPr>
          <p:cNvSpPr/>
          <p:nvPr/>
        </p:nvSpPr>
        <p:spPr>
          <a:xfrm>
            <a:off x="6135553" y="1890676"/>
            <a:ext cx="2222416" cy="2852202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ts val="1795"/>
              </a:lnSpc>
              <a:buNone/>
            </a:pP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ea typeface="Stack Sans Notch" pitchFamily="34" charset="-122"/>
                <a:cs typeface="Times New Roman" panose="02020603050405020304" pitchFamily="18" charset="0"/>
              </a:rPr>
              <a:t>Командна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ea typeface="Stack Sans Notch" pitchFamily="34" charset="-122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ea typeface="Stack Sans Notch" pitchFamily="34" charset="-122"/>
                <a:cs typeface="Times New Roman" panose="02020603050405020304" pitchFamily="18" charset="0"/>
              </a:rPr>
              <a:t>співпраця</a:t>
            </a:r>
            <a:endParaRPr lang="uk-UA" sz="1400" b="1" dirty="0">
              <a:solidFill>
                <a:schemeClr val="tx1"/>
              </a:solidFill>
              <a:latin typeface="Times New Roman" panose="02020603050405020304" pitchFamily="18" charset="0"/>
              <a:ea typeface="Stack Sans Notch" pitchFamily="34" charset="-122"/>
              <a:cs typeface="Times New Roman" panose="02020603050405020304" pitchFamily="18" charset="0"/>
            </a:endParaRPr>
          </a:p>
          <a:p>
            <a:pPr algn="ctr">
              <a:lnSpc>
                <a:spcPts val="1795"/>
              </a:lnSpc>
            </a:pPr>
            <a:r>
              <a:rPr lang="en-US" sz="1200" dirty="0" err="1">
                <a:solidFill>
                  <a:schemeClr val="tx1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Створення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платформи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для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обміну</a:t>
            </a:r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ідеями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між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студентами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викладачами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та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експертами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галузі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.</a:t>
            </a:r>
            <a:endParaRPr 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ts val="1795"/>
              </a:lnSpc>
              <a:buNone/>
            </a:pPr>
            <a:endParaRPr lang="uk-UA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ts val="1795"/>
              </a:lnSpc>
              <a:buNone/>
            </a:pPr>
            <a:endParaRPr lang="uk-UA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ts val="1795"/>
              </a:lnSpc>
              <a:buNone/>
            </a:pPr>
            <a:endParaRPr 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F768CBB5-6F81-BEC1-BD47-C0B4C5C716B3}"/>
              </a:ext>
            </a:extLst>
          </p:cNvPr>
          <p:cNvSpPr/>
          <p:nvPr/>
        </p:nvSpPr>
        <p:spPr>
          <a:xfrm>
            <a:off x="3334221" y="1913579"/>
            <a:ext cx="2222416" cy="2852202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ts val="1795"/>
              </a:lnSpc>
              <a:buNone/>
            </a:pPr>
            <a:endParaRPr lang="uk-UA" sz="14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Stack Sans Notch" pitchFamily="34" charset="-122"/>
              <a:cs typeface="Times New Roman" panose="02020603050405020304" pitchFamily="18" charset="0"/>
            </a:endParaRPr>
          </a:p>
          <a:p>
            <a:pPr marL="0" indent="0" algn="ctr">
              <a:lnSpc>
                <a:spcPts val="1795"/>
              </a:lnSpc>
              <a:buNone/>
            </a:pPr>
            <a:endParaRPr lang="uk-UA" sz="14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Stack Sans Notch" pitchFamily="34" charset="-122"/>
              <a:cs typeface="Times New Roman" panose="02020603050405020304" pitchFamily="18" charset="0"/>
            </a:endParaRPr>
          </a:p>
          <a:p>
            <a:pPr marL="0" indent="0" algn="ctr">
              <a:lnSpc>
                <a:spcPts val="1795"/>
              </a:lnSpc>
              <a:buNone/>
            </a:pPr>
            <a:endParaRPr lang="uk-UA" sz="14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Stack Sans Notch" pitchFamily="34" charset="-122"/>
              <a:cs typeface="Times New Roman" panose="02020603050405020304" pitchFamily="18" charset="0"/>
            </a:endParaRPr>
          </a:p>
          <a:p>
            <a:pPr marL="0" indent="0" algn="ctr">
              <a:lnSpc>
                <a:spcPts val="1795"/>
              </a:lnSpc>
              <a:buNone/>
            </a:pPr>
            <a:endParaRPr lang="uk-UA" sz="14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Stack Sans Notch" pitchFamily="34" charset="-122"/>
              <a:cs typeface="Times New Roman" panose="02020603050405020304" pitchFamily="18" charset="0"/>
            </a:endParaRPr>
          </a:p>
          <a:p>
            <a:pPr marL="0" indent="0" algn="ctr">
              <a:lnSpc>
                <a:spcPts val="1795"/>
              </a:lnSpc>
              <a:buNone/>
            </a:pPr>
            <a:r>
              <a:rPr lang="en-US" sz="1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Stack Sans Notch" pitchFamily="34" charset="-122"/>
                <a:cs typeface="Times New Roman" panose="02020603050405020304" pitchFamily="18" charset="0"/>
              </a:rPr>
              <a:t>Професійний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Stack Sans Notch" pitchFamily="34" charset="-122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Stack Sans Notch" pitchFamily="34" charset="-122"/>
                <a:cs typeface="Times New Roman" panose="02020603050405020304" pitchFamily="18" charset="0"/>
              </a:rPr>
              <a:t>розвиток</a:t>
            </a:r>
            <a:r>
              <a:rPr lang="uk-UA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Stack Sans Notch" pitchFamily="34" charset="-122"/>
                <a:cs typeface="Times New Roman" panose="02020603050405020304" pitchFamily="18" charset="0"/>
              </a:rPr>
              <a:t> </a:t>
            </a:r>
            <a:endParaRPr lang="uk-UA" sz="14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795"/>
              </a:lnSpc>
            </a:pPr>
            <a:r>
              <a:rPr lang="en-US" sz="1200" dirty="0" err="1">
                <a:solidFill>
                  <a:schemeClr val="tx1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Формування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навичок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критичного</a:t>
            </a:r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мислення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та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опанування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спеціалізованого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програмного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забезпечення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для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землевпорядкування</a:t>
            </a:r>
            <a:r>
              <a:rPr lang="en-US" sz="1200" dirty="0">
                <a:solidFill>
                  <a:schemeClr val="tx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</a:t>
            </a:r>
            <a:endParaRPr lang="en-US" sz="1200" dirty="0">
              <a:solidFill>
                <a:schemeClr val="tx1"/>
              </a:solidFill>
            </a:endParaRPr>
          </a:p>
          <a:p>
            <a:pPr marL="0" indent="0" algn="ctr">
              <a:lnSpc>
                <a:spcPts val="1795"/>
              </a:lnSpc>
              <a:buNone/>
            </a:pPr>
            <a:endParaRPr lang="uk-UA" sz="12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ts val="1795"/>
              </a:lnSpc>
              <a:buNone/>
            </a:pPr>
            <a:endParaRPr lang="uk-UA" sz="14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ts val="1795"/>
              </a:lnSpc>
              <a:buNone/>
            </a:pPr>
            <a:endParaRPr lang="uk-UA" sz="14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ts val="1795"/>
              </a:lnSpc>
              <a:buNone/>
            </a:pPr>
            <a:endParaRPr lang="en-US" sz="1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 0" descr="preencoded.png">
            <a:extLst>
              <a:ext uri="{FF2B5EF4-FFF2-40B4-BE49-F238E27FC236}">
                <a16:creationId xmlns:a16="http://schemas.microsoft.com/office/drawing/2014/main" id="{9025FF0E-F0E1-DA9B-23C8-403C955320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8098" y="2126424"/>
            <a:ext cx="398867" cy="398867"/>
          </a:xfrm>
          <a:prstGeom prst="rect">
            <a:avLst/>
          </a:prstGeom>
        </p:spPr>
      </p:pic>
      <p:pic>
        <p:nvPicPr>
          <p:cNvPr id="9" name="Image 1" descr="preencoded.png">
            <a:extLst>
              <a:ext uri="{FF2B5EF4-FFF2-40B4-BE49-F238E27FC236}">
                <a16:creationId xmlns:a16="http://schemas.microsoft.com/office/drawing/2014/main" id="{8D54DE4D-74BA-8AE2-EBC5-211D092FA2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0000">
            <a:off x="4320084" y="2128958"/>
            <a:ext cx="292894" cy="292894"/>
          </a:xfrm>
          <a:prstGeom prst="rect">
            <a:avLst/>
          </a:prstGeom>
        </p:spPr>
      </p:pic>
      <p:pic>
        <p:nvPicPr>
          <p:cNvPr id="10" name="Image 2" descr="preencoded.png">
            <a:extLst>
              <a:ext uri="{FF2B5EF4-FFF2-40B4-BE49-F238E27FC236}">
                <a16:creationId xmlns:a16="http://schemas.microsoft.com/office/drawing/2014/main" id="{55DE05C7-9A10-AF17-F352-44E2093D09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1584" y="2126424"/>
            <a:ext cx="285750" cy="2857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94A4EA4-9252-38DA-37CE-838F0C7A11E4}"/>
              </a:ext>
            </a:extLst>
          </p:cNvPr>
          <p:cNvSpPr txBox="1"/>
          <p:nvPr/>
        </p:nvSpPr>
        <p:spPr>
          <a:xfrm>
            <a:off x="902998" y="2469615"/>
            <a:ext cx="1653992" cy="307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ts val="1795"/>
              </a:lnSpc>
              <a:buNone/>
            </a:pPr>
            <a:r>
              <a:rPr lang="en-US" sz="1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Stack Sans Notch" pitchFamily="34" charset="-122"/>
                <a:cs typeface="Times New Roman" panose="02020603050405020304" pitchFamily="18" charset="0"/>
              </a:rPr>
              <a:t>Науковий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Stack Sans Notch" pitchFamily="34" charset="-122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Stack Sans Notch" pitchFamily="34" charset="-122"/>
                <a:cs typeface="Times New Roman" panose="02020603050405020304" pitchFamily="18" charset="0"/>
              </a:rPr>
              <a:t>пошук</a:t>
            </a:r>
            <a:endParaRPr lang="en-US" sz="1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48E20C-E96B-FBCA-851D-61A264416EB6}"/>
              </a:ext>
            </a:extLst>
          </p:cNvPr>
          <p:cNvSpPr txBox="1"/>
          <p:nvPr/>
        </p:nvSpPr>
        <p:spPr>
          <a:xfrm>
            <a:off x="42390" y="178185"/>
            <a:ext cx="4142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latin typeface="Times New Roman" panose="02020603050405020304" pitchFamily="18" charset="0"/>
                <a:ea typeface="Stack Sans Notch" pitchFamily="34" charset="-122"/>
                <a:cs typeface="Times New Roman" panose="02020603050405020304" pitchFamily="18" charset="0"/>
              </a:rPr>
              <a:t>Цілі</a:t>
            </a:r>
            <a:r>
              <a:rPr lang="en-US" sz="1800" b="1" dirty="0">
                <a:latin typeface="Times New Roman" panose="02020603050405020304" pitchFamily="18" charset="0"/>
                <a:ea typeface="Stack Sans Notch" pitchFamily="34" charset="-122"/>
                <a:cs typeface="Times New Roman" panose="02020603050405020304" pitchFamily="18" charset="0"/>
              </a:rPr>
              <a:t>, </a:t>
            </a:r>
            <a:r>
              <a:rPr lang="en-US" sz="1800" b="1" dirty="0" err="1">
                <a:latin typeface="Times New Roman" panose="02020603050405020304" pitchFamily="18" charset="0"/>
                <a:ea typeface="Stack Sans Notch" pitchFamily="34" charset="-122"/>
                <a:cs typeface="Times New Roman" panose="02020603050405020304" pitchFamily="18" charset="0"/>
              </a:rPr>
              <a:t>які</a:t>
            </a:r>
            <a:r>
              <a:rPr lang="en-US" sz="1800" b="1" dirty="0">
                <a:latin typeface="Times New Roman" panose="02020603050405020304" pitchFamily="18" charset="0"/>
                <a:ea typeface="Stack Sans Notch" pitchFamily="34" charset="-122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ea typeface="Stack Sans Notch" pitchFamily="34" charset="-122"/>
                <a:cs typeface="Times New Roman" panose="02020603050405020304" pitchFamily="18" charset="0"/>
              </a:rPr>
              <a:t>визначали</a:t>
            </a:r>
            <a:r>
              <a:rPr lang="en-US" sz="1800" b="1" dirty="0">
                <a:latin typeface="Times New Roman" panose="02020603050405020304" pitchFamily="18" charset="0"/>
                <a:ea typeface="Stack Sans Notch" pitchFamily="34" charset="-122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ea typeface="Stack Sans Notch" pitchFamily="34" charset="-122"/>
                <a:cs typeface="Times New Roman" panose="02020603050405020304" pitchFamily="18" charset="0"/>
              </a:rPr>
              <a:t>цей</a:t>
            </a:r>
            <a:r>
              <a:rPr lang="en-US" sz="1800" b="1" dirty="0">
                <a:latin typeface="Times New Roman" panose="02020603050405020304" pitchFamily="18" charset="0"/>
                <a:ea typeface="Stack Sans Notch" pitchFamily="34" charset="-122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ea typeface="Stack Sans Notch" pitchFamily="34" charset="-122"/>
                <a:cs typeface="Times New Roman" panose="02020603050405020304" pitchFamily="18" charset="0"/>
              </a:rPr>
              <a:t>рік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5F1463-54E5-A564-D6F0-686D606E1251}"/>
              </a:ext>
            </a:extLst>
          </p:cNvPr>
          <p:cNvSpPr txBox="1"/>
          <p:nvPr/>
        </p:nvSpPr>
        <p:spPr>
          <a:xfrm>
            <a:off x="2789121" y="1156927"/>
            <a:ext cx="3924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Times New Roman" panose="02020603050405020304" pitchFamily="18" charset="0"/>
                <a:ea typeface="Stack Sans Notch" pitchFamily="34" charset="-122"/>
                <a:cs typeface="Times New Roman" panose="02020603050405020304" pitchFamily="18" charset="0"/>
              </a:rPr>
              <a:t>Стратегічні</a:t>
            </a:r>
            <a:r>
              <a:rPr lang="en-US" sz="1800" dirty="0">
                <a:latin typeface="Times New Roman" panose="02020603050405020304" pitchFamily="18" charset="0"/>
                <a:ea typeface="Stack Sans Notch" pitchFamily="34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Stack Sans Notch" pitchFamily="34" charset="-122"/>
                <a:cs typeface="Times New Roman" panose="02020603050405020304" pitchFamily="18" charset="0"/>
              </a:rPr>
              <a:t>пріоритети</a:t>
            </a:r>
            <a:r>
              <a:rPr lang="en-US" sz="1800" dirty="0">
                <a:latin typeface="Times New Roman" panose="02020603050405020304" pitchFamily="18" charset="0"/>
                <a:ea typeface="Stack Sans Notch" pitchFamily="34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Stack Sans Notch" pitchFamily="34" charset="-122"/>
                <a:cs typeface="Times New Roman" panose="02020603050405020304" pitchFamily="18" charset="0"/>
              </a:rPr>
              <a:t>діяльності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62960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D21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1005840"/>
          </a:xfrm>
          <a:prstGeom prst="rect">
            <a:avLst/>
          </a:prstGeom>
          <a:solidFill>
            <a:srgbClr val="00A896"/>
          </a:solidFill>
          <a:ln w="12700">
            <a:solidFill>
              <a:srgbClr val="00A896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365760" y="0"/>
            <a:ext cx="841248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🎯  </a:t>
            </a: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ЦІЛІ ТА МЕТА ГУРТКА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hape 2"/>
          <p:cNvSpPr/>
          <p:nvPr/>
        </p:nvSpPr>
        <p:spPr>
          <a:xfrm>
            <a:off x="274320" y="1188720"/>
            <a:ext cx="4114800" cy="1554480"/>
          </a:xfrm>
          <a:prstGeom prst="rect">
            <a:avLst/>
          </a:prstGeom>
          <a:solidFill>
            <a:srgbClr val="122B3A"/>
          </a:solidFill>
          <a:ln w="12700">
            <a:solidFill>
              <a:srgbClr val="00A896"/>
            </a:solidFill>
            <a:prstDash val="solid"/>
          </a:ln>
          <a:effectLst>
            <a:outerShdw blurRad="76200" dist="25400" dir="8100000" algn="bl" rotWithShape="0">
              <a:srgbClr val="000000">
                <a:alpha val="30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274320" y="1188720"/>
            <a:ext cx="54864" cy="1554480"/>
          </a:xfrm>
          <a:prstGeom prst="rect">
            <a:avLst/>
          </a:prstGeom>
          <a:solidFill>
            <a:srgbClr val="00A896"/>
          </a:solidFill>
          <a:ln w="12700">
            <a:solidFill>
              <a:srgbClr val="00A896"/>
            </a:solidFill>
            <a:prstDash val="solid"/>
          </a:ln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" y="1371600"/>
            <a:ext cx="457200" cy="45720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960120" y="1280160"/>
            <a:ext cx="329184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Впровадження інноваційних методів управління земельними ресурсами через практичну діяльність та наукові дослідження</a:t>
            </a:r>
            <a:endParaRPr lang="en-US" sz="1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hape 5"/>
          <p:cNvSpPr/>
          <p:nvPr/>
        </p:nvSpPr>
        <p:spPr>
          <a:xfrm>
            <a:off x="4754880" y="1188720"/>
            <a:ext cx="4114800" cy="1554480"/>
          </a:xfrm>
          <a:prstGeom prst="rect">
            <a:avLst/>
          </a:prstGeom>
          <a:solidFill>
            <a:srgbClr val="122B3A"/>
          </a:solidFill>
          <a:ln w="12700">
            <a:solidFill>
              <a:srgbClr val="00A896"/>
            </a:solidFill>
            <a:prstDash val="solid"/>
          </a:ln>
          <a:effectLst>
            <a:outerShdw blurRad="76200" dist="25400" dir="8100000" algn="bl" rotWithShape="0">
              <a:srgbClr val="000000">
                <a:alpha val="30000"/>
              </a:srgbClr>
            </a:outerShdw>
          </a:effectLst>
        </p:spPr>
      </p:sp>
      <p:sp>
        <p:nvSpPr>
          <p:cNvPr id="9" name="Shape 6"/>
          <p:cNvSpPr/>
          <p:nvPr/>
        </p:nvSpPr>
        <p:spPr>
          <a:xfrm>
            <a:off x="4754880" y="1188720"/>
            <a:ext cx="54864" cy="1554480"/>
          </a:xfrm>
          <a:prstGeom prst="rect">
            <a:avLst/>
          </a:prstGeom>
          <a:solidFill>
            <a:srgbClr val="00A896"/>
          </a:solidFill>
          <a:ln w="12700">
            <a:solidFill>
              <a:srgbClr val="00A896"/>
            </a:solidFill>
            <a:prstDash val="solid"/>
          </a:ln>
        </p:spPr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2040" y="1371600"/>
            <a:ext cx="457200" cy="457200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5440680" y="1280160"/>
            <a:ext cx="329184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Ознайомлення студентів з новітніми технологіями у сфері землеустрою та геодезії</a:t>
            </a:r>
            <a:endParaRPr lang="en-US" sz="1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hape 8"/>
          <p:cNvSpPr/>
          <p:nvPr/>
        </p:nvSpPr>
        <p:spPr>
          <a:xfrm>
            <a:off x="274320" y="2926080"/>
            <a:ext cx="4114800" cy="1554480"/>
          </a:xfrm>
          <a:prstGeom prst="rect">
            <a:avLst/>
          </a:prstGeom>
          <a:solidFill>
            <a:srgbClr val="122B3A"/>
          </a:solidFill>
          <a:ln w="12700">
            <a:solidFill>
              <a:srgbClr val="00A896"/>
            </a:solidFill>
            <a:prstDash val="solid"/>
          </a:ln>
          <a:effectLst>
            <a:outerShdw blurRad="76200" dist="25400" dir="8100000" algn="bl" rotWithShape="0">
              <a:srgbClr val="000000">
                <a:alpha val="30000"/>
              </a:srgbClr>
            </a:outerShdw>
          </a:effectLst>
        </p:spPr>
      </p:sp>
      <p:sp>
        <p:nvSpPr>
          <p:cNvPr id="13" name="Shape 9"/>
          <p:cNvSpPr/>
          <p:nvPr/>
        </p:nvSpPr>
        <p:spPr>
          <a:xfrm>
            <a:off x="274320" y="2926080"/>
            <a:ext cx="54864" cy="1554480"/>
          </a:xfrm>
          <a:prstGeom prst="rect">
            <a:avLst/>
          </a:prstGeom>
          <a:solidFill>
            <a:srgbClr val="00A896"/>
          </a:solidFill>
          <a:ln w="12700">
            <a:solidFill>
              <a:srgbClr val="00A896"/>
            </a:solidFill>
            <a:prstDash val="solid"/>
          </a:ln>
        </p:spPr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480" y="3108960"/>
            <a:ext cx="457200" cy="457200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960120" y="3017520"/>
            <a:ext cx="329184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Здійснення наукової діяльності та публікація результатів досліджень</a:t>
            </a:r>
            <a:endParaRPr lang="en-US" sz="1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Shape 11"/>
          <p:cNvSpPr/>
          <p:nvPr/>
        </p:nvSpPr>
        <p:spPr>
          <a:xfrm>
            <a:off x="4754880" y="2926080"/>
            <a:ext cx="4114800" cy="1554480"/>
          </a:xfrm>
          <a:prstGeom prst="rect">
            <a:avLst/>
          </a:prstGeom>
          <a:solidFill>
            <a:srgbClr val="122B3A"/>
          </a:solidFill>
          <a:ln w="12700">
            <a:solidFill>
              <a:srgbClr val="00A896"/>
            </a:solidFill>
            <a:prstDash val="solid"/>
          </a:ln>
          <a:effectLst>
            <a:outerShdw blurRad="76200" dist="25400" dir="8100000" algn="bl" rotWithShape="0">
              <a:srgbClr val="000000">
                <a:alpha val="30000"/>
              </a:srgbClr>
            </a:outerShdw>
          </a:effectLst>
        </p:spPr>
      </p:sp>
      <p:sp>
        <p:nvSpPr>
          <p:cNvPr id="17" name="Shape 12"/>
          <p:cNvSpPr/>
          <p:nvPr/>
        </p:nvSpPr>
        <p:spPr>
          <a:xfrm>
            <a:off x="4754880" y="2926080"/>
            <a:ext cx="54864" cy="1554480"/>
          </a:xfrm>
          <a:prstGeom prst="rect">
            <a:avLst/>
          </a:prstGeom>
          <a:solidFill>
            <a:srgbClr val="00A896"/>
          </a:solidFill>
          <a:ln w="12700">
            <a:solidFill>
              <a:srgbClr val="00A896"/>
            </a:solidFill>
            <a:prstDash val="solid"/>
          </a:ln>
        </p:spPr>
      </p:sp>
      <p:pic>
        <p:nvPicPr>
          <p:cNvPr id="1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2040" y="3108960"/>
            <a:ext cx="457200" cy="457200"/>
          </a:xfrm>
          <a:prstGeom prst="rect">
            <a:avLst/>
          </a:prstGeom>
        </p:spPr>
      </p:pic>
      <p:sp>
        <p:nvSpPr>
          <p:cNvPr id="19" name="Text 13"/>
          <p:cNvSpPr/>
          <p:nvPr/>
        </p:nvSpPr>
        <p:spPr>
          <a:xfrm>
            <a:off x="5440680" y="3017520"/>
            <a:ext cx="329184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Залучення талановитих студентів до сфери наукової діяльності та участі в конференціях</a:t>
            </a:r>
            <a:endParaRPr lang="en-US" sz="1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0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1005840"/>
          </a:xfrm>
          <a:prstGeom prst="rect">
            <a:avLst/>
          </a:prstGeom>
          <a:solidFill>
            <a:srgbClr val="1A7F4B"/>
          </a:solidFill>
          <a:ln w="12700">
            <a:solidFill>
              <a:srgbClr val="1A7F4B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365760" y="0"/>
            <a:ext cx="841248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📋  </a:t>
            </a: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ЗАВДАННЯ ГУРТКА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hape 2"/>
          <p:cNvSpPr/>
          <p:nvPr/>
        </p:nvSpPr>
        <p:spPr>
          <a:xfrm>
            <a:off x="274320" y="1097280"/>
            <a:ext cx="8595360" cy="667512"/>
          </a:xfrm>
          <a:prstGeom prst="rect">
            <a:avLst/>
          </a:prstGeom>
          <a:solidFill>
            <a:srgbClr val="FFFFFF"/>
          </a:solidFill>
          <a:ln w="12700">
            <a:solidFill>
              <a:srgbClr val="1A7F4B"/>
            </a:solidFill>
            <a:prstDash val="solid"/>
          </a:ln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274320" y="1097280"/>
            <a:ext cx="502920" cy="667512"/>
          </a:xfrm>
          <a:prstGeom prst="rect">
            <a:avLst/>
          </a:prstGeom>
          <a:solidFill>
            <a:srgbClr val="1A7F4B"/>
          </a:solidFill>
          <a:ln w="12700">
            <a:solidFill>
              <a:srgbClr val="1A7F4B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274320" y="1097280"/>
            <a:ext cx="502920" cy="6675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01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80" y="1207008"/>
            <a:ext cx="411480" cy="411480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1371600" y="1133856"/>
            <a:ext cx="1828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A7F4B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ГІС-технології</a:t>
            </a:r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1371600" y="1417320"/>
            <a:ext cx="74066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8BAAA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Ознайомлення з сучасними ГІС-технологіями та програмними засобами (AutoCAD, Pix4D, DroneDeploy)</a:t>
            </a:r>
            <a:endParaRPr lang="en-US" sz="11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274320" y="1865376"/>
            <a:ext cx="8595360" cy="667512"/>
          </a:xfrm>
          <a:prstGeom prst="rect">
            <a:avLst/>
          </a:prstGeom>
          <a:solidFill>
            <a:srgbClr val="FFFFFF"/>
          </a:solidFill>
          <a:ln w="12700">
            <a:solidFill>
              <a:srgbClr val="1A7F4B"/>
            </a:solidFill>
            <a:prstDash val="solid"/>
          </a:ln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</p:sp>
      <p:sp>
        <p:nvSpPr>
          <p:cNvPr id="11" name="Shape 8"/>
          <p:cNvSpPr/>
          <p:nvPr/>
        </p:nvSpPr>
        <p:spPr>
          <a:xfrm>
            <a:off x="274320" y="1865376"/>
            <a:ext cx="502920" cy="667512"/>
          </a:xfrm>
          <a:prstGeom prst="rect">
            <a:avLst/>
          </a:prstGeom>
          <a:solidFill>
            <a:srgbClr val="1A7F4B"/>
          </a:solidFill>
          <a:ln w="12700">
            <a:solidFill>
              <a:srgbClr val="1A7F4B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274320" y="1865376"/>
            <a:ext cx="502920" cy="6675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02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680" y="1975104"/>
            <a:ext cx="411480" cy="411480"/>
          </a:xfrm>
          <a:prstGeom prst="rect">
            <a:avLst/>
          </a:prstGeom>
        </p:spPr>
      </p:pic>
      <p:sp>
        <p:nvSpPr>
          <p:cNvPr id="14" name="Text 10"/>
          <p:cNvSpPr/>
          <p:nvPr/>
        </p:nvSpPr>
        <p:spPr>
          <a:xfrm>
            <a:off x="1371600" y="1901952"/>
            <a:ext cx="1828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A7F4B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Наукові дослідження</a:t>
            </a:r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11"/>
          <p:cNvSpPr/>
          <p:nvPr/>
        </p:nvSpPr>
        <p:spPr>
          <a:xfrm>
            <a:off x="1371600" y="2185416"/>
            <a:ext cx="74066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8BAAA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Проведення досліджень у сфері землеустрою та геодезії</a:t>
            </a:r>
            <a:endParaRPr lang="en-US" sz="11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Shape 12"/>
          <p:cNvSpPr/>
          <p:nvPr/>
        </p:nvSpPr>
        <p:spPr>
          <a:xfrm>
            <a:off x="274320" y="2633472"/>
            <a:ext cx="8595360" cy="667512"/>
          </a:xfrm>
          <a:prstGeom prst="rect">
            <a:avLst/>
          </a:prstGeom>
          <a:solidFill>
            <a:srgbClr val="FFFFFF"/>
          </a:solidFill>
          <a:ln w="12700">
            <a:solidFill>
              <a:srgbClr val="1A7F4B"/>
            </a:solidFill>
            <a:prstDash val="solid"/>
          </a:ln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</p:sp>
      <p:sp>
        <p:nvSpPr>
          <p:cNvPr id="17" name="Shape 13"/>
          <p:cNvSpPr/>
          <p:nvPr/>
        </p:nvSpPr>
        <p:spPr>
          <a:xfrm>
            <a:off x="274320" y="2633472"/>
            <a:ext cx="502920" cy="667512"/>
          </a:xfrm>
          <a:prstGeom prst="rect">
            <a:avLst/>
          </a:prstGeom>
          <a:solidFill>
            <a:srgbClr val="1A7F4B"/>
          </a:solidFill>
          <a:ln w="12700">
            <a:solidFill>
              <a:srgbClr val="1A7F4B"/>
            </a:solidFill>
            <a:prstDash val="solid"/>
          </a:ln>
        </p:spPr>
      </p:sp>
      <p:sp>
        <p:nvSpPr>
          <p:cNvPr id="18" name="Text 14"/>
          <p:cNvSpPr/>
          <p:nvPr/>
        </p:nvSpPr>
        <p:spPr>
          <a:xfrm>
            <a:off x="274320" y="2633472"/>
            <a:ext cx="502920" cy="6675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03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680" y="2743200"/>
            <a:ext cx="411480" cy="411480"/>
          </a:xfrm>
          <a:prstGeom prst="rect">
            <a:avLst/>
          </a:prstGeom>
        </p:spPr>
      </p:pic>
      <p:sp>
        <p:nvSpPr>
          <p:cNvPr id="20" name="Text 15"/>
          <p:cNvSpPr/>
          <p:nvPr/>
        </p:nvSpPr>
        <p:spPr>
          <a:xfrm>
            <a:off x="1371600" y="2670048"/>
            <a:ext cx="1828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A7F4B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Публікації</a:t>
            </a:r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16"/>
          <p:cNvSpPr/>
          <p:nvPr/>
        </p:nvSpPr>
        <p:spPr>
          <a:xfrm>
            <a:off x="1371600" y="2953512"/>
            <a:ext cx="74066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8BAAA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Підготовка наукових публікацій та статей у фахових виданнях</a:t>
            </a:r>
            <a:endParaRPr lang="en-US" sz="11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Shape 17"/>
          <p:cNvSpPr/>
          <p:nvPr/>
        </p:nvSpPr>
        <p:spPr>
          <a:xfrm>
            <a:off x="274320" y="3401568"/>
            <a:ext cx="8595360" cy="667512"/>
          </a:xfrm>
          <a:prstGeom prst="rect">
            <a:avLst/>
          </a:prstGeom>
          <a:solidFill>
            <a:srgbClr val="FFFFFF"/>
          </a:solidFill>
          <a:ln w="12700">
            <a:solidFill>
              <a:srgbClr val="1A7F4B"/>
            </a:solidFill>
            <a:prstDash val="solid"/>
          </a:ln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</p:sp>
      <p:sp>
        <p:nvSpPr>
          <p:cNvPr id="23" name="Shape 18"/>
          <p:cNvSpPr/>
          <p:nvPr/>
        </p:nvSpPr>
        <p:spPr>
          <a:xfrm>
            <a:off x="274320" y="3401568"/>
            <a:ext cx="502920" cy="667512"/>
          </a:xfrm>
          <a:prstGeom prst="rect">
            <a:avLst/>
          </a:prstGeom>
          <a:solidFill>
            <a:srgbClr val="1A7F4B"/>
          </a:solidFill>
          <a:ln w="12700">
            <a:solidFill>
              <a:srgbClr val="1A7F4B"/>
            </a:solidFill>
            <a:prstDash val="solid"/>
          </a:ln>
        </p:spPr>
      </p:sp>
      <p:sp>
        <p:nvSpPr>
          <p:cNvPr id="24" name="Text 19"/>
          <p:cNvSpPr/>
          <p:nvPr/>
        </p:nvSpPr>
        <p:spPr>
          <a:xfrm>
            <a:off x="274320" y="3401568"/>
            <a:ext cx="502920" cy="6675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04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8680" y="3511296"/>
            <a:ext cx="411480" cy="411480"/>
          </a:xfrm>
          <a:prstGeom prst="rect">
            <a:avLst/>
          </a:prstGeom>
        </p:spPr>
      </p:pic>
      <p:sp>
        <p:nvSpPr>
          <p:cNvPr id="26" name="Text 20"/>
          <p:cNvSpPr/>
          <p:nvPr/>
        </p:nvSpPr>
        <p:spPr>
          <a:xfrm>
            <a:off x="1371600" y="3438144"/>
            <a:ext cx="1828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A7F4B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Конкурси</a:t>
            </a:r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21"/>
          <p:cNvSpPr/>
          <p:nvPr/>
        </p:nvSpPr>
        <p:spPr>
          <a:xfrm>
            <a:off x="1371600" y="3721608"/>
            <a:ext cx="74066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8BAAA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Участь у наукових конкурсах, олімпіадах та конференціях</a:t>
            </a:r>
            <a:endParaRPr lang="en-US" sz="11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Shape 22"/>
          <p:cNvSpPr/>
          <p:nvPr/>
        </p:nvSpPr>
        <p:spPr>
          <a:xfrm>
            <a:off x="274320" y="4169664"/>
            <a:ext cx="8595360" cy="667512"/>
          </a:xfrm>
          <a:prstGeom prst="rect">
            <a:avLst/>
          </a:prstGeom>
          <a:solidFill>
            <a:srgbClr val="FFFFFF"/>
          </a:solidFill>
          <a:ln w="12700">
            <a:solidFill>
              <a:srgbClr val="1A7F4B"/>
            </a:solidFill>
            <a:prstDash val="solid"/>
          </a:ln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</p:sp>
      <p:sp>
        <p:nvSpPr>
          <p:cNvPr id="29" name="Shape 23"/>
          <p:cNvSpPr/>
          <p:nvPr/>
        </p:nvSpPr>
        <p:spPr>
          <a:xfrm>
            <a:off x="274320" y="4169664"/>
            <a:ext cx="502920" cy="667512"/>
          </a:xfrm>
          <a:prstGeom prst="rect">
            <a:avLst/>
          </a:prstGeom>
          <a:solidFill>
            <a:srgbClr val="1A7F4B"/>
          </a:solidFill>
          <a:ln w="12700">
            <a:solidFill>
              <a:srgbClr val="1A7F4B"/>
            </a:solidFill>
            <a:prstDash val="solid"/>
          </a:ln>
        </p:spPr>
      </p:sp>
      <p:sp>
        <p:nvSpPr>
          <p:cNvPr id="30" name="Text 24"/>
          <p:cNvSpPr/>
          <p:nvPr/>
        </p:nvSpPr>
        <p:spPr>
          <a:xfrm>
            <a:off x="274320" y="4169664"/>
            <a:ext cx="502920" cy="6675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05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8680" y="4279392"/>
            <a:ext cx="411480" cy="411480"/>
          </a:xfrm>
          <a:prstGeom prst="rect">
            <a:avLst/>
          </a:prstGeom>
        </p:spPr>
      </p:pic>
      <p:sp>
        <p:nvSpPr>
          <p:cNvPr id="32" name="Text 25"/>
          <p:cNvSpPr/>
          <p:nvPr/>
        </p:nvSpPr>
        <p:spPr>
          <a:xfrm>
            <a:off x="1371600" y="4206240"/>
            <a:ext cx="1828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A7F4B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Потенціал</a:t>
            </a:r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 26"/>
          <p:cNvSpPr/>
          <p:nvPr/>
        </p:nvSpPr>
        <p:spPr>
          <a:xfrm>
            <a:off x="1371600" y="4489704"/>
            <a:ext cx="74066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8BAAA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Розкриття наукового і творчого потенціалу членів гуртка в галузі геодезичних робіт</a:t>
            </a:r>
            <a:endParaRPr lang="en-US" sz="11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1A7F4B"/>
          </a:solidFill>
          <a:ln w="12700">
            <a:solidFill>
              <a:srgbClr val="1A7F4B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960120" y="0"/>
            <a:ext cx="68580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600" b="1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СПИСОК ЧЛЕНІВ ГУРТКА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8046720" y="182880"/>
            <a:ext cx="914400" cy="530352"/>
          </a:xfrm>
          <a:prstGeom prst="rect">
            <a:avLst/>
          </a:prstGeom>
          <a:solidFill>
            <a:srgbClr val="F7B731"/>
          </a:solidFill>
          <a:ln w="12700">
            <a:solidFill>
              <a:srgbClr val="F7B731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8046720" y="182880"/>
            <a:ext cx="91440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0D2137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38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8046720" y="640080"/>
            <a:ext cx="914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F7B731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осіб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hape 5"/>
          <p:cNvSpPr/>
          <p:nvPr/>
        </p:nvSpPr>
        <p:spPr>
          <a:xfrm>
            <a:off x="0" y="914400"/>
            <a:ext cx="2231136" cy="256032"/>
          </a:xfrm>
          <a:prstGeom prst="rect">
            <a:avLst/>
          </a:prstGeom>
          <a:solidFill>
            <a:srgbClr val="00A896"/>
          </a:solidFill>
          <a:ln w="12700">
            <a:solidFill>
              <a:srgbClr val="00A896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36576" y="914400"/>
            <a:ext cx="246888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№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292608" y="914400"/>
            <a:ext cx="1481328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b="1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П.І.Б.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1847088" y="915239"/>
            <a:ext cx="749808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b="1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Ф/К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4729" y="1162866"/>
            <a:ext cx="2231136" cy="373075"/>
          </a:xfrm>
          <a:prstGeom prst="rect">
            <a:avLst/>
          </a:prstGeom>
          <a:solidFill>
            <a:srgbClr val="122B3A"/>
          </a:solidFill>
          <a:ln w="3810">
            <a:solidFill>
              <a:srgbClr val="1A3A50"/>
            </a:solidFill>
            <a:prstDash val="solid"/>
          </a:ln>
        </p:spPr>
      </p:sp>
      <p:sp>
        <p:nvSpPr>
          <p:cNvPr id="13" name="Shape 10"/>
          <p:cNvSpPr/>
          <p:nvPr/>
        </p:nvSpPr>
        <p:spPr>
          <a:xfrm>
            <a:off x="0" y="1170432"/>
            <a:ext cx="36576" cy="373075"/>
          </a:xfrm>
          <a:prstGeom prst="rect">
            <a:avLst/>
          </a:prstGeom>
          <a:solidFill>
            <a:srgbClr val="F7B731"/>
          </a:solidFill>
          <a:ln w="12700">
            <a:solidFill>
              <a:srgbClr val="F7B731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36576" y="1170432"/>
            <a:ext cx="246888" cy="3730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56CFB2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1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292608" y="1170432"/>
            <a:ext cx="1481328" cy="3730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Грищак О. Д.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1812561" y="1197075"/>
            <a:ext cx="749808" cy="3730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uk-UA" sz="750" dirty="0">
                <a:solidFill>
                  <a:srgbClr val="8BAAA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4-</a:t>
            </a:r>
            <a:r>
              <a:rPr lang="en-US" sz="750" dirty="0">
                <a:solidFill>
                  <a:srgbClr val="8BAAA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ЗВ</a:t>
            </a:r>
            <a:r>
              <a:rPr lang="uk-UA" sz="750" dirty="0">
                <a:solidFill>
                  <a:srgbClr val="8BAAA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-</a:t>
            </a:r>
            <a:r>
              <a:rPr lang="en-US" sz="750" dirty="0">
                <a:solidFill>
                  <a:srgbClr val="8BAAA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2</a:t>
            </a:r>
            <a:endParaRPr lang="en-US" sz="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Shape 14"/>
          <p:cNvSpPr/>
          <p:nvPr/>
        </p:nvSpPr>
        <p:spPr>
          <a:xfrm>
            <a:off x="0" y="1543507"/>
            <a:ext cx="2231136" cy="373075"/>
          </a:xfrm>
          <a:prstGeom prst="rect">
            <a:avLst/>
          </a:prstGeom>
          <a:solidFill>
            <a:srgbClr val="0D2137"/>
          </a:solidFill>
          <a:ln w="3810">
            <a:solidFill>
              <a:srgbClr val="0D2137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36576" y="1543507"/>
            <a:ext cx="246888" cy="3730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56CFB2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2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292608" y="1543507"/>
            <a:ext cx="1481328" cy="3730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С</a:t>
            </a:r>
            <a:r>
              <a:rPr lang="uk-UA" sz="8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ітайло</a:t>
            </a:r>
            <a:r>
              <a:rPr lang="en-US" sz="800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 А. О.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Shape 18"/>
          <p:cNvSpPr/>
          <p:nvPr/>
        </p:nvSpPr>
        <p:spPr>
          <a:xfrm>
            <a:off x="0" y="1916582"/>
            <a:ext cx="2231136" cy="373075"/>
          </a:xfrm>
          <a:prstGeom prst="rect">
            <a:avLst/>
          </a:prstGeom>
          <a:solidFill>
            <a:srgbClr val="122B3A"/>
          </a:solidFill>
          <a:ln w="3810">
            <a:solidFill>
              <a:srgbClr val="1A3A50"/>
            </a:solidFill>
            <a:prstDash val="solid"/>
          </a:ln>
        </p:spPr>
      </p:sp>
      <p:sp>
        <p:nvSpPr>
          <p:cNvPr id="22" name="Text 19"/>
          <p:cNvSpPr/>
          <p:nvPr/>
        </p:nvSpPr>
        <p:spPr>
          <a:xfrm>
            <a:off x="36576" y="1916582"/>
            <a:ext cx="246888" cy="3730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56CFB2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3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20"/>
          <p:cNvSpPr/>
          <p:nvPr/>
        </p:nvSpPr>
        <p:spPr>
          <a:xfrm>
            <a:off x="292608" y="1916582"/>
            <a:ext cx="1481328" cy="3730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Постернак А. О.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Shape 22"/>
          <p:cNvSpPr/>
          <p:nvPr/>
        </p:nvSpPr>
        <p:spPr>
          <a:xfrm>
            <a:off x="0" y="2289658"/>
            <a:ext cx="2231136" cy="373075"/>
          </a:xfrm>
          <a:prstGeom prst="rect">
            <a:avLst/>
          </a:prstGeom>
          <a:solidFill>
            <a:srgbClr val="0D2137"/>
          </a:solidFill>
          <a:ln w="3810">
            <a:solidFill>
              <a:srgbClr val="0D2137"/>
            </a:solidFill>
            <a:prstDash val="solid"/>
          </a:ln>
        </p:spPr>
      </p:sp>
      <p:sp>
        <p:nvSpPr>
          <p:cNvPr id="26" name="Text 23"/>
          <p:cNvSpPr/>
          <p:nvPr/>
        </p:nvSpPr>
        <p:spPr>
          <a:xfrm>
            <a:off x="36576" y="2289658"/>
            <a:ext cx="246888" cy="3730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56CFB2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4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24"/>
          <p:cNvSpPr/>
          <p:nvPr/>
        </p:nvSpPr>
        <p:spPr>
          <a:xfrm>
            <a:off x="292608" y="2289658"/>
            <a:ext cx="1481328" cy="3730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uk-UA" sz="800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Баштан</a:t>
            </a:r>
            <a:r>
              <a:rPr lang="en-US" sz="800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 В. В.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Shape 26"/>
          <p:cNvSpPr/>
          <p:nvPr/>
        </p:nvSpPr>
        <p:spPr>
          <a:xfrm>
            <a:off x="0" y="2662733"/>
            <a:ext cx="2231136" cy="373075"/>
          </a:xfrm>
          <a:prstGeom prst="rect">
            <a:avLst/>
          </a:prstGeom>
          <a:solidFill>
            <a:srgbClr val="122B3A"/>
          </a:solidFill>
          <a:ln w="3810">
            <a:solidFill>
              <a:srgbClr val="1A3A50"/>
            </a:solidFill>
            <a:prstDash val="solid"/>
          </a:ln>
        </p:spPr>
      </p:sp>
      <p:sp>
        <p:nvSpPr>
          <p:cNvPr id="30" name="Text 27"/>
          <p:cNvSpPr/>
          <p:nvPr/>
        </p:nvSpPr>
        <p:spPr>
          <a:xfrm>
            <a:off x="36576" y="2662733"/>
            <a:ext cx="246888" cy="3730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56CFB2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5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28"/>
          <p:cNvSpPr/>
          <p:nvPr/>
        </p:nvSpPr>
        <p:spPr>
          <a:xfrm>
            <a:off x="292608" y="2662733"/>
            <a:ext cx="1481328" cy="3730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Стар</a:t>
            </a:r>
            <a:r>
              <a:rPr lang="uk-UA" sz="8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овойт</a:t>
            </a:r>
            <a:r>
              <a:rPr lang="en-US" sz="800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 Д. П.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Shape 30"/>
          <p:cNvSpPr/>
          <p:nvPr/>
        </p:nvSpPr>
        <p:spPr>
          <a:xfrm>
            <a:off x="0" y="3035808"/>
            <a:ext cx="2231136" cy="373075"/>
          </a:xfrm>
          <a:prstGeom prst="rect">
            <a:avLst/>
          </a:prstGeom>
          <a:solidFill>
            <a:srgbClr val="0D2137"/>
          </a:solidFill>
          <a:ln w="3810">
            <a:solidFill>
              <a:srgbClr val="0D2137"/>
            </a:solidFill>
            <a:prstDash val="solid"/>
          </a:ln>
        </p:spPr>
      </p:sp>
      <p:sp>
        <p:nvSpPr>
          <p:cNvPr id="34" name="Shape 31"/>
          <p:cNvSpPr/>
          <p:nvPr/>
        </p:nvSpPr>
        <p:spPr>
          <a:xfrm>
            <a:off x="0" y="3035808"/>
            <a:ext cx="36576" cy="373075"/>
          </a:xfrm>
          <a:prstGeom prst="rect">
            <a:avLst/>
          </a:prstGeom>
          <a:solidFill>
            <a:srgbClr val="F7B731"/>
          </a:solidFill>
          <a:ln w="12700">
            <a:solidFill>
              <a:srgbClr val="F7B731"/>
            </a:solidFill>
            <a:prstDash val="solid"/>
          </a:ln>
        </p:spPr>
      </p:sp>
      <p:sp>
        <p:nvSpPr>
          <p:cNvPr id="35" name="Text 32"/>
          <p:cNvSpPr/>
          <p:nvPr/>
        </p:nvSpPr>
        <p:spPr>
          <a:xfrm>
            <a:off x="36576" y="3035808"/>
            <a:ext cx="246888" cy="3730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56CFB2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6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 33"/>
          <p:cNvSpPr/>
          <p:nvPr/>
        </p:nvSpPr>
        <p:spPr>
          <a:xfrm>
            <a:off x="292608" y="3035808"/>
            <a:ext cx="1481328" cy="3730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Пот</a:t>
            </a:r>
            <a:r>
              <a:rPr lang="uk-UA" sz="8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ьомкіна</a:t>
            </a:r>
            <a:r>
              <a:rPr lang="en-US" sz="800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 Д. О.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 34"/>
          <p:cNvSpPr/>
          <p:nvPr/>
        </p:nvSpPr>
        <p:spPr>
          <a:xfrm>
            <a:off x="1847088" y="3081528"/>
            <a:ext cx="749808" cy="3730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uk-UA" sz="750" dirty="0">
                <a:solidFill>
                  <a:srgbClr val="8BAAA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4-</a:t>
            </a:r>
            <a:r>
              <a:rPr lang="en-US" sz="750" dirty="0">
                <a:solidFill>
                  <a:srgbClr val="8BAAA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ЗВ</a:t>
            </a:r>
            <a:r>
              <a:rPr lang="uk-UA" sz="750" dirty="0">
                <a:solidFill>
                  <a:srgbClr val="8BAAA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-</a:t>
            </a:r>
            <a:r>
              <a:rPr lang="en-US" sz="750" dirty="0">
                <a:solidFill>
                  <a:srgbClr val="8BAAA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2</a:t>
            </a:r>
            <a:endParaRPr lang="en-US" sz="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Shape 35"/>
          <p:cNvSpPr/>
          <p:nvPr/>
        </p:nvSpPr>
        <p:spPr>
          <a:xfrm>
            <a:off x="0" y="3408883"/>
            <a:ext cx="2231136" cy="373075"/>
          </a:xfrm>
          <a:prstGeom prst="rect">
            <a:avLst/>
          </a:prstGeom>
          <a:solidFill>
            <a:srgbClr val="122B3A"/>
          </a:solidFill>
          <a:ln w="3810">
            <a:solidFill>
              <a:srgbClr val="1A3A50"/>
            </a:solidFill>
            <a:prstDash val="solid"/>
          </a:ln>
        </p:spPr>
      </p:sp>
      <p:sp>
        <p:nvSpPr>
          <p:cNvPr id="39" name="Text 36"/>
          <p:cNvSpPr/>
          <p:nvPr/>
        </p:nvSpPr>
        <p:spPr>
          <a:xfrm>
            <a:off x="36576" y="3408883"/>
            <a:ext cx="246888" cy="3730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56CFB2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7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 37"/>
          <p:cNvSpPr/>
          <p:nvPr/>
        </p:nvSpPr>
        <p:spPr>
          <a:xfrm>
            <a:off x="292608" y="3408883"/>
            <a:ext cx="1481328" cy="3730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Шиндер П. О.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 38"/>
          <p:cNvSpPr/>
          <p:nvPr/>
        </p:nvSpPr>
        <p:spPr>
          <a:xfrm>
            <a:off x="1847088" y="3454603"/>
            <a:ext cx="749808" cy="3730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uk-UA" sz="750" dirty="0">
                <a:solidFill>
                  <a:srgbClr val="8BAAA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4-</a:t>
            </a:r>
            <a:r>
              <a:rPr lang="en-US" sz="750" dirty="0">
                <a:solidFill>
                  <a:srgbClr val="8BAAA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ЗВ</a:t>
            </a:r>
            <a:r>
              <a:rPr lang="uk-UA" sz="750" dirty="0">
                <a:solidFill>
                  <a:srgbClr val="8BAAA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-</a:t>
            </a:r>
            <a:r>
              <a:rPr lang="en-US" sz="750" dirty="0">
                <a:solidFill>
                  <a:srgbClr val="8BAAA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3</a:t>
            </a:r>
            <a:endParaRPr lang="en-US" sz="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Shape 39"/>
          <p:cNvSpPr/>
          <p:nvPr/>
        </p:nvSpPr>
        <p:spPr>
          <a:xfrm>
            <a:off x="0" y="3781958"/>
            <a:ext cx="2231136" cy="373075"/>
          </a:xfrm>
          <a:prstGeom prst="rect">
            <a:avLst/>
          </a:prstGeom>
          <a:solidFill>
            <a:srgbClr val="0D2137"/>
          </a:solidFill>
          <a:ln w="3810">
            <a:solidFill>
              <a:srgbClr val="0D2137"/>
            </a:solidFill>
            <a:prstDash val="solid"/>
          </a:ln>
        </p:spPr>
      </p:sp>
      <p:sp>
        <p:nvSpPr>
          <p:cNvPr id="43" name="Text 40"/>
          <p:cNvSpPr/>
          <p:nvPr/>
        </p:nvSpPr>
        <p:spPr>
          <a:xfrm>
            <a:off x="36576" y="3781958"/>
            <a:ext cx="246888" cy="3730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56CFB2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8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41"/>
          <p:cNvSpPr/>
          <p:nvPr/>
        </p:nvSpPr>
        <p:spPr>
          <a:xfrm>
            <a:off x="292608" y="3781958"/>
            <a:ext cx="1481328" cy="3730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Горба</a:t>
            </a:r>
            <a:r>
              <a:rPr lang="uk-UA" sz="800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ч</a:t>
            </a:r>
            <a:r>
              <a:rPr lang="en-US" sz="800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 А. О.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 42"/>
          <p:cNvSpPr/>
          <p:nvPr/>
        </p:nvSpPr>
        <p:spPr>
          <a:xfrm>
            <a:off x="1847088" y="3827678"/>
            <a:ext cx="749808" cy="3730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uk-UA" sz="750" dirty="0">
                <a:solidFill>
                  <a:srgbClr val="8BAAA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4-</a:t>
            </a:r>
            <a:r>
              <a:rPr lang="en-US" sz="750" dirty="0">
                <a:solidFill>
                  <a:srgbClr val="8BAAA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ЗВ</a:t>
            </a:r>
            <a:r>
              <a:rPr lang="uk-UA" sz="750" dirty="0">
                <a:solidFill>
                  <a:srgbClr val="8BAAA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-</a:t>
            </a:r>
            <a:r>
              <a:rPr lang="en-US" sz="750" dirty="0">
                <a:solidFill>
                  <a:srgbClr val="8BAAA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2</a:t>
            </a:r>
            <a:endParaRPr lang="en-US" sz="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Shape 43"/>
          <p:cNvSpPr/>
          <p:nvPr/>
        </p:nvSpPr>
        <p:spPr>
          <a:xfrm>
            <a:off x="-9144" y="4155034"/>
            <a:ext cx="2231136" cy="373075"/>
          </a:xfrm>
          <a:prstGeom prst="rect">
            <a:avLst/>
          </a:prstGeom>
          <a:solidFill>
            <a:srgbClr val="122B3A"/>
          </a:solidFill>
          <a:ln w="3810">
            <a:solidFill>
              <a:srgbClr val="1A3A50"/>
            </a:solidFill>
            <a:prstDash val="solid"/>
          </a:ln>
        </p:spPr>
      </p:sp>
      <p:sp>
        <p:nvSpPr>
          <p:cNvPr id="47" name="Text 44"/>
          <p:cNvSpPr/>
          <p:nvPr/>
        </p:nvSpPr>
        <p:spPr>
          <a:xfrm>
            <a:off x="36576" y="4155034"/>
            <a:ext cx="246888" cy="3730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56CFB2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9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 45"/>
          <p:cNvSpPr/>
          <p:nvPr/>
        </p:nvSpPr>
        <p:spPr>
          <a:xfrm>
            <a:off x="292608" y="4155034"/>
            <a:ext cx="1481328" cy="3730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Я</a:t>
            </a:r>
            <a:r>
              <a:rPr lang="uk-UA" sz="8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стремський</a:t>
            </a:r>
            <a:r>
              <a:rPr lang="en-US" sz="800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 Я. В.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 46"/>
          <p:cNvSpPr/>
          <p:nvPr/>
        </p:nvSpPr>
        <p:spPr>
          <a:xfrm>
            <a:off x="1847088" y="4200754"/>
            <a:ext cx="749808" cy="3730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uk-UA" sz="750" dirty="0">
                <a:solidFill>
                  <a:srgbClr val="8BAAA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4-</a:t>
            </a:r>
            <a:r>
              <a:rPr lang="en-US" sz="750" dirty="0">
                <a:solidFill>
                  <a:srgbClr val="8BAAA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ЗВ</a:t>
            </a:r>
            <a:r>
              <a:rPr lang="uk-UA" sz="750" dirty="0">
                <a:solidFill>
                  <a:srgbClr val="8BAAA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-</a:t>
            </a:r>
            <a:r>
              <a:rPr lang="en-US" sz="750" dirty="0">
                <a:solidFill>
                  <a:srgbClr val="8BAAA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1</a:t>
            </a:r>
            <a:endParaRPr lang="en-US" sz="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Shape 47"/>
          <p:cNvSpPr/>
          <p:nvPr/>
        </p:nvSpPr>
        <p:spPr>
          <a:xfrm>
            <a:off x="0" y="4509821"/>
            <a:ext cx="2231136" cy="373075"/>
          </a:xfrm>
          <a:prstGeom prst="rect">
            <a:avLst/>
          </a:prstGeom>
          <a:solidFill>
            <a:srgbClr val="0D2137"/>
          </a:solidFill>
          <a:ln w="3810">
            <a:solidFill>
              <a:srgbClr val="0D2137"/>
            </a:solidFill>
            <a:prstDash val="solid"/>
          </a:ln>
        </p:spPr>
      </p:sp>
      <p:sp>
        <p:nvSpPr>
          <p:cNvPr id="51" name="Text 48"/>
          <p:cNvSpPr/>
          <p:nvPr/>
        </p:nvSpPr>
        <p:spPr>
          <a:xfrm>
            <a:off x="45720" y="4445812"/>
            <a:ext cx="246888" cy="3730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56CFB2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10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 49"/>
          <p:cNvSpPr/>
          <p:nvPr/>
        </p:nvSpPr>
        <p:spPr>
          <a:xfrm>
            <a:off x="310896" y="4445813"/>
            <a:ext cx="1481328" cy="3730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Т</a:t>
            </a:r>
            <a:r>
              <a:rPr lang="uk-UA" sz="8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емченко</a:t>
            </a:r>
            <a:r>
              <a:rPr lang="en-US" sz="800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 Г. С.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 50"/>
          <p:cNvSpPr/>
          <p:nvPr/>
        </p:nvSpPr>
        <p:spPr>
          <a:xfrm>
            <a:off x="1834633" y="4445811"/>
            <a:ext cx="749808" cy="3730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uk-UA" sz="750" dirty="0">
                <a:solidFill>
                  <a:srgbClr val="8BAAA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4-</a:t>
            </a:r>
            <a:r>
              <a:rPr lang="en-US" sz="750" dirty="0">
                <a:solidFill>
                  <a:srgbClr val="8BAAA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ЗВ</a:t>
            </a:r>
            <a:r>
              <a:rPr lang="uk-UA" sz="750" dirty="0">
                <a:solidFill>
                  <a:srgbClr val="8BAAA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-</a:t>
            </a:r>
            <a:r>
              <a:rPr lang="en-US" sz="750" dirty="0">
                <a:solidFill>
                  <a:srgbClr val="8BAAA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3</a:t>
            </a:r>
            <a:endParaRPr lang="en-US" sz="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Shape 51"/>
          <p:cNvSpPr/>
          <p:nvPr/>
        </p:nvSpPr>
        <p:spPr>
          <a:xfrm>
            <a:off x="2221992" y="906834"/>
            <a:ext cx="2231136" cy="277314"/>
          </a:xfrm>
          <a:prstGeom prst="rect">
            <a:avLst/>
          </a:prstGeom>
          <a:solidFill>
            <a:srgbClr val="00A896"/>
          </a:solidFill>
          <a:ln w="12700">
            <a:solidFill>
              <a:srgbClr val="00A896"/>
            </a:solidFill>
            <a:prstDash val="solid"/>
          </a:ln>
        </p:spPr>
      </p:sp>
      <p:sp>
        <p:nvSpPr>
          <p:cNvPr id="55" name="Text 52"/>
          <p:cNvSpPr/>
          <p:nvPr/>
        </p:nvSpPr>
        <p:spPr>
          <a:xfrm>
            <a:off x="2269919" y="906834"/>
            <a:ext cx="246888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№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 53"/>
          <p:cNvSpPr/>
          <p:nvPr/>
        </p:nvSpPr>
        <p:spPr>
          <a:xfrm>
            <a:off x="2525951" y="906834"/>
            <a:ext cx="1481328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b="1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П.І.Б.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 54"/>
          <p:cNvSpPr/>
          <p:nvPr/>
        </p:nvSpPr>
        <p:spPr>
          <a:xfrm>
            <a:off x="4151376" y="890124"/>
            <a:ext cx="749808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b="1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Ф/К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Shape 55"/>
          <p:cNvSpPr/>
          <p:nvPr/>
        </p:nvSpPr>
        <p:spPr>
          <a:xfrm>
            <a:off x="2240280" y="1181154"/>
            <a:ext cx="2231136" cy="373075"/>
          </a:xfrm>
          <a:prstGeom prst="rect">
            <a:avLst/>
          </a:prstGeom>
          <a:solidFill>
            <a:srgbClr val="122B3A"/>
          </a:solidFill>
          <a:ln w="3810">
            <a:solidFill>
              <a:srgbClr val="1A3A50"/>
            </a:solidFill>
            <a:prstDash val="solid"/>
          </a:ln>
        </p:spPr>
      </p:sp>
      <p:sp>
        <p:nvSpPr>
          <p:cNvPr id="59" name="Shape 56"/>
          <p:cNvSpPr/>
          <p:nvPr/>
        </p:nvSpPr>
        <p:spPr>
          <a:xfrm>
            <a:off x="2233343" y="1162866"/>
            <a:ext cx="36576" cy="373075"/>
          </a:xfrm>
          <a:prstGeom prst="rect">
            <a:avLst/>
          </a:prstGeom>
          <a:solidFill>
            <a:srgbClr val="F7B731"/>
          </a:solidFill>
          <a:ln w="12700">
            <a:solidFill>
              <a:srgbClr val="F7B731"/>
            </a:solidFill>
            <a:prstDash val="solid"/>
          </a:ln>
        </p:spPr>
      </p:sp>
      <p:sp>
        <p:nvSpPr>
          <p:cNvPr id="60" name="Text 57"/>
          <p:cNvSpPr/>
          <p:nvPr/>
        </p:nvSpPr>
        <p:spPr>
          <a:xfrm>
            <a:off x="2269919" y="1162866"/>
            <a:ext cx="246888" cy="3730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56CFB2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11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 58"/>
          <p:cNvSpPr/>
          <p:nvPr/>
        </p:nvSpPr>
        <p:spPr>
          <a:xfrm>
            <a:off x="2525951" y="1162866"/>
            <a:ext cx="1481328" cy="3730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Турбін Є.</a:t>
            </a:r>
            <a:r>
              <a:rPr lang="uk-UA" sz="800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Є.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 59"/>
          <p:cNvSpPr/>
          <p:nvPr/>
        </p:nvSpPr>
        <p:spPr>
          <a:xfrm>
            <a:off x="4151376" y="1216152"/>
            <a:ext cx="749808" cy="3730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uk-UA" sz="750" dirty="0">
                <a:solidFill>
                  <a:srgbClr val="8BAAA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4-</a:t>
            </a:r>
            <a:r>
              <a:rPr lang="en-US" sz="750" dirty="0">
                <a:solidFill>
                  <a:srgbClr val="8BAAA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ЗВ</a:t>
            </a:r>
            <a:r>
              <a:rPr lang="uk-UA" sz="750" dirty="0">
                <a:solidFill>
                  <a:srgbClr val="8BAAA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-</a:t>
            </a:r>
            <a:r>
              <a:rPr lang="en-US" sz="750" dirty="0">
                <a:solidFill>
                  <a:srgbClr val="8BAAA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1</a:t>
            </a:r>
            <a:endParaRPr lang="en-US" sz="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Shape 60"/>
          <p:cNvSpPr/>
          <p:nvPr/>
        </p:nvSpPr>
        <p:spPr>
          <a:xfrm>
            <a:off x="2233343" y="1560612"/>
            <a:ext cx="2231136" cy="373075"/>
          </a:xfrm>
          <a:prstGeom prst="rect">
            <a:avLst/>
          </a:prstGeom>
          <a:solidFill>
            <a:srgbClr val="0D2137"/>
          </a:solidFill>
          <a:ln w="3810">
            <a:solidFill>
              <a:srgbClr val="0D2137"/>
            </a:solidFill>
            <a:prstDash val="solid"/>
          </a:ln>
        </p:spPr>
      </p:sp>
      <p:sp>
        <p:nvSpPr>
          <p:cNvPr id="64" name="Text 61"/>
          <p:cNvSpPr/>
          <p:nvPr/>
        </p:nvSpPr>
        <p:spPr>
          <a:xfrm>
            <a:off x="2269919" y="1535941"/>
            <a:ext cx="246888" cy="3730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56CFB2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12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 62"/>
          <p:cNvSpPr/>
          <p:nvPr/>
        </p:nvSpPr>
        <p:spPr>
          <a:xfrm>
            <a:off x="2525951" y="1535941"/>
            <a:ext cx="1481328" cy="3730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Хом</a:t>
            </a:r>
            <a:r>
              <a:rPr lang="uk-UA" sz="8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ич</a:t>
            </a:r>
            <a:r>
              <a:rPr lang="en-US" sz="800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 В. В.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 63"/>
          <p:cNvSpPr/>
          <p:nvPr/>
        </p:nvSpPr>
        <p:spPr>
          <a:xfrm>
            <a:off x="4151376" y="1589227"/>
            <a:ext cx="749808" cy="3730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uk-UA" sz="750" dirty="0">
                <a:solidFill>
                  <a:srgbClr val="8BAAA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4-</a:t>
            </a:r>
            <a:r>
              <a:rPr lang="en-US" sz="750" dirty="0">
                <a:solidFill>
                  <a:srgbClr val="8BAAA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ЗВ</a:t>
            </a:r>
            <a:r>
              <a:rPr lang="uk-UA" sz="750" dirty="0">
                <a:solidFill>
                  <a:srgbClr val="8BAAA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-</a:t>
            </a:r>
            <a:r>
              <a:rPr lang="en-US" sz="750" dirty="0">
                <a:solidFill>
                  <a:srgbClr val="8BAAA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3</a:t>
            </a:r>
            <a:endParaRPr lang="en-US" sz="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Shape 64"/>
          <p:cNvSpPr/>
          <p:nvPr/>
        </p:nvSpPr>
        <p:spPr>
          <a:xfrm>
            <a:off x="2233343" y="1909016"/>
            <a:ext cx="2231136" cy="373075"/>
          </a:xfrm>
          <a:prstGeom prst="rect">
            <a:avLst/>
          </a:prstGeom>
          <a:solidFill>
            <a:srgbClr val="122B3A"/>
          </a:solidFill>
          <a:ln w="3810">
            <a:solidFill>
              <a:srgbClr val="1A3A50"/>
            </a:solidFill>
            <a:prstDash val="solid"/>
          </a:ln>
        </p:spPr>
      </p:sp>
      <p:sp>
        <p:nvSpPr>
          <p:cNvPr id="68" name="Text 65"/>
          <p:cNvSpPr/>
          <p:nvPr/>
        </p:nvSpPr>
        <p:spPr>
          <a:xfrm>
            <a:off x="2269919" y="1909016"/>
            <a:ext cx="246888" cy="3730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56CFB2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13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 66"/>
          <p:cNvSpPr/>
          <p:nvPr/>
        </p:nvSpPr>
        <p:spPr>
          <a:xfrm>
            <a:off x="2525951" y="1909016"/>
            <a:ext cx="1481328" cy="3730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Тараненко А. М.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 67"/>
          <p:cNvSpPr/>
          <p:nvPr/>
        </p:nvSpPr>
        <p:spPr>
          <a:xfrm>
            <a:off x="4151376" y="1962302"/>
            <a:ext cx="749808" cy="3730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uk-UA" sz="750" dirty="0">
                <a:solidFill>
                  <a:srgbClr val="8BAAA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4-</a:t>
            </a:r>
            <a:r>
              <a:rPr lang="en-US" sz="750" dirty="0">
                <a:solidFill>
                  <a:srgbClr val="8BAAA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ЗВ</a:t>
            </a:r>
            <a:r>
              <a:rPr lang="uk-UA" sz="750" dirty="0">
                <a:solidFill>
                  <a:srgbClr val="8BAAA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-</a:t>
            </a:r>
            <a:r>
              <a:rPr lang="en-US" sz="750" dirty="0">
                <a:solidFill>
                  <a:srgbClr val="8BAAA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3</a:t>
            </a:r>
            <a:endParaRPr lang="en-US" sz="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Shape 68"/>
          <p:cNvSpPr/>
          <p:nvPr/>
        </p:nvSpPr>
        <p:spPr>
          <a:xfrm>
            <a:off x="2233343" y="2282092"/>
            <a:ext cx="2231136" cy="373075"/>
          </a:xfrm>
          <a:prstGeom prst="rect">
            <a:avLst/>
          </a:prstGeom>
          <a:solidFill>
            <a:srgbClr val="0D2137"/>
          </a:solidFill>
          <a:ln w="3810">
            <a:solidFill>
              <a:srgbClr val="0D2137"/>
            </a:solidFill>
            <a:prstDash val="solid"/>
          </a:ln>
        </p:spPr>
      </p:sp>
      <p:sp>
        <p:nvSpPr>
          <p:cNvPr id="72" name="Text 69"/>
          <p:cNvSpPr/>
          <p:nvPr/>
        </p:nvSpPr>
        <p:spPr>
          <a:xfrm>
            <a:off x="2269919" y="2282092"/>
            <a:ext cx="246888" cy="3730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56CFB2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14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 70"/>
          <p:cNvSpPr/>
          <p:nvPr/>
        </p:nvSpPr>
        <p:spPr>
          <a:xfrm>
            <a:off x="2525951" y="2282092"/>
            <a:ext cx="1481328" cy="3730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Чайковська К. А.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 71"/>
          <p:cNvSpPr/>
          <p:nvPr/>
        </p:nvSpPr>
        <p:spPr>
          <a:xfrm>
            <a:off x="4151376" y="2335378"/>
            <a:ext cx="749808" cy="3730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uk-UA" sz="750" dirty="0">
                <a:solidFill>
                  <a:srgbClr val="8BAAA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4-</a:t>
            </a:r>
            <a:r>
              <a:rPr lang="en-US" sz="750" dirty="0">
                <a:solidFill>
                  <a:srgbClr val="8BAAA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ЗВ</a:t>
            </a:r>
            <a:r>
              <a:rPr lang="uk-UA" sz="750" dirty="0">
                <a:solidFill>
                  <a:srgbClr val="8BAAA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-</a:t>
            </a:r>
            <a:r>
              <a:rPr lang="en-US" sz="750" dirty="0">
                <a:solidFill>
                  <a:srgbClr val="8BAAA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2</a:t>
            </a:r>
            <a:endParaRPr lang="en-US" sz="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Shape 72"/>
          <p:cNvSpPr/>
          <p:nvPr/>
        </p:nvSpPr>
        <p:spPr>
          <a:xfrm>
            <a:off x="2233343" y="2655167"/>
            <a:ext cx="2231136" cy="373075"/>
          </a:xfrm>
          <a:prstGeom prst="rect">
            <a:avLst/>
          </a:prstGeom>
          <a:solidFill>
            <a:srgbClr val="122B3A"/>
          </a:solidFill>
          <a:ln w="3810">
            <a:solidFill>
              <a:srgbClr val="1A3A50"/>
            </a:solidFill>
            <a:prstDash val="solid"/>
          </a:ln>
        </p:spPr>
      </p:sp>
      <p:sp>
        <p:nvSpPr>
          <p:cNvPr id="76" name="Text 73"/>
          <p:cNvSpPr/>
          <p:nvPr/>
        </p:nvSpPr>
        <p:spPr>
          <a:xfrm>
            <a:off x="2269919" y="2655167"/>
            <a:ext cx="246888" cy="3730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56CFB2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15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Text 74"/>
          <p:cNvSpPr/>
          <p:nvPr/>
        </p:nvSpPr>
        <p:spPr>
          <a:xfrm>
            <a:off x="2525951" y="2655167"/>
            <a:ext cx="1481328" cy="3730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Кор</a:t>
            </a:r>
            <a:r>
              <a:rPr lang="uk-UA" sz="8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обова</a:t>
            </a:r>
            <a:r>
              <a:rPr lang="en-US" sz="800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 Ю. С.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Text 75"/>
          <p:cNvSpPr/>
          <p:nvPr/>
        </p:nvSpPr>
        <p:spPr>
          <a:xfrm>
            <a:off x="4151376" y="2708453"/>
            <a:ext cx="749808" cy="3730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uk-UA" sz="750" dirty="0">
                <a:solidFill>
                  <a:srgbClr val="8BAAA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4-</a:t>
            </a:r>
            <a:r>
              <a:rPr lang="en-US" sz="750" dirty="0">
                <a:solidFill>
                  <a:srgbClr val="8BAAA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ЗВ</a:t>
            </a:r>
            <a:r>
              <a:rPr lang="uk-UA" sz="750" dirty="0">
                <a:solidFill>
                  <a:srgbClr val="8BAAA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-</a:t>
            </a:r>
            <a:r>
              <a:rPr lang="en-US" sz="750" dirty="0">
                <a:solidFill>
                  <a:srgbClr val="8BAAA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2</a:t>
            </a:r>
            <a:endParaRPr lang="en-US" sz="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Shape 76"/>
          <p:cNvSpPr/>
          <p:nvPr/>
        </p:nvSpPr>
        <p:spPr>
          <a:xfrm>
            <a:off x="2233343" y="3028242"/>
            <a:ext cx="2231136" cy="373075"/>
          </a:xfrm>
          <a:prstGeom prst="rect">
            <a:avLst/>
          </a:prstGeom>
          <a:solidFill>
            <a:srgbClr val="0D2137"/>
          </a:solidFill>
          <a:ln w="3810">
            <a:solidFill>
              <a:srgbClr val="0D2137"/>
            </a:solidFill>
            <a:prstDash val="solid"/>
          </a:ln>
        </p:spPr>
      </p:sp>
      <p:sp>
        <p:nvSpPr>
          <p:cNvPr id="80" name="Shape 77"/>
          <p:cNvSpPr/>
          <p:nvPr/>
        </p:nvSpPr>
        <p:spPr>
          <a:xfrm>
            <a:off x="2233343" y="3028242"/>
            <a:ext cx="36576" cy="373075"/>
          </a:xfrm>
          <a:prstGeom prst="rect">
            <a:avLst/>
          </a:prstGeom>
          <a:solidFill>
            <a:srgbClr val="F7B731"/>
          </a:solidFill>
          <a:ln w="12700">
            <a:solidFill>
              <a:srgbClr val="F7B731"/>
            </a:solidFill>
            <a:prstDash val="solid"/>
          </a:ln>
        </p:spPr>
      </p:sp>
      <p:sp>
        <p:nvSpPr>
          <p:cNvPr id="81" name="Text 78"/>
          <p:cNvSpPr/>
          <p:nvPr/>
        </p:nvSpPr>
        <p:spPr>
          <a:xfrm>
            <a:off x="2269919" y="3028242"/>
            <a:ext cx="246888" cy="3730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56CFB2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16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Text 79"/>
          <p:cNvSpPr/>
          <p:nvPr/>
        </p:nvSpPr>
        <p:spPr>
          <a:xfrm>
            <a:off x="2525951" y="3028242"/>
            <a:ext cx="1481328" cy="3730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Ні</a:t>
            </a:r>
            <a:r>
              <a:rPr lang="uk-UA" sz="8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кітішин</a:t>
            </a:r>
            <a:r>
              <a:rPr lang="en-US" sz="800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 Т. Ю.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 80"/>
          <p:cNvSpPr/>
          <p:nvPr/>
        </p:nvSpPr>
        <p:spPr>
          <a:xfrm>
            <a:off x="4151376" y="3081528"/>
            <a:ext cx="749808" cy="3730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uk-UA" sz="750" dirty="0">
                <a:solidFill>
                  <a:srgbClr val="8BAAA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4-</a:t>
            </a:r>
            <a:r>
              <a:rPr lang="en-US" sz="750" dirty="0">
                <a:solidFill>
                  <a:srgbClr val="8BAAA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ЗВ</a:t>
            </a:r>
            <a:r>
              <a:rPr lang="uk-UA" sz="750" dirty="0">
                <a:solidFill>
                  <a:srgbClr val="8BAAA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-</a:t>
            </a:r>
            <a:r>
              <a:rPr lang="en-US" sz="750" dirty="0">
                <a:solidFill>
                  <a:srgbClr val="8BAAA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3</a:t>
            </a:r>
            <a:endParaRPr lang="en-US" sz="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Shape 81"/>
          <p:cNvSpPr/>
          <p:nvPr/>
        </p:nvSpPr>
        <p:spPr>
          <a:xfrm>
            <a:off x="2233343" y="3401317"/>
            <a:ext cx="2231136" cy="373075"/>
          </a:xfrm>
          <a:prstGeom prst="rect">
            <a:avLst/>
          </a:prstGeom>
          <a:solidFill>
            <a:srgbClr val="122B3A"/>
          </a:solidFill>
          <a:ln w="3810">
            <a:solidFill>
              <a:srgbClr val="1A3A50"/>
            </a:solidFill>
            <a:prstDash val="solid"/>
          </a:ln>
        </p:spPr>
      </p:sp>
      <p:sp>
        <p:nvSpPr>
          <p:cNvPr id="85" name="Text 82"/>
          <p:cNvSpPr/>
          <p:nvPr/>
        </p:nvSpPr>
        <p:spPr>
          <a:xfrm>
            <a:off x="2269919" y="3401317"/>
            <a:ext cx="246888" cy="3730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56CFB2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17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Text 83"/>
          <p:cNvSpPr/>
          <p:nvPr/>
        </p:nvSpPr>
        <p:spPr>
          <a:xfrm>
            <a:off x="2525951" y="3401317"/>
            <a:ext cx="1481328" cy="3730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uk-UA" sz="800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Паламарчук</a:t>
            </a:r>
            <a:r>
              <a:rPr lang="en-US" sz="800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 </a:t>
            </a:r>
            <a:r>
              <a:rPr lang="uk-UA" sz="800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Б</a:t>
            </a:r>
            <a:r>
              <a:rPr lang="en-US" sz="800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. О.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Text 84"/>
          <p:cNvSpPr/>
          <p:nvPr/>
        </p:nvSpPr>
        <p:spPr>
          <a:xfrm>
            <a:off x="4151376" y="3454603"/>
            <a:ext cx="749808" cy="3730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uk-UA" sz="750" dirty="0">
                <a:solidFill>
                  <a:srgbClr val="8BAAA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4-</a:t>
            </a:r>
            <a:r>
              <a:rPr lang="en-US" sz="750" dirty="0">
                <a:solidFill>
                  <a:srgbClr val="8BAAA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ЗВ</a:t>
            </a:r>
            <a:r>
              <a:rPr lang="uk-UA" sz="750" dirty="0">
                <a:solidFill>
                  <a:srgbClr val="8BAAA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-1</a:t>
            </a:r>
            <a:endParaRPr lang="en-US" sz="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Shape 85"/>
          <p:cNvSpPr/>
          <p:nvPr/>
        </p:nvSpPr>
        <p:spPr>
          <a:xfrm>
            <a:off x="2233343" y="3774392"/>
            <a:ext cx="2231136" cy="373075"/>
          </a:xfrm>
          <a:prstGeom prst="rect">
            <a:avLst/>
          </a:prstGeom>
          <a:solidFill>
            <a:srgbClr val="0D2137"/>
          </a:solidFill>
          <a:ln w="3810">
            <a:solidFill>
              <a:srgbClr val="0D2137"/>
            </a:solidFill>
            <a:prstDash val="solid"/>
          </a:ln>
        </p:spPr>
      </p:sp>
      <p:sp>
        <p:nvSpPr>
          <p:cNvPr id="89" name="Text 86"/>
          <p:cNvSpPr/>
          <p:nvPr/>
        </p:nvSpPr>
        <p:spPr>
          <a:xfrm>
            <a:off x="2269919" y="3774392"/>
            <a:ext cx="246888" cy="3730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56CFB2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18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Text 87"/>
          <p:cNvSpPr/>
          <p:nvPr/>
        </p:nvSpPr>
        <p:spPr>
          <a:xfrm>
            <a:off x="2525951" y="3774392"/>
            <a:ext cx="1481328" cy="3730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Р</a:t>
            </a:r>
            <a:r>
              <a:rPr lang="uk-UA" sz="8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ізніченко</a:t>
            </a:r>
            <a:r>
              <a:rPr lang="uk-UA" sz="800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 </a:t>
            </a:r>
            <a:r>
              <a:rPr lang="en-US" sz="800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К. </a:t>
            </a:r>
            <a:r>
              <a:rPr lang="uk-UA" sz="800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Є</a:t>
            </a:r>
            <a:r>
              <a:rPr lang="en-US" sz="800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.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Text 88"/>
          <p:cNvSpPr/>
          <p:nvPr/>
        </p:nvSpPr>
        <p:spPr>
          <a:xfrm>
            <a:off x="4151376" y="3827678"/>
            <a:ext cx="749808" cy="3730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uk-UA" sz="750" dirty="0">
                <a:solidFill>
                  <a:srgbClr val="8BAAA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4-</a:t>
            </a:r>
            <a:r>
              <a:rPr lang="en-US" sz="750" dirty="0">
                <a:solidFill>
                  <a:srgbClr val="8BAAA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ЗВ</a:t>
            </a:r>
            <a:r>
              <a:rPr lang="uk-UA" sz="750" dirty="0">
                <a:solidFill>
                  <a:srgbClr val="8BAAA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-3</a:t>
            </a:r>
            <a:endParaRPr lang="en-US" sz="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Shape 89"/>
          <p:cNvSpPr/>
          <p:nvPr/>
        </p:nvSpPr>
        <p:spPr>
          <a:xfrm>
            <a:off x="2233343" y="4147468"/>
            <a:ext cx="2231136" cy="373075"/>
          </a:xfrm>
          <a:prstGeom prst="rect">
            <a:avLst/>
          </a:prstGeom>
          <a:solidFill>
            <a:srgbClr val="122B3A"/>
          </a:solidFill>
          <a:ln w="3810">
            <a:solidFill>
              <a:srgbClr val="1A3A50"/>
            </a:solidFill>
            <a:prstDash val="solid"/>
          </a:ln>
        </p:spPr>
      </p:sp>
      <p:sp>
        <p:nvSpPr>
          <p:cNvPr id="93" name="Text 90"/>
          <p:cNvSpPr/>
          <p:nvPr/>
        </p:nvSpPr>
        <p:spPr>
          <a:xfrm>
            <a:off x="2269919" y="4147468"/>
            <a:ext cx="246888" cy="3730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56CFB2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19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Text 91"/>
          <p:cNvSpPr/>
          <p:nvPr/>
        </p:nvSpPr>
        <p:spPr>
          <a:xfrm>
            <a:off x="2525951" y="4147468"/>
            <a:ext cx="1481328" cy="3730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Коз</a:t>
            </a:r>
            <a:r>
              <a:rPr lang="uk-UA" sz="8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ерєва</a:t>
            </a:r>
            <a:r>
              <a:rPr lang="en-US" sz="800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 С. </a:t>
            </a:r>
            <a:r>
              <a:rPr lang="uk-UA" sz="800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О</a:t>
            </a:r>
            <a:r>
              <a:rPr lang="en-US" sz="800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.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Text 92"/>
          <p:cNvSpPr/>
          <p:nvPr/>
        </p:nvSpPr>
        <p:spPr>
          <a:xfrm>
            <a:off x="4151376" y="4200754"/>
            <a:ext cx="749808" cy="3730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uk-UA" sz="750" dirty="0">
                <a:solidFill>
                  <a:srgbClr val="8BAAA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4-</a:t>
            </a:r>
            <a:r>
              <a:rPr lang="en-US" sz="750" dirty="0">
                <a:solidFill>
                  <a:srgbClr val="8BAAA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ЗВ</a:t>
            </a:r>
            <a:r>
              <a:rPr lang="uk-UA" sz="750" dirty="0">
                <a:solidFill>
                  <a:srgbClr val="8BAAA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-</a:t>
            </a:r>
            <a:r>
              <a:rPr lang="en-US" sz="750" dirty="0">
                <a:solidFill>
                  <a:srgbClr val="8BAAA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3</a:t>
            </a:r>
            <a:endParaRPr lang="en-US" sz="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Shape 93"/>
          <p:cNvSpPr/>
          <p:nvPr/>
        </p:nvSpPr>
        <p:spPr>
          <a:xfrm>
            <a:off x="2233343" y="4512123"/>
            <a:ext cx="2231136" cy="373075"/>
          </a:xfrm>
          <a:prstGeom prst="rect">
            <a:avLst/>
          </a:prstGeom>
          <a:solidFill>
            <a:srgbClr val="0D2137"/>
          </a:solidFill>
          <a:ln w="3810">
            <a:solidFill>
              <a:srgbClr val="0D2137"/>
            </a:solidFill>
            <a:prstDash val="solid"/>
          </a:ln>
        </p:spPr>
      </p:sp>
      <p:sp>
        <p:nvSpPr>
          <p:cNvPr id="97" name="Text 94"/>
          <p:cNvSpPr/>
          <p:nvPr/>
        </p:nvSpPr>
        <p:spPr>
          <a:xfrm>
            <a:off x="2269919" y="4520543"/>
            <a:ext cx="246888" cy="3730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56CFB2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20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Text 95"/>
          <p:cNvSpPr/>
          <p:nvPr/>
        </p:nvSpPr>
        <p:spPr>
          <a:xfrm>
            <a:off x="2525951" y="4520543"/>
            <a:ext cx="1481328" cy="3730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uk-UA" sz="8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Ізвощик</a:t>
            </a:r>
            <a:r>
              <a:rPr lang="en-US" sz="800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 А. В.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Text 96"/>
          <p:cNvSpPr/>
          <p:nvPr/>
        </p:nvSpPr>
        <p:spPr>
          <a:xfrm>
            <a:off x="4151376" y="4573829"/>
            <a:ext cx="749808" cy="3730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uk-UA" sz="750" dirty="0">
                <a:solidFill>
                  <a:srgbClr val="8BAAA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4-</a:t>
            </a:r>
            <a:r>
              <a:rPr lang="en-US" sz="750" dirty="0">
                <a:solidFill>
                  <a:srgbClr val="8BAAA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ЗВ</a:t>
            </a:r>
            <a:r>
              <a:rPr lang="uk-UA" sz="750" dirty="0">
                <a:solidFill>
                  <a:srgbClr val="8BAAA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-</a:t>
            </a:r>
            <a:r>
              <a:rPr lang="en-US" sz="750" dirty="0">
                <a:solidFill>
                  <a:srgbClr val="8BAAA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3</a:t>
            </a:r>
            <a:endParaRPr lang="en-US" sz="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Shape 97"/>
          <p:cNvSpPr/>
          <p:nvPr/>
        </p:nvSpPr>
        <p:spPr>
          <a:xfrm>
            <a:off x="4453128" y="921931"/>
            <a:ext cx="2231136" cy="256032"/>
          </a:xfrm>
          <a:prstGeom prst="rect">
            <a:avLst/>
          </a:prstGeom>
          <a:solidFill>
            <a:srgbClr val="00A896"/>
          </a:solidFill>
          <a:ln w="12700">
            <a:solidFill>
              <a:srgbClr val="00A896"/>
            </a:solidFill>
            <a:prstDash val="solid"/>
          </a:ln>
        </p:spPr>
      </p:sp>
      <p:sp>
        <p:nvSpPr>
          <p:cNvPr id="101" name="Text 98"/>
          <p:cNvSpPr/>
          <p:nvPr/>
        </p:nvSpPr>
        <p:spPr>
          <a:xfrm>
            <a:off x="4506415" y="928116"/>
            <a:ext cx="246888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№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Text 99"/>
          <p:cNvSpPr/>
          <p:nvPr/>
        </p:nvSpPr>
        <p:spPr>
          <a:xfrm>
            <a:off x="4762447" y="928116"/>
            <a:ext cx="1481328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b="1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П.І.Б.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Text 100"/>
          <p:cNvSpPr/>
          <p:nvPr/>
        </p:nvSpPr>
        <p:spPr>
          <a:xfrm>
            <a:off x="6351298" y="908411"/>
            <a:ext cx="749808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b="1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Ф/К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Shape 101"/>
          <p:cNvSpPr/>
          <p:nvPr/>
        </p:nvSpPr>
        <p:spPr>
          <a:xfrm>
            <a:off x="4469839" y="1184148"/>
            <a:ext cx="2231136" cy="373075"/>
          </a:xfrm>
          <a:prstGeom prst="rect">
            <a:avLst/>
          </a:prstGeom>
          <a:solidFill>
            <a:srgbClr val="122B3A"/>
          </a:solidFill>
          <a:ln w="3810">
            <a:solidFill>
              <a:srgbClr val="1A3A50"/>
            </a:solidFill>
            <a:prstDash val="solid"/>
          </a:ln>
        </p:spPr>
      </p:sp>
      <p:sp>
        <p:nvSpPr>
          <p:cNvPr id="105" name="Shape 102"/>
          <p:cNvSpPr/>
          <p:nvPr/>
        </p:nvSpPr>
        <p:spPr>
          <a:xfrm>
            <a:off x="4469839" y="1184148"/>
            <a:ext cx="36576" cy="373075"/>
          </a:xfrm>
          <a:prstGeom prst="rect">
            <a:avLst/>
          </a:prstGeom>
          <a:solidFill>
            <a:srgbClr val="F7B731"/>
          </a:solidFill>
          <a:ln w="12700">
            <a:solidFill>
              <a:srgbClr val="F7B731"/>
            </a:solidFill>
            <a:prstDash val="solid"/>
          </a:ln>
        </p:spPr>
      </p:sp>
      <p:sp>
        <p:nvSpPr>
          <p:cNvPr id="106" name="Text 103"/>
          <p:cNvSpPr/>
          <p:nvPr/>
        </p:nvSpPr>
        <p:spPr>
          <a:xfrm>
            <a:off x="4506415" y="1184148"/>
            <a:ext cx="246888" cy="3730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56CFB2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21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" name="Text 104"/>
          <p:cNvSpPr/>
          <p:nvPr/>
        </p:nvSpPr>
        <p:spPr>
          <a:xfrm>
            <a:off x="4762447" y="1184148"/>
            <a:ext cx="1481328" cy="3730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Шл</a:t>
            </a:r>
            <a:r>
              <a:rPr lang="uk-UA" sz="8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апак</a:t>
            </a:r>
            <a:r>
              <a:rPr lang="en-US" sz="800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 С. О.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" name="Text 105"/>
          <p:cNvSpPr/>
          <p:nvPr/>
        </p:nvSpPr>
        <p:spPr>
          <a:xfrm>
            <a:off x="6326071" y="1216152"/>
            <a:ext cx="749808" cy="3730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8BAAA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3</a:t>
            </a:r>
            <a:r>
              <a:rPr lang="uk-UA" sz="750" dirty="0">
                <a:solidFill>
                  <a:srgbClr val="8BAAA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-</a:t>
            </a:r>
            <a:r>
              <a:rPr lang="en-US" sz="750" dirty="0">
                <a:solidFill>
                  <a:srgbClr val="8BAAA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ЗВ</a:t>
            </a:r>
            <a:r>
              <a:rPr lang="uk-UA" sz="750" dirty="0">
                <a:solidFill>
                  <a:srgbClr val="8BAAA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-</a:t>
            </a:r>
            <a:r>
              <a:rPr lang="en-US" sz="750" dirty="0">
                <a:solidFill>
                  <a:srgbClr val="8BAAA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4</a:t>
            </a:r>
            <a:endParaRPr lang="en-US" sz="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" name="Shape 106"/>
          <p:cNvSpPr/>
          <p:nvPr/>
        </p:nvSpPr>
        <p:spPr>
          <a:xfrm>
            <a:off x="4469839" y="1557223"/>
            <a:ext cx="2231136" cy="373075"/>
          </a:xfrm>
          <a:prstGeom prst="rect">
            <a:avLst/>
          </a:prstGeom>
          <a:solidFill>
            <a:srgbClr val="0D2137"/>
          </a:solidFill>
          <a:ln w="3810">
            <a:solidFill>
              <a:srgbClr val="0D2137"/>
            </a:solidFill>
            <a:prstDash val="solid"/>
          </a:ln>
        </p:spPr>
      </p:sp>
      <p:sp>
        <p:nvSpPr>
          <p:cNvPr id="110" name="Text 107"/>
          <p:cNvSpPr/>
          <p:nvPr/>
        </p:nvSpPr>
        <p:spPr>
          <a:xfrm>
            <a:off x="4506415" y="1557223"/>
            <a:ext cx="246888" cy="3730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56CFB2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22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Text 108"/>
          <p:cNvSpPr/>
          <p:nvPr/>
        </p:nvSpPr>
        <p:spPr>
          <a:xfrm>
            <a:off x="4762447" y="1557223"/>
            <a:ext cx="1481328" cy="3730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Суб</a:t>
            </a:r>
            <a:r>
              <a:rPr lang="uk-UA" sz="8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ин</a:t>
            </a:r>
            <a:r>
              <a:rPr lang="en-US" sz="800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 К. Ю.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Text 109"/>
          <p:cNvSpPr/>
          <p:nvPr/>
        </p:nvSpPr>
        <p:spPr>
          <a:xfrm>
            <a:off x="6326071" y="1589227"/>
            <a:ext cx="749808" cy="3730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uk-UA" sz="750" dirty="0">
                <a:solidFill>
                  <a:srgbClr val="8BAAA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3-</a:t>
            </a:r>
            <a:r>
              <a:rPr lang="en-US" sz="750" dirty="0">
                <a:solidFill>
                  <a:srgbClr val="8BAAA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ЗВ</a:t>
            </a:r>
            <a:r>
              <a:rPr lang="uk-UA" sz="750" dirty="0">
                <a:solidFill>
                  <a:srgbClr val="8BAAA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-</a:t>
            </a:r>
            <a:r>
              <a:rPr lang="en-US" sz="750" dirty="0">
                <a:solidFill>
                  <a:srgbClr val="8BAAA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4</a:t>
            </a:r>
            <a:endParaRPr lang="en-US" sz="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" name="Shape 110"/>
          <p:cNvSpPr/>
          <p:nvPr/>
        </p:nvSpPr>
        <p:spPr>
          <a:xfrm>
            <a:off x="4469839" y="1930298"/>
            <a:ext cx="2231136" cy="373075"/>
          </a:xfrm>
          <a:prstGeom prst="rect">
            <a:avLst/>
          </a:prstGeom>
          <a:solidFill>
            <a:srgbClr val="122B3A"/>
          </a:solidFill>
          <a:ln w="3810">
            <a:solidFill>
              <a:srgbClr val="1A3A50"/>
            </a:solidFill>
            <a:prstDash val="solid"/>
          </a:ln>
        </p:spPr>
      </p:sp>
      <p:sp>
        <p:nvSpPr>
          <p:cNvPr id="114" name="Text 111"/>
          <p:cNvSpPr/>
          <p:nvPr/>
        </p:nvSpPr>
        <p:spPr>
          <a:xfrm>
            <a:off x="4506415" y="1930298"/>
            <a:ext cx="246888" cy="3730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56CFB2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23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" name="Text 112"/>
          <p:cNvSpPr/>
          <p:nvPr/>
        </p:nvSpPr>
        <p:spPr>
          <a:xfrm>
            <a:off x="4762447" y="1930298"/>
            <a:ext cx="1481328" cy="3730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Б</a:t>
            </a:r>
            <a:r>
              <a:rPr lang="uk-UA" sz="8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акаленко</a:t>
            </a:r>
            <a:r>
              <a:rPr lang="en-US" sz="800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 В. О.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Text 113"/>
          <p:cNvSpPr/>
          <p:nvPr/>
        </p:nvSpPr>
        <p:spPr>
          <a:xfrm>
            <a:off x="6323548" y="1922701"/>
            <a:ext cx="749808" cy="3730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uk-UA" sz="750" dirty="0">
                <a:solidFill>
                  <a:srgbClr val="8BAAA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4-</a:t>
            </a:r>
            <a:r>
              <a:rPr lang="en-US" sz="750" dirty="0">
                <a:solidFill>
                  <a:srgbClr val="8BAAA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ЗВ</a:t>
            </a:r>
            <a:r>
              <a:rPr lang="uk-UA" sz="750" dirty="0">
                <a:solidFill>
                  <a:srgbClr val="8BAAA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-</a:t>
            </a:r>
            <a:r>
              <a:rPr lang="en-US" sz="750" dirty="0">
                <a:solidFill>
                  <a:srgbClr val="8BAAA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2</a:t>
            </a:r>
            <a:endParaRPr lang="en-US" sz="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Shape 114"/>
          <p:cNvSpPr/>
          <p:nvPr/>
        </p:nvSpPr>
        <p:spPr>
          <a:xfrm>
            <a:off x="4469839" y="2303374"/>
            <a:ext cx="2231136" cy="373075"/>
          </a:xfrm>
          <a:prstGeom prst="rect">
            <a:avLst/>
          </a:prstGeom>
          <a:solidFill>
            <a:srgbClr val="0D2137"/>
          </a:solidFill>
          <a:ln w="3810">
            <a:solidFill>
              <a:srgbClr val="0D2137"/>
            </a:solidFill>
            <a:prstDash val="solid"/>
          </a:ln>
        </p:spPr>
      </p:sp>
      <p:sp>
        <p:nvSpPr>
          <p:cNvPr id="118" name="Text 115"/>
          <p:cNvSpPr/>
          <p:nvPr/>
        </p:nvSpPr>
        <p:spPr>
          <a:xfrm>
            <a:off x="4506415" y="2303374"/>
            <a:ext cx="246888" cy="3730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56CFB2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24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9" name="Text 116"/>
          <p:cNvSpPr/>
          <p:nvPr/>
        </p:nvSpPr>
        <p:spPr>
          <a:xfrm>
            <a:off x="4762447" y="2303374"/>
            <a:ext cx="1481328" cy="3730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Василенко Х. С.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0" name="Text 117"/>
          <p:cNvSpPr/>
          <p:nvPr/>
        </p:nvSpPr>
        <p:spPr>
          <a:xfrm>
            <a:off x="6323548" y="2335377"/>
            <a:ext cx="749808" cy="3730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uk-UA" sz="750" dirty="0">
                <a:solidFill>
                  <a:srgbClr val="8BAAA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4-</a:t>
            </a:r>
            <a:r>
              <a:rPr lang="en-US" sz="750" dirty="0">
                <a:solidFill>
                  <a:srgbClr val="8BAAA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ЗВ</a:t>
            </a:r>
            <a:r>
              <a:rPr lang="uk-UA" sz="750" dirty="0">
                <a:solidFill>
                  <a:srgbClr val="8BAAA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-</a:t>
            </a:r>
            <a:r>
              <a:rPr lang="en-US" sz="750" dirty="0">
                <a:solidFill>
                  <a:srgbClr val="8BAAA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2</a:t>
            </a:r>
            <a:endParaRPr lang="en-US" sz="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1" name="Shape 118"/>
          <p:cNvSpPr/>
          <p:nvPr/>
        </p:nvSpPr>
        <p:spPr>
          <a:xfrm>
            <a:off x="4469839" y="2676449"/>
            <a:ext cx="2231136" cy="373075"/>
          </a:xfrm>
          <a:prstGeom prst="rect">
            <a:avLst/>
          </a:prstGeom>
          <a:solidFill>
            <a:srgbClr val="122B3A"/>
          </a:solidFill>
          <a:ln w="3810">
            <a:solidFill>
              <a:srgbClr val="1A3A50"/>
            </a:solidFill>
            <a:prstDash val="solid"/>
          </a:ln>
        </p:spPr>
      </p:sp>
      <p:sp>
        <p:nvSpPr>
          <p:cNvPr id="122" name="Text 119"/>
          <p:cNvSpPr/>
          <p:nvPr/>
        </p:nvSpPr>
        <p:spPr>
          <a:xfrm>
            <a:off x="4506415" y="2676449"/>
            <a:ext cx="246888" cy="3730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56CFB2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25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" name="Text 120"/>
          <p:cNvSpPr/>
          <p:nvPr/>
        </p:nvSpPr>
        <p:spPr>
          <a:xfrm>
            <a:off x="4762447" y="2676449"/>
            <a:ext cx="1481328" cy="3730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Крас</a:t>
            </a:r>
            <a:r>
              <a:rPr lang="uk-UA" sz="8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нопюр</a:t>
            </a:r>
            <a:r>
              <a:rPr lang="en-US" sz="800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 К. В.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" name="Text 121"/>
          <p:cNvSpPr/>
          <p:nvPr/>
        </p:nvSpPr>
        <p:spPr>
          <a:xfrm>
            <a:off x="6362647" y="2705236"/>
            <a:ext cx="749808" cy="3730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8BAAA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3</a:t>
            </a:r>
            <a:r>
              <a:rPr lang="uk-UA" sz="750" dirty="0">
                <a:solidFill>
                  <a:srgbClr val="8BAAA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-</a:t>
            </a:r>
            <a:r>
              <a:rPr lang="en-US" sz="750" dirty="0">
                <a:solidFill>
                  <a:srgbClr val="8BAAA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ЗВ</a:t>
            </a:r>
            <a:r>
              <a:rPr lang="uk-UA" sz="750" dirty="0">
                <a:solidFill>
                  <a:srgbClr val="8BAAA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-</a:t>
            </a:r>
            <a:r>
              <a:rPr lang="en-US" sz="750" dirty="0">
                <a:solidFill>
                  <a:srgbClr val="8BAAA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4</a:t>
            </a:r>
            <a:endParaRPr lang="en-US" sz="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5" name="Shape 122"/>
          <p:cNvSpPr/>
          <p:nvPr/>
        </p:nvSpPr>
        <p:spPr>
          <a:xfrm>
            <a:off x="4469839" y="3049524"/>
            <a:ext cx="2231136" cy="373075"/>
          </a:xfrm>
          <a:prstGeom prst="rect">
            <a:avLst/>
          </a:prstGeom>
          <a:solidFill>
            <a:srgbClr val="0D2137"/>
          </a:solidFill>
          <a:ln w="3810">
            <a:solidFill>
              <a:srgbClr val="0D2137"/>
            </a:solidFill>
            <a:prstDash val="solid"/>
          </a:ln>
        </p:spPr>
      </p:sp>
      <p:sp>
        <p:nvSpPr>
          <p:cNvPr id="126" name="Shape 123"/>
          <p:cNvSpPr/>
          <p:nvPr/>
        </p:nvSpPr>
        <p:spPr>
          <a:xfrm>
            <a:off x="4469839" y="3049524"/>
            <a:ext cx="36576" cy="373075"/>
          </a:xfrm>
          <a:prstGeom prst="rect">
            <a:avLst/>
          </a:prstGeom>
          <a:solidFill>
            <a:srgbClr val="F7B731"/>
          </a:solidFill>
          <a:ln w="12700">
            <a:solidFill>
              <a:srgbClr val="F7B731"/>
            </a:solidFill>
            <a:prstDash val="solid"/>
          </a:ln>
        </p:spPr>
      </p:sp>
      <p:sp>
        <p:nvSpPr>
          <p:cNvPr id="127" name="Text 124"/>
          <p:cNvSpPr/>
          <p:nvPr/>
        </p:nvSpPr>
        <p:spPr>
          <a:xfrm>
            <a:off x="4506415" y="3049524"/>
            <a:ext cx="246888" cy="3730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56CFB2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26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Text 125"/>
          <p:cNvSpPr/>
          <p:nvPr/>
        </p:nvSpPr>
        <p:spPr>
          <a:xfrm>
            <a:off x="4762447" y="3049524"/>
            <a:ext cx="1481328" cy="3730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П</a:t>
            </a:r>
            <a:r>
              <a:rPr lang="uk-UA" sz="8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лисюк</a:t>
            </a:r>
            <a:r>
              <a:rPr lang="en-US" sz="800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 Д. Є.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9" name="Text 126"/>
          <p:cNvSpPr/>
          <p:nvPr/>
        </p:nvSpPr>
        <p:spPr>
          <a:xfrm>
            <a:off x="6323548" y="3076104"/>
            <a:ext cx="749808" cy="3730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uk-UA" sz="750" dirty="0">
                <a:solidFill>
                  <a:srgbClr val="8BAAA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3-</a:t>
            </a:r>
            <a:r>
              <a:rPr lang="en-US" sz="750" dirty="0">
                <a:solidFill>
                  <a:srgbClr val="8BAAA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ЗВ</a:t>
            </a:r>
            <a:r>
              <a:rPr lang="uk-UA" sz="750" dirty="0">
                <a:solidFill>
                  <a:srgbClr val="8BAAA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-</a:t>
            </a:r>
            <a:r>
              <a:rPr lang="en-US" sz="750" dirty="0">
                <a:solidFill>
                  <a:srgbClr val="8BAAA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4</a:t>
            </a:r>
            <a:endParaRPr lang="en-US" sz="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0" name="Shape 127"/>
          <p:cNvSpPr/>
          <p:nvPr/>
        </p:nvSpPr>
        <p:spPr>
          <a:xfrm>
            <a:off x="4469839" y="3422599"/>
            <a:ext cx="2231136" cy="373075"/>
          </a:xfrm>
          <a:prstGeom prst="rect">
            <a:avLst/>
          </a:prstGeom>
          <a:solidFill>
            <a:srgbClr val="122B3A"/>
          </a:solidFill>
          <a:ln w="3810">
            <a:solidFill>
              <a:srgbClr val="1A3A50"/>
            </a:solidFill>
            <a:prstDash val="solid"/>
          </a:ln>
        </p:spPr>
      </p:sp>
      <p:sp>
        <p:nvSpPr>
          <p:cNvPr id="131" name="Text 128"/>
          <p:cNvSpPr/>
          <p:nvPr/>
        </p:nvSpPr>
        <p:spPr>
          <a:xfrm>
            <a:off x="4506415" y="3422599"/>
            <a:ext cx="246888" cy="3730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56CFB2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27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" name="Text 129"/>
          <p:cNvSpPr/>
          <p:nvPr/>
        </p:nvSpPr>
        <p:spPr>
          <a:xfrm>
            <a:off x="4762447" y="3422599"/>
            <a:ext cx="1481328" cy="3730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Ко</a:t>
            </a:r>
            <a:r>
              <a:rPr lang="uk-UA" sz="8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ролюк</a:t>
            </a:r>
            <a:r>
              <a:rPr lang="en-US" sz="800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 Д. О.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" name="Text 130"/>
          <p:cNvSpPr/>
          <p:nvPr/>
        </p:nvSpPr>
        <p:spPr>
          <a:xfrm>
            <a:off x="6351298" y="3454603"/>
            <a:ext cx="749808" cy="3730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8BAAA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3</a:t>
            </a:r>
            <a:r>
              <a:rPr lang="uk-UA" sz="750" dirty="0">
                <a:solidFill>
                  <a:srgbClr val="8BAAA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-</a:t>
            </a:r>
            <a:r>
              <a:rPr lang="en-US" sz="750" dirty="0">
                <a:solidFill>
                  <a:srgbClr val="8BAAA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ЗВ</a:t>
            </a:r>
            <a:r>
              <a:rPr lang="uk-UA" sz="750" dirty="0">
                <a:solidFill>
                  <a:srgbClr val="8BAAA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-</a:t>
            </a:r>
            <a:r>
              <a:rPr lang="en-US" sz="750" dirty="0">
                <a:solidFill>
                  <a:srgbClr val="8BAAA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4</a:t>
            </a:r>
            <a:endParaRPr lang="en-US" sz="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4" name="Shape 131"/>
          <p:cNvSpPr/>
          <p:nvPr/>
        </p:nvSpPr>
        <p:spPr>
          <a:xfrm>
            <a:off x="4469839" y="3795674"/>
            <a:ext cx="2231136" cy="373075"/>
          </a:xfrm>
          <a:prstGeom prst="rect">
            <a:avLst/>
          </a:prstGeom>
          <a:solidFill>
            <a:srgbClr val="0D2137"/>
          </a:solidFill>
          <a:ln w="3810">
            <a:solidFill>
              <a:srgbClr val="0D2137"/>
            </a:solidFill>
            <a:prstDash val="solid"/>
          </a:ln>
        </p:spPr>
      </p:sp>
      <p:sp>
        <p:nvSpPr>
          <p:cNvPr id="135" name="Text 132"/>
          <p:cNvSpPr/>
          <p:nvPr/>
        </p:nvSpPr>
        <p:spPr>
          <a:xfrm>
            <a:off x="4506415" y="3795674"/>
            <a:ext cx="246888" cy="3730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56CFB2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28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6" name="Text 133"/>
          <p:cNvSpPr/>
          <p:nvPr/>
        </p:nvSpPr>
        <p:spPr>
          <a:xfrm>
            <a:off x="4762447" y="3795674"/>
            <a:ext cx="1481328" cy="3730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В</a:t>
            </a:r>
            <a:r>
              <a:rPr lang="uk-UA" sz="8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орощук</a:t>
            </a:r>
            <a:r>
              <a:rPr lang="en-US" sz="800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 І. В.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7" name="Text 134"/>
          <p:cNvSpPr/>
          <p:nvPr/>
        </p:nvSpPr>
        <p:spPr>
          <a:xfrm>
            <a:off x="6326073" y="3821182"/>
            <a:ext cx="749808" cy="3730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uk-UA" sz="750" dirty="0">
                <a:solidFill>
                  <a:srgbClr val="8BAAA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4-</a:t>
            </a:r>
            <a:r>
              <a:rPr lang="en-US" sz="750" dirty="0">
                <a:solidFill>
                  <a:srgbClr val="8BAAA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ЗВ</a:t>
            </a:r>
            <a:r>
              <a:rPr lang="uk-UA" sz="750" dirty="0">
                <a:solidFill>
                  <a:srgbClr val="8BAAA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-</a:t>
            </a:r>
            <a:r>
              <a:rPr lang="en-US" sz="750" dirty="0">
                <a:solidFill>
                  <a:srgbClr val="8BAAA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1</a:t>
            </a:r>
            <a:endParaRPr lang="en-US" sz="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8" name="Shape 135"/>
          <p:cNvSpPr/>
          <p:nvPr/>
        </p:nvSpPr>
        <p:spPr>
          <a:xfrm>
            <a:off x="4469839" y="4168750"/>
            <a:ext cx="2231136" cy="373075"/>
          </a:xfrm>
          <a:prstGeom prst="rect">
            <a:avLst/>
          </a:prstGeom>
          <a:solidFill>
            <a:srgbClr val="122B3A"/>
          </a:solidFill>
          <a:ln w="3810">
            <a:solidFill>
              <a:srgbClr val="1A3A50"/>
            </a:solidFill>
            <a:prstDash val="solid"/>
          </a:ln>
        </p:spPr>
      </p:sp>
      <p:sp>
        <p:nvSpPr>
          <p:cNvPr id="139" name="Text 136"/>
          <p:cNvSpPr/>
          <p:nvPr/>
        </p:nvSpPr>
        <p:spPr>
          <a:xfrm>
            <a:off x="4506415" y="4168750"/>
            <a:ext cx="246888" cy="3730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56CFB2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29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" name="Text 137"/>
          <p:cNvSpPr/>
          <p:nvPr/>
        </p:nvSpPr>
        <p:spPr>
          <a:xfrm>
            <a:off x="4762447" y="4168750"/>
            <a:ext cx="1481328" cy="3730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Поштар Артур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1" name="Text 138"/>
          <p:cNvSpPr/>
          <p:nvPr/>
        </p:nvSpPr>
        <p:spPr>
          <a:xfrm>
            <a:off x="6323548" y="4194257"/>
            <a:ext cx="749808" cy="3730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8BAAA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М</a:t>
            </a:r>
            <a:r>
              <a:rPr lang="uk-UA" sz="750" dirty="0">
                <a:solidFill>
                  <a:srgbClr val="8BAAA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1-</a:t>
            </a:r>
            <a:r>
              <a:rPr lang="en-US" sz="750" dirty="0">
                <a:solidFill>
                  <a:srgbClr val="8BAAA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2</a:t>
            </a:r>
            <a:endParaRPr lang="en-US" sz="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2" name="Shape 139"/>
          <p:cNvSpPr/>
          <p:nvPr/>
        </p:nvSpPr>
        <p:spPr>
          <a:xfrm>
            <a:off x="4469839" y="4541825"/>
            <a:ext cx="2231136" cy="373075"/>
          </a:xfrm>
          <a:prstGeom prst="rect">
            <a:avLst/>
          </a:prstGeom>
          <a:solidFill>
            <a:srgbClr val="0D2137"/>
          </a:solidFill>
          <a:ln w="3810">
            <a:solidFill>
              <a:srgbClr val="0D2137"/>
            </a:solidFill>
            <a:prstDash val="solid"/>
          </a:ln>
        </p:spPr>
      </p:sp>
      <p:sp>
        <p:nvSpPr>
          <p:cNvPr id="143" name="Text 140"/>
          <p:cNvSpPr/>
          <p:nvPr/>
        </p:nvSpPr>
        <p:spPr>
          <a:xfrm>
            <a:off x="4506415" y="4541825"/>
            <a:ext cx="246888" cy="3730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56CFB2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30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4" name="Text 141"/>
          <p:cNvSpPr/>
          <p:nvPr/>
        </p:nvSpPr>
        <p:spPr>
          <a:xfrm>
            <a:off x="4762447" y="4541825"/>
            <a:ext cx="1481328" cy="3730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Єрмолаєв</a:t>
            </a:r>
            <a:r>
              <a:rPr lang="en-US" sz="800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 Є</a:t>
            </a:r>
            <a:r>
              <a:rPr lang="uk-UA" sz="800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.Д.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5" name="Text 142"/>
          <p:cNvSpPr/>
          <p:nvPr/>
        </p:nvSpPr>
        <p:spPr>
          <a:xfrm>
            <a:off x="6362647" y="4567332"/>
            <a:ext cx="749808" cy="3730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8BAAA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М</a:t>
            </a:r>
            <a:r>
              <a:rPr lang="uk-UA" sz="750" dirty="0">
                <a:solidFill>
                  <a:srgbClr val="8BAAA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1-</a:t>
            </a:r>
            <a:r>
              <a:rPr lang="en-US" sz="750" dirty="0">
                <a:solidFill>
                  <a:srgbClr val="8BAAA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2</a:t>
            </a:r>
            <a:endParaRPr lang="en-US" sz="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" name="Shape 143"/>
          <p:cNvSpPr/>
          <p:nvPr/>
        </p:nvSpPr>
        <p:spPr>
          <a:xfrm>
            <a:off x="6700975" y="928117"/>
            <a:ext cx="2231136" cy="256032"/>
          </a:xfrm>
          <a:prstGeom prst="rect">
            <a:avLst/>
          </a:prstGeom>
          <a:solidFill>
            <a:srgbClr val="00A896"/>
          </a:solidFill>
          <a:ln w="12700">
            <a:solidFill>
              <a:srgbClr val="00A896"/>
            </a:solidFill>
            <a:prstDash val="solid"/>
          </a:ln>
        </p:spPr>
      </p:sp>
      <p:sp>
        <p:nvSpPr>
          <p:cNvPr id="147" name="Text 144"/>
          <p:cNvSpPr/>
          <p:nvPr/>
        </p:nvSpPr>
        <p:spPr>
          <a:xfrm>
            <a:off x="6737551" y="928117"/>
            <a:ext cx="246888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№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8" name="Text 145"/>
          <p:cNvSpPr/>
          <p:nvPr/>
        </p:nvSpPr>
        <p:spPr>
          <a:xfrm>
            <a:off x="6993583" y="928117"/>
            <a:ext cx="1481328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b="1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П.І.Б.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9" name="Text 146"/>
          <p:cNvSpPr/>
          <p:nvPr/>
        </p:nvSpPr>
        <p:spPr>
          <a:xfrm>
            <a:off x="8411219" y="915239"/>
            <a:ext cx="749808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Ф/К</a:t>
            </a:r>
            <a:endParaRPr lang="en-US" sz="800" dirty="0"/>
          </a:p>
        </p:txBody>
      </p:sp>
      <p:sp>
        <p:nvSpPr>
          <p:cNvPr id="150" name="Shape 147"/>
          <p:cNvSpPr/>
          <p:nvPr/>
        </p:nvSpPr>
        <p:spPr>
          <a:xfrm>
            <a:off x="6700975" y="1184149"/>
            <a:ext cx="2231136" cy="373075"/>
          </a:xfrm>
          <a:prstGeom prst="rect">
            <a:avLst/>
          </a:prstGeom>
          <a:solidFill>
            <a:srgbClr val="122B3A"/>
          </a:solidFill>
          <a:ln w="3810">
            <a:solidFill>
              <a:srgbClr val="1A3A50"/>
            </a:solidFill>
            <a:prstDash val="solid"/>
          </a:ln>
        </p:spPr>
      </p:sp>
      <p:sp>
        <p:nvSpPr>
          <p:cNvPr id="151" name="Shape 148"/>
          <p:cNvSpPr/>
          <p:nvPr/>
        </p:nvSpPr>
        <p:spPr>
          <a:xfrm>
            <a:off x="6700975" y="1184149"/>
            <a:ext cx="36576" cy="373075"/>
          </a:xfrm>
          <a:prstGeom prst="rect">
            <a:avLst/>
          </a:prstGeom>
          <a:solidFill>
            <a:srgbClr val="F7B731"/>
          </a:solidFill>
          <a:ln w="12700">
            <a:solidFill>
              <a:srgbClr val="F7B731"/>
            </a:solidFill>
            <a:prstDash val="solid"/>
          </a:ln>
        </p:spPr>
      </p:sp>
      <p:sp>
        <p:nvSpPr>
          <p:cNvPr id="152" name="Text 149"/>
          <p:cNvSpPr/>
          <p:nvPr/>
        </p:nvSpPr>
        <p:spPr>
          <a:xfrm>
            <a:off x="6737551" y="1184149"/>
            <a:ext cx="246888" cy="3730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56CFB2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31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" name="Text 150"/>
          <p:cNvSpPr/>
          <p:nvPr/>
        </p:nvSpPr>
        <p:spPr>
          <a:xfrm>
            <a:off x="6993583" y="1184149"/>
            <a:ext cx="1481328" cy="3730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Божок</a:t>
            </a:r>
            <a:r>
              <a:rPr lang="en-US" sz="800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 В</a:t>
            </a:r>
            <a:r>
              <a:rPr lang="uk-UA" sz="800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.</a:t>
            </a:r>
            <a:r>
              <a:rPr lang="en-US" sz="800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 С</a:t>
            </a:r>
            <a:r>
              <a:rPr lang="uk-UA" sz="800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.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4" name="Text 151"/>
          <p:cNvSpPr/>
          <p:nvPr/>
        </p:nvSpPr>
        <p:spPr>
          <a:xfrm>
            <a:off x="8357616" y="1197075"/>
            <a:ext cx="749808" cy="3730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uk-UA" sz="750" dirty="0">
                <a:solidFill>
                  <a:srgbClr val="8BAA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2-</a:t>
            </a:r>
            <a:r>
              <a:rPr lang="en-US" sz="750" dirty="0">
                <a:solidFill>
                  <a:srgbClr val="8BAA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ЗВ</a:t>
            </a:r>
            <a:r>
              <a:rPr lang="uk-UA" sz="750" dirty="0">
                <a:solidFill>
                  <a:srgbClr val="8BAA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-4</a:t>
            </a:r>
            <a:endParaRPr lang="en-US" sz="750" dirty="0"/>
          </a:p>
        </p:txBody>
      </p:sp>
      <p:sp>
        <p:nvSpPr>
          <p:cNvPr id="155" name="Shape 152"/>
          <p:cNvSpPr/>
          <p:nvPr/>
        </p:nvSpPr>
        <p:spPr>
          <a:xfrm>
            <a:off x="6700975" y="1557224"/>
            <a:ext cx="2231136" cy="373075"/>
          </a:xfrm>
          <a:prstGeom prst="rect">
            <a:avLst/>
          </a:prstGeom>
          <a:solidFill>
            <a:srgbClr val="0D2137"/>
          </a:solidFill>
          <a:ln w="3810">
            <a:solidFill>
              <a:srgbClr val="0D2137"/>
            </a:solidFill>
            <a:prstDash val="solid"/>
          </a:ln>
        </p:spPr>
      </p:sp>
      <p:sp>
        <p:nvSpPr>
          <p:cNvPr id="156" name="Text 153"/>
          <p:cNvSpPr/>
          <p:nvPr/>
        </p:nvSpPr>
        <p:spPr>
          <a:xfrm>
            <a:off x="6737551" y="1557224"/>
            <a:ext cx="246888" cy="3730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56CFB2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32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7" name="Text 154"/>
          <p:cNvSpPr/>
          <p:nvPr/>
        </p:nvSpPr>
        <p:spPr>
          <a:xfrm>
            <a:off x="6993583" y="1557224"/>
            <a:ext cx="1481328" cy="3730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Назаренко</a:t>
            </a:r>
            <a:r>
              <a:rPr lang="en-US" sz="800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 А</a:t>
            </a:r>
            <a:r>
              <a:rPr lang="uk-UA" sz="800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.</a:t>
            </a:r>
            <a:r>
              <a:rPr lang="en-US" sz="800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 О</a:t>
            </a:r>
            <a:r>
              <a:rPr lang="uk-UA" sz="800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.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8" name="Text 155"/>
          <p:cNvSpPr/>
          <p:nvPr/>
        </p:nvSpPr>
        <p:spPr>
          <a:xfrm>
            <a:off x="8381580" y="1589226"/>
            <a:ext cx="749808" cy="3730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8BAA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r>
              <a:rPr lang="uk-UA" sz="750" dirty="0">
                <a:solidFill>
                  <a:srgbClr val="8BAA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-</a:t>
            </a:r>
            <a:r>
              <a:rPr lang="en-US" sz="750" dirty="0">
                <a:solidFill>
                  <a:srgbClr val="8BAA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ЗВ</a:t>
            </a:r>
            <a:r>
              <a:rPr lang="uk-UA" sz="750" dirty="0">
                <a:solidFill>
                  <a:srgbClr val="8BAA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-4</a:t>
            </a:r>
            <a:endParaRPr lang="en-US" sz="750" dirty="0"/>
          </a:p>
        </p:txBody>
      </p:sp>
      <p:sp>
        <p:nvSpPr>
          <p:cNvPr id="159" name="Shape 156"/>
          <p:cNvSpPr/>
          <p:nvPr/>
        </p:nvSpPr>
        <p:spPr>
          <a:xfrm>
            <a:off x="6700975" y="1930299"/>
            <a:ext cx="2231136" cy="373075"/>
          </a:xfrm>
          <a:prstGeom prst="rect">
            <a:avLst/>
          </a:prstGeom>
          <a:solidFill>
            <a:srgbClr val="122B3A"/>
          </a:solidFill>
          <a:ln w="3810">
            <a:solidFill>
              <a:srgbClr val="1A3A50"/>
            </a:solidFill>
            <a:prstDash val="solid"/>
          </a:ln>
        </p:spPr>
      </p:sp>
      <p:sp>
        <p:nvSpPr>
          <p:cNvPr id="160" name="Text 157"/>
          <p:cNvSpPr/>
          <p:nvPr/>
        </p:nvSpPr>
        <p:spPr>
          <a:xfrm>
            <a:off x="6737551" y="1930299"/>
            <a:ext cx="246888" cy="3730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56CFB2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33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1" name="Text 158"/>
          <p:cNvSpPr/>
          <p:nvPr/>
        </p:nvSpPr>
        <p:spPr>
          <a:xfrm>
            <a:off x="6993583" y="1930299"/>
            <a:ext cx="1481328" cy="3730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uk-UA" sz="800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Винник</a:t>
            </a:r>
            <a:r>
              <a:rPr lang="en-US" sz="800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 Д</a:t>
            </a:r>
            <a:r>
              <a:rPr lang="uk-UA" sz="800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.</a:t>
            </a:r>
            <a:r>
              <a:rPr lang="en-US" sz="800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 В</a:t>
            </a:r>
            <a:r>
              <a:rPr lang="uk-UA" sz="800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.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2" name="Text 159"/>
          <p:cNvSpPr/>
          <p:nvPr/>
        </p:nvSpPr>
        <p:spPr>
          <a:xfrm>
            <a:off x="8387255" y="1957066"/>
            <a:ext cx="749808" cy="3730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8BAA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r>
              <a:rPr lang="uk-UA" sz="750" dirty="0">
                <a:solidFill>
                  <a:srgbClr val="8BAA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-</a:t>
            </a:r>
            <a:r>
              <a:rPr lang="en-US" sz="750" dirty="0">
                <a:solidFill>
                  <a:srgbClr val="8BAA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ЗВ</a:t>
            </a:r>
            <a:r>
              <a:rPr lang="uk-UA" sz="750" dirty="0">
                <a:solidFill>
                  <a:srgbClr val="8BAA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-4</a:t>
            </a:r>
            <a:endParaRPr lang="en-US" sz="750" dirty="0"/>
          </a:p>
        </p:txBody>
      </p:sp>
      <p:sp>
        <p:nvSpPr>
          <p:cNvPr id="163" name="Shape 160"/>
          <p:cNvSpPr/>
          <p:nvPr/>
        </p:nvSpPr>
        <p:spPr>
          <a:xfrm>
            <a:off x="6700975" y="2303375"/>
            <a:ext cx="2231136" cy="373075"/>
          </a:xfrm>
          <a:prstGeom prst="rect">
            <a:avLst/>
          </a:prstGeom>
          <a:solidFill>
            <a:srgbClr val="0D2137"/>
          </a:solidFill>
          <a:ln w="3810">
            <a:solidFill>
              <a:srgbClr val="0D2137"/>
            </a:solidFill>
            <a:prstDash val="solid"/>
          </a:ln>
        </p:spPr>
      </p:sp>
      <p:sp>
        <p:nvSpPr>
          <p:cNvPr id="164" name="Text 161"/>
          <p:cNvSpPr/>
          <p:nvPr/>
        </p:nvSpPr>
        <p:spPr>
          <a:xfrm>
            <a:off x="6737551" y="2303375"/>
            <a:ext cx="246888" cy="3730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56CFB2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34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" name="Text 162"/>
          <p:cNvSpPr/>
          <p:nvPr/>
        </p:nvSpPr>
        <p:spPr>
          <a:xfrm>
            <a:off x="6993583" y="2303375"/>
            <a:ext cx="1481328" cy="3730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uk-UA" sz="8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Ванчинова</a:t>
            </a:r>
            <a:r>
              <a:rPr lang="en-US" sz="800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 М</a:t>
            </a:r>
            <a:r>
              <a:rPr lang="uk-UA" sz="800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.</a:t>
            </a:r>
            <a:r>
              <a:rPr lang="en-US" sz="800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 В</a:t>
            </a:r>
            <a:r>
              <a:rPr lang="uk-UA" sz="800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.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6" name="Text 163"/>
          <p:cNvSpPr/>
          <p:nvPr/>
        </p:nvSpPr>
        <p:spPr>
          <a:xfrm>
            <a:off x="8387255" y="2330141"/>
            <a:ext cx="749808" cy="3730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uk-UA" sz="750" dirty="0">
                <a:solidFill>
                  <a:srgbClr val="8BAA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3-</a:t>
            </a:r>
            <a:r>
              <a:rPr lang="en-US" sz="750" dirty="0">
                <a:solidFill>
                  <a:srgbClr val="8BAA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ЗВ</a:t>
            </a:r>
            <a:r>
              <a:rPr lang="uk-UA" sz="750" dirty="0">
                <a:solidFill>
                  <a:srgbClr val="8BAA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-</a:t>
            </a:r>
            <a:r>
              <a:rPr lang="en-US" sz="750" dirty="0">
                <a:solidFill>
                  <a:srgbClr val="8BAA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750" dirty="0"/>
          </a:p>
        </p:txBody>
      </p:sp>
      <p:sp>
        <p:nvSpPr>
          <p:cNvPr id="167" name="Shape 164"/>
          <p:cNvSpPr/>
          <p:nvPr/>
        </p:nvSpPr>
        <p:spPr>
          <a:xfrm>
            <a:off x="6700975" y="2676450"/>
            <a:ext cx="2231136" cy="373075"/>
          </a:xfrm>
          <a:prstGeom prst="rect">
            <a:avLst/>
          </a:prstGeom>
          <a:solidFill>
            <a:srgbClr val="122B3A"/>
          </a:solidFill>
          <a:ln w="3810">
            <a:solidFill>
              <a:srgbClr val="1A3A50"/>
            </a:solidFill>
            <a:prstDash val="solid"/>
          </a:ln>
        </p:spPr>
        <p:txBody>
          <a:bodyPr/>
          <a:lstStyle/>
          <a:p>
            <a:endParaRPr lang="uk-UA" dirty="0"/>
          </a:p>
        </p:txBody>
      </p:sp>
      <p:sp>
        <p:nvSpPr>
          <p:cNvPr id="168" name="Text 165"/>
          <p:cNvSpPr/>
          <p:nvPr/>
        </p:nvSpPr>
        <p:spPr>
          <a:xfrm>
            <a:off x="6737551" y="2676450"/>
            <a:ext cx="246888" cy="3730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56CFB2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35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9" name="Text 166"/>
          <p:cNvSpPr/>
          <p:nvPr/>
        </p:nvSpPr>
        <p:spPr>
          <a:xfrm>
            <a:off x="6993583" y="2676450"/>
            <a:ext cx="1481328" cy="3730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К</a:t>
            </a:r>
            <a:r>
              <a:rPr lang="uk-UA" sz="8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арнаух</a:t>
            </a:r>
            <a:r>
              <a:rPr lang="en-US" sz="800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 К</a:t>
            </a:r>
            <a:r>
              <a:rPr lang="uk-UA" sz="800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. </a:t>
            </a:r>
            <a:r>
              <a:rPr lang="en-US" sz="800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В</a:t>
            </a:r>
            <a:r>
              <a:rPr lang="uk-UA" sz="800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.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0" name="Text 167"/>
          <p:cNvSpPr/>
          <p:nvPr/>
        </p:nvSpPr>
        <p:spPr>
          <a:xfrm>
            <a:off x="8394192" y="2712612"/>
            <a:ext cx="749808" cy="3730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8BAA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r>
              <a:rPr lang="uk-UA" sz="750" dirty="0">
                <a:solidFill>
                  <a:srgbClr val="8BAA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-</a:t>
            </a:r>
            <a:r>
              <a:rPr lang="en-US" sz="750" dirty="0">
                <a:solidFill>
                  <a:srgbClr val="8BAA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ЗВ</a:t>
            </a:r>
            <a:r>
              <a:rPr lang="uk-UA" sz="750" dirty="0">
                <a:solidFill>
                  <a:srgbClr val="8BAA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-</a:t>
            </a:r>
            <a:r>
              <a:rPr lang="en-US" sz="750" dirty="0">
                <a:solidFill>
                  <a:srgbClr val="8BAA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750" dirty="0"/>
          </a:p>
        </p:txBody>
      </p:sp>
      <p:sp>
        <p:nvSpPr>
          <p:cNvPr id="171" name="Shape 168"/>
          <p:cNvSpPr/>
          <p:nvPr/>
        </p:nvSpPr>
        <p:spPr>
          <a:xfrm>
            <a:off x="6700975" y="3049525"/>
            <a:ext cx="2231136" cy="373075"/>
          </a:xfrm>
          <a:prstGeom prst="rect">
            <a:avLst/>
          </a:prstGeom>
          <a:solidFill>
            <a:srgbClr val="0D2137"/>
          </a:solidFill>
          <a:ln w="3810">
            <a:solidFill>
              <a:srgbClr val="0D2137"/>
            </a:solidFill>
            <a:prstDash val="solid"/>
          </a:ln>
        </p:spPr>
      </p:sp>
      <p:sp>
        <p:nvSpPr>
          <p:cNvPr id="172" name="Shape 169"/>
          <p:cNvSpPr/>
          <p:nvPr/>
        </p:nvSpPr>
        <p:spPr>
          <a:xfrm>
            <a:off x="6700975" y="3049525"/>
            <a:ext cx="36576" cy="373075"/>
          </a:xfrm>
          <a:prstGeom prst="rect">
            <a:avLst/>
          </a:prstGeom>
          <a:solidFill>
            <a:srgbClr val="F7B731"/>
          </a:solidFill>
          <a:ln w="12700">
            <a:solidFill>
              <a:srgbClr val="F7B731"/>
            </a:solidFill>
            <a:prstDash val="solid"/>
          </a:ln>
        </p:spPr>
      </p:sp>
      <p:sp>
        <p:nvSpPr>
          <p:cNvPr id="173" name="Text 170"/>
          <p:cNvSpPr/>
          <p:nvPr/>
        </p:nvSpPr>
        <p:spPr>
          <a:xfrm>
            <a:off x="6737551" y="3049525"/>
            <a:ext cx="246888" cy="3730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56CFB2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36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" name="Text 171"/>
          <p:cNvSpPr/>
          <p:nvPr/>
        </p:nvSpPr>
        <p:spPr>
          <a:xfrm>
            <a:off x="6993583" y="3049525"/>
            <a:ext cx="1481328" cy="3730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Ковальчук Б</a:t>
            </a:r>
            <a:r>
              <a:rPr lang="uk-UA" sz="800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. А.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5" name="Text 172"/>
          <p:cNvSpPr/>
          <p:nvPr/>
        </p:nvSpPr>
        <p:spPr>
          <a:xfrm>
            <a:off x="8409326" y="3086569"/>
            <a:ext cx="749808" cy="3730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8BAA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М</a:t>
            </a:r>
            <a:r>
              <a:rPr lang="uk-UA" sz="750" dirty="0">
                <a:solidFill>
                  <a:srgbClr val="8BAA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1-2</a:t>
            </a:r>
            <a:endParaRPr lang="en-US" sz="750" dirty="0"/>
          </a:p>
        </p:txBody>
      </p:sp>
      <p:sp>
        <p:nvSpPr>
          <p:cNvPr id="176" name="Shape 173"/>
          <p:cNvSpPr/>
          <p:nvPr/>
        </p:nvSpPr>
        <p:spPr>
          <a:xfrm>
            <a:off x="6700975" y="3422600"/>
            <a:ext cx="2231136" cy="373075"/>
          </a:xfrm>
          <a:prstGeom prst="rect">
            <a:avLst/>
          </a:prstGeom>
          <a:solidFill>
            <a:srgbClr val="122B3A"/>
          </a:solidFill>
          <a:ln w="3810">
            <a:solidFill>
              <a:srgbClr val="1A3A50"/>
            </a:solidFill>
            <a:prstDash val="solid"/>
          </a:ln>
        </p:spPr>
      </p:sp>
      <p:sp>
        <p:nvSpPr>
          <p:cNvPr id="177" name="Text 174"/>
          <p:cNvSpPr/>
          <p:nvPr/>
        </p:nvSpPr>
        <p:spPr>
          <a:xfrm>
            <a:off x="6737551" y="3422600"/>
            <a:ext cx="246888" cy="3730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56CFB2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37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8" name="Text 175"/>
          <p:cNvSpPr/>
          <p:nvPr/>
        </p:nvSpPr>
        <p:spPr>
          <a:xfrm>
            <a:off x="6993583" y="3422600"/>
            <a:ext cx="1481328" cy="3730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uk-UA" sz="8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Бринзак</a:t>
            </a:r>
            <a:r>
              <a:rPr lang="en-US" sz="800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 М</a:t>
            </a:r>
            <a:r>
              <a:rPr lang="uk-UA" sz="800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. В.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9" name="Text 176"/>
          <p:cNvSpPr/>
          <p:nvPr/>
        </p:nvSpPr>
        <p:spPr>
          <a:xfrm>
            <a:off x="8409326" y="3459644"/>
            <a:ext cx="749808" cy="3730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8BAA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М</a:t>
            </a:r>
            <a:r>
              <a:rPr lang="uk-UA" sz="750" dirty="0">
                <a:solidFill>
                  <a:srgbClr val="8BAA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1-2</a:t>
            </a:r>
            <a:endParaRPr lang="en-US" sz="750" dirty="0"/>
          </a:p>
        </p:txBody>
      </p:sp>
      <p:sp>
        <p:nvSpPr>
          <p:cNvPr id="180" name="Shape 177"/>
          <p:cNvSpPr/>
          <p:nvPr/>
        </p:nvSpPr>
        <p:spPr>
          <a:xfrm>
            <a:off x="6700975" y="3795675"/>
            <a:ext cx="2231136" cy="373075"/>
          </a:xfrm>
          <a:prstGeom prst="rect">
            <a:avLst/>
          </a:prstGeom>
          <a:solidFill>
            <a:srgbClr val="0D2137"/>
          </a:solidFill>
          <a:ln w="3810">
            <a:solidFill>
              <a:srgbClr val="0D2137"/>
            </a:solidFill>
            <a:prstDash val="solid"/>
          </a:ln>
        </p:spPr>
      </p:sp>
      <p:sp>
        <p:nvSpPr>
          <p:cNvPr id="181" name="Text 178"/>
          <p:cNvSpPr/>
          <p:nvPr/>
        </p:nvSpPr>
        <p:spPr>
          <a:xfrm>
            <a:off x="6737551" y="3795675"/>
            <a:ext cx="246888" cy="3730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56CFB2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38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2" name="Text 179"/>
          <p:cNvSpPr/>
          <p:nvPr/>
        </p:nvSpPr>
        <p:spPr>
          <a:xfrm>
            <a:off x="6993583" y="3795675"/>
            <a:ext cx="1481328" cy="3730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Д</a:t>
            </a:r>
            <a:r>
              <a:rPr lang="uk-UA" sz="8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олжанський</a:t>
            </a:r>
            <a:r>
              <a:rPr lang="en-US" sz="800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 О</a:t>
            </a:r>
            <a:r>
              <a:rPr lang="uk-UA" sz="800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. О.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3" name="Text 180"/>
          <p:cNvSpPr/>
          <p:nvPr/>
        </p:nvSpPr>
        <p:spPr>
          <a:xfrm>
            <a:off x="8409326" y="3827678"/>
            <a:ext cx="749808" cy="3730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8BAA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М</a:t>
            </a:r>
            <a:r>
              <a:rPr lang="uk-UA" sz="750" dirty="0">
                <a:solidFill>
                  <a:srgbClr val="8BAA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1-2</a:t>
            </a:r>
            <a:endParaRPr lang="en-US" sz="750" dirty="0"/>
          </a:p>
        </p:txBody>
      </p:sp>
      <p:sp>
        <p:nvSpPr>
          <p:cNvPr id="184" name="Shape 181"/>
          <p:cNvSpPr/>
          <p:nvPr/>
        </p:nvSpPr>
        <p:spPr>
          <a:xfrm>
            <a:off x="630" y="4890463"/>
            <a:ext cx="9143370" cy="253037"/>
          </a:xfrm>
          <a:prstGeom prst="rect">
            <a:avLst/>
          </a:prstGeom>
          <a:solidFill>
            <a:srgbClr val="00A896"/>
          </a:solidFill>
          <a:ln w="12700">
            <a:solidFill>
              <a:srgbClr val="00A896"/>
            </a:solidFill>
            <a:prstDash val="solid"/>
          </a:ln>
        </p:spPr>
      </p:sp>
      <p:sp>
        <p:nvSpPr>
          <p:cNvPr id="185" name="Text 182"/>
          <p:cNvSpPr/>
          <p:nvPr/>
        </p:nvSpPr>
        <p:spPr>
          <a:xfrm>
            <a:off x="1847088" y="4929531"/>
            <a:ext cx="5934141" cy="1627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НУБіП </a:t>
            </a:r>
            <a:r>
              <a:rPr lang="en-US" sz="10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України</a:t>
            </a:r>
            <a:r>
              <a:rPr lang="en-US" sz="1000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 </a:t>
            </a:r>
            <a:r>
              <a:rPr lang="uk-UA" sz="1000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Кафедра</a:t>
            </a:r>
            <a:r>
              <a:rPr lang="en-US" sz="1000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 управління земельними </a:t>
            </a:r>
            <a:r>
              <a:rPr lang="en-US" sz="10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ресурсами</a:t>
            </a:r>
            <a:r>
              <a:rPr lang="en-US" sz="1000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  2025–2026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13">
            <a:extLst>
              <a:ext uri="{FF2B5EF4-FFF2-40B4-BE49-F238E27FC236}">
                <a16:creationId xmlns:a16="http://schemas.microsoft.com/office/drawing/2014/main" id="{CAC8754B-726B-48D7-23B1-E9BB443F6963}"/>
              </a:ext>
            </a:extLst>
          </p:cNvPr>
          <p:cNvSpPr/>
          <p:nvPr/>
        </p:nvSpPr>
        <p:spPr>
          <a:xfrm>
            <a:off x="1826593" y="1898294"/>
            <a:ext cx="749808" cy="3730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uk-UA" sz="750" dirty="0">
                <a:solidFill>
                  <a:srgbClr val="8BAAA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4-</a:t>
            </a:r>
            <a:r>
              <a:rPr lang="en-US" sz="750" dirty="0">
                <a:solidFill>
                  <a:srgbClr val="8BAAA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ЗВ</a:t>
            </a:r>
            <a:r>
              <a:rPr lang="uk-UA" sz="750" dirty="0">
                <a:solidFill>
                  <a:srgbClr val="8BAAA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-</a:t>
            </a:r>
            <a:r>
              <a:rPr lang="en-US" sz="750" dirty="0">
                <a:solidFill>
                  <a:srgbClr val="8BAAA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2</a:t>
            </a:r>
            <a:endParaRPr lang="en-US" sz="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6" name="Text 13">
            <a:extLst>
              <a:ext uri="{FF2B5EF4-FFF2-40B4-BE49-F238E27FC236}">
                <a16:creationId xmlns:a16="http://schemas.microsoft.com/office/drawing/2014/main" id="{C00C5E5D-B5F2-9F9A-3717-0591CAD573FE}"/>
              </a:ext>
            </a:extLst>
          </p:cNvPr>
          <p:cNvSpPr/>
          <p:nvPr/>
        </p:nvSpPr>
        <p:spPr>
          <a:xfrm>
            <a:off x="1827224" y="1539724"/>
            <a:ext cx="749808" cy="3730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uk-UA" sz="750" dirty="0">
                <a:solidFill>
                  <a:srgbClr val="8BAAA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4-</a:t>
            </a:r>
            <a:r>
              <a:rPr lang="en-US" sz="750" dirty="0">
                <a:solidFill>
                  <a:srgbClr val="8BAAA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ЗВ</a:t>
            </a:r>
            <a:r>
              <a:rPr lang="uk-UA" sz="750" dirty="0">
                <a:solidFill>
                  <a:srgbClr val="8BAAA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-</a:t>
            </a:r>
            <a:r>
              <a:rPr lang="en-US" sz="750" dirty="0">
                <a:solidFill>
                  <a:srgbClr val="8BAAA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2</a:t>
            </a:r>
            <a:endParaRPr lang="en-US" sz="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7" name="Text 13">
            <a:extLst>
              <a:ext uri="{FF2B5EF4-FFF2-40B4-BE49-F238E27FC236}">
                <a16:creationId xmlns:a16="http://schemas.microsoft.com/office/drawing/2014/main" id="{A362447E-6A4C-EF65-264E-B005219C8AE3}"/>
              </a:ext>
            </a:extLst>
          </p:cNvPr>
          <p:cNvSpPr/>
          <p:nvPr/>
        </p:nvSpPr>
        <p:spPr>
          <a:xfrm>
            <a:off x="1813507" y="2239240"/>
            <a:ext cx="749808" cy="3730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uk-UA" sz="750" dirty="0">
                <a:solidFill>
                  <a:srgbClr val="8BAAA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4-</a:t>
            </a:r>
            <a:r>
              <a:rPr lang="en-US" sz="750" dirty="0">
                <a:solidFill>
                  <a:srgbClr val="8BAAA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ЗВ</a:t>
            </a:r>
            <a:r>
              <a:rPr lang="uk-UA" sz="750" dirty="0">
                <a:solidFill>
                  <a:srgbClr val="8BAAA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-1</a:t>
            </a:r>
            <a:endParaRPr lang="en-US" sz="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8" name="Text 13">
            <a:extLst>
              <a:ext uri="{FF2B5EF4-FFF2-40B4-BE49-F238E27FC236}">
                <a16:creationId xmlns:a16="http://schemas.microsoft.com/office/drawing/2014/main" id="{F2836E27-1860-ECC1-20E4-C5C3BAC2613B}"/>
              </a:ext>
            </a:extLst>
          </p:cNvPr>
          <p:cNvSpPr/>
          <p:nvPr/>
        </p:nvSpPr>
        <p:spPr>
          <a:xfrm>
            <a:off x="1813507" y="2644391"/>
            <a:ext cx="749808" cy="3730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uk-UA" sz="750" dirty="0">
                <a:solidFill>
                  <a:srgbClr val="8BAAA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4-</a:t>
            </a:r>
            <a:r>
              <a:rPr lang="en-US" sz="750" dirty="0">
                <a:solidFill>
                  <a:srgbClr val="8BAAA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ЗВ</a:t>
            </a:r>
            <a:r>
              <a:rPr lang="uk-UA" sz="750" dirty="0">
                <a:solidFill>
                  <a:srgbClr val="8BAAA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-1</a:t>
            </a:r>
            <a:endParaRPr lang="en-US" sz="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1005840"/>
          </a:xfrm>
          <a:prstGeom prst="rect">
            <a:avLst/>
          </a:prstGeom>
          <a:solidFill>
            <a:srgbClr val="1A7F4B"/>
          </a:solidFill>
          <a:ln w="12700">
            <a:solidFill>
              <a:srgbClr val="1A7F4B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365760" y="0"/>
            <a:ext cx="841248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👥  </a:t>
            </a: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УЧАСНИКИ ГУРТКА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hart 0"/>
          <p:cNvGraphicFramePr/>
          <p:nvPr>
            <p:extLst>
              <p:ext uri="{D42A27DB-BD31-4B8C-83A1-F6EECF244321}">
                <p14:modId xmlns:p14="http://schemas.microsoft.com/office/powerpoint/2010/main" val="3244501145"/>
              </p:ext>
            </p:extLst>
          </p:nvPr>
        </p:nvGraphicFramePr>
        <p:xfrm>
          <a:off x="457200" y="1188720"/>
          <a:ext cx="5029200" cy="3474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hape 2"/>
          <p:cNvSpPr/>
          <p:nvPr/>
        </p:nvSpPr>
        <p:spPr>
          <a:xfrm>
            <a:off x="5760720" y="1188720"/>
            <a:ext cx="3108960" cy="777240"/>
          </a:xfrm>
          <a:prstGeom prst="rect">
            <a:avLst/>
          </a:prstGeom>
          <a:solidFill>
            <a:srgbClr val="122B3A"/>
          </a:solidFill>
          <a:ln w="12700">
            <a:solidFill>
              <a:srgbClr val="00A896"/>
            </a:solidFill>
            <a:prstDash val="solid"/>
          </a:ln>
          <a:effectLst>
            <a:outerShdw blurRad="76200" dist="25400" dir="8100000" algn="bl" rotWithShape="0">
              <a:srgbClr val="000000">
                <a:alpha val="30000"/>
              </a:srgbClr>
            </a:outerShdw>
          </a:effectLst>
        </p:spPr>
      </p:sp>
      <p:sp>
        <p:nvSpPr>
          <p:cNvPr id="6" name="Text 3"/>
          <p:cNvSpPr/>
          <p:nvPr/>
        </p:nvSpPr>
        <p:spPr>
          <a:xfrm>
            <a:off x="5760720" y="1225296"/>
            <a:ext cx="109728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uk-UA" sz="3200" b="1" dirty="0">
                <a:solidFill>
                  <a:srgbClr val="F7B731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38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6903720" y="1325880"/>
            <a:ext cx="19202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Учасників гуртка</a:t>
            </a:r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hape 5"/>
          <p:cNvSpPr/>
          <p:nvPr/>
        </p:nvSpPr>
        <p:spPr>
          <a:xfrm>
            <a:off x="5760720" y="2103120"/>
            <a:ext cx="3108960" cy="777240"/>
          </a:xfrm>
          <a:prstGeom prst="rect">
            <a:avLst/>
          </a:prstGeom>
          <a:solidFill>
            <a:srgbClr val="122B3A"/>
          </a:solidFill>
          <a:ln w="12700">
            <a:solidFill>
              <a:srgbClr val="00A896"/>
            </a:solidFill>
            <a:prstDash val="solid"/>
          </a:ln>
          <a:effectLst>
            <a:outerShdw blurRad="76200" dist="25400" dir="8100000" algn="bl" rotWithShape="0">
              <a:srgbClr val="000000">
                <a:alpha val="30000"/>
              </a:srgbClr>
            </a:outerShdw>
          </a:effectLst>
        </p:spPr>
      </p:sp>
      <p:sp>
        <p:nvSpPr>
          <p:cNvPr id="9" name="Text 6"/>
          <p:cNvSpPr/>
          <p:nvPr/>
        </p:nvSpPr>
        <p:spPr>
          <a:xfrm>
            <a:off x="5760720" y="2139696"/>
            <a:ext cx="109728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F7B731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14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6903720" y="2240280"/>
            <a:ext cx="19202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Публікацій у 2025–2026</a:t>
            </a:r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5760720" y="3017520"/>
            <a:ext cx="3108960" cy="777240"/>
          </a:xfrm>
          <a:prstGeom prst="rect">
            <a:avLst/>
          </a:prstGeom>
          <a:solidFill>
            <a:srgbClr val="122B3A"/>
          </a:solidFill>
          <a:ln w="12700">
            <a:solidFill>
              <a:srgbClr val="00A896"/>
            </a:solidFill>
            <a:prstDash val="solid"/>
          </a:ln>
          <a:effectLst>
            <a:outerShdw blurRad="76200" dist="25400" dir="8100000" algn="bl" rotWithShape="0">
              <a:srgbClr val="000000">
                <a:alpha val="30000"/>
              </a:srgbClr>
            </a:outerShdw>
          </a:effectLst>
        </p:spPr>
      </p:sp>
      <p:sp>
        <p:nvSpPr>
          <p:cNvPr id="12" name="Text 9"/>
          <p:cNvSpPr/>
          <p:nvPr/>
        </p:nvSpPr>
        <p:spPr>
          <a:xfrm>
            <a:off x="5760720" y="3054096"/>
            <a:ext cx="109728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F7B731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3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6903720" y="3154680"/>
            <a:ext cx="19202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Конференції</a:t>
            </a:r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Shape 11"/>
          <p:cNvSpPr/>
          <p:nvPr/>
        </p:nvSpPr>
        <p:spPr>
          <a:xfrm>
            <a:off x="5760720" y="3931920"/>
            <a:ext cx="3108960" cy="777240"/>
          </a:xfrm>
          <a:prstGeom prst="rect">
            <a:avLst/>
          </a:prstGeom>
          <a:solidFill>
            <a:srgbClr val="122B3A"/>
          </a:solidFill>
          <a:ln w="12700">
            <a:solidFill>
              <a:srgbClr val="00A896"/>
            </a:solidFill>
            <a:prstDash val="solid"/>
          </a:ln>
          <a:effectLst>
            <a:outerShdw blurRad="76200" dist="25400" dir="8100000" algn="bl" rotWithShape="0">
              <a:srgbClr val="000000">
                <a:alpha val="30000"/>
              </a:srgbClr>
            </a:outerShdw>
          </a:effectLst>
        </p:spPr>
      </p:sp>
      <p:sp>
        <p:nvSpPr>
          <p:cNvPr id="15" name="Text 12"/>
          <p:cNvSpPr/>
          <p:nvPr/>
        </p:nvSpPr>
        <p:spPr>
          <a:xfrm>
            <a:off x="5760720" y="3968496"/>
            <a:ext cx="109728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F7B731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2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6903720" y="4069080"/>
            <a:ext cx="19202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Конкурси та олімпіади</a:t>
            </a:r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6720" y="137160"/>
            <a:ext cx="640080" cy="64008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ED7B7CE4-549B-BD67-764A-3C3B9BFC900A}"/>
              </a:ext>
            </a:extLst>
          </p:cNvPr>
          <p:cNvSpPr/>
          <p:nvPr/>
        </p:nvSpPr>
        <p:spPr>
          <a:xfrm>
            <a:off x="0" y="0"/>
            <a:ext cx="9144000" cy="1005840"/>
          </a:xfrm>
          <a:prstGeom prst="rect">
            <a:avLst/>
          </a:prstGeom>
          <a:solidFill>
            <a:srgbClr val="1A7F4B"/>
          </a:solidFill>
          <a:ln w="12700">
            <a:solidFill>
              <a:srgbClr val="1A7F4B"/>
            </a:solidFill>
            <a:prstDash val="solid"/>
          </a:ln>
        </p:spPr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D6D9DC-0466-5F65-5544-0946DBB27E82}"/>
              </a:ext>
            </a:extLst>
          </p:cNvPr>
          <p:cNvSpPr txBox="1"/>
          <p:nvPr/>
        </p:nvSpPr>
        <p:spPr>
          <a:xfrm>
            <a:off x="2558743" y="217355"/>
            <a:ext cx="40265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Зустрічі учасників гуртка</a:t>
            </a:r>
            <a:endParaRPr lang="uk-UA" sz="2400" dirty="0">
              <a:solidFill>
                <a:schemeClr val="bg1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7DEAADB-FCF2-AD9A-4E1D-118025168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8" y="1223196"/>
            <a:ext cx="2407551" cy="3210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6B08649-2ABB-FF21-9F19-B8FB94DA40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536" y="1223196"/>
            <a:ext cx="3237378" cy="2755817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7D6A1B9D-74C7-9D5F-2E80-96A354F5A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582" y="1223196"/>
            <a:ext cx="2486339" cy="3315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1980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1093</Words>
  <Application>Microsoft Office PowerPoint</Application>
  <PresentationFormat>Экран (16:9)</PresentationFormat>
  <Paragraphs>273</Paragraphs>
  <Slides>16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Aptos</vt:lpstr>
      <vt:lpstr>Arial</vt:lpstr>
      <vt:lpstr>Calibri</vt:lpstr>
      <vt:lpstr>Inter</vt:lpstr>
      <vt:lpstr>Stack Sans Notch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Студентський науковий гурток 2025-2026</dc:title>
  <dc:subject>PptxGenJS Presentation</dc:subject>
  <dc:creator>PptxGenJS</dc:creator>
  <cp:lastModifiedBy>User</cp:lastModifiedBy>
  <cp:revision>2</cp:revision>
  <dcterms:created xsi:type="dcterms:W3CDTF">2026-05-05T08:29:48Z</dcterms:created>
  <dcterms:modified xsi:type="dcterms:W3CDTF">2026-05-05T12:26:41Z</dcterms:modified>
</cp:coreProperties>
</file>