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0225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0188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5403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9011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3694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35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1314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4818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573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599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603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780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106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3608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864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5511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227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249E6-620D-4FC9-B0F5-25263750D29F}" type="datetimeFigureOut">
              <a:rPr lang="uk-UA" smtClean="0"/>
              <a:t>27.04.2026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FBD4-0562-42BA-BAB5-DD21456B49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6052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nubip.edu.ua/zahalna-informatsiya-1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dglib.nubip.edu.ua/server/api/core/bitstreams/e060faab-ccf8-41c9-ab28-c780d3822b2f/content" TargetMode="External"/><Relationship Id="rId4" Type="http://schemas.openxmlformats.org/officeDocument/2006/relationships/hyperlink" Target="https://rmv.nmu.org.ua/ua/arkhiv-zbirok-konferentsiy/molod-nauka-ta-innovatsii-2025/molod-2025-vol1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doi.org/10.31548/zemleustriy2025.02.0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de_clean_technical_themed_background_scene_a_li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1000" y="2541557"/>
            <a:ext cx="8889999" cy="1774885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Звіт про діяльність наукового гуртка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Інженерна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геодезія“</a:t>
            </a:r>
            <a:r>
              <a:rPr lang="ru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202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-202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навчальний р</a:t>
            </a:r>
            <a:r>
              <a:rPr lang="uk-UA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ік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995077" y="4793488"/>
            <a:ext cx="5943823" cy="904648"/>
          </a:xfrm>
        </p:spPr>
        <p:txBody>
          <a:bodyPr>
            <a:noAutofit/>
          </a:bodyPr>
          <a:lstStyle/>
          <a:p>
            <a:pPr algn="r"/>
            <a:r>
              <a:rPr lang="uk-UA" sz="24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  <a:r>
              <a:rPr lang="uk-UA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 технічних наук, </a:t>
            </a:r>
            <a:r>
              <a:rPr lang="uk-UA" sz="24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uk-UA" sz="2400" b="1" cap="none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Колеснік</a:t>
            </a:r>
            <a:r>
              <a:rPr lang="uk-UA" sz="24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654574" y="6175183"/>
            <a:ext cx="1284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Київ-2026</a:t>
            </a:r>
            <a:endParaRPr lang="uk-U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771965" y="268416"/>
            <a:ext cx="47042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землевпорядкування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геодезії та картографії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36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de_clean_technical_themed_background_scene_a_li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27727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2026-2027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141412" y="1996751"/>
            <a:ext cx="8506441" cy="3794450"/>
          </a:xfrm>
        </p:spPr>
        <p:txBody>
          <a:bodyPr>
            <a:normAutofit fontScale="92500"/>
          </a:bodyPr>
          <a:lstStyle/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Поглиблення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інженерної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геодезії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участь у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заходах та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lang="uk-UA" alt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Проведення </a:t>
            </a:r>
            <a:r>
              <a:rPr lang="uk-UA" alt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лекції: «Сучасні методи геодезичних вимірювань».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lang="uk-UA" alt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Ознайомлення </a:t>
            </a:r>
            <a:r>
              <a:rPr lang="uk-UA" alt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програмним забезпеченням для обробки геодезичних </a:t>
            </a:r>
            <a:r>
              <a:rPr lang="uk-UA" alt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конкурсах,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олімпіадах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alt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геодезичних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ide_clean_technical_themed_background_scene_a_li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89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97098"/>
          </a:xfrm>
        </p:spPr>
        <p:txBody>
          <a:bodyPr/>
          <a:lstStyle/>
          <a:p>
            <a:pPr algn="ctr"/>
            <a:r>
              <a:rPr lang="en-US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Web-</a:t>
            </a:r>
            <a:r>
              <a:rPr lang="uk-UA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 </a:t>
            </a:r>
            <a:r>
              <a:rPr lang="uk-UA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</a:t>
            </a:r>
            <a:r>
              <a:rPr lang="uk-UA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наукового гуртка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1141412" y="1315616"/>
            <a:ext cx="9905999" cy="5590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nubip.edu.ua/zahalna-informatsiya-16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636" y="2346893"/>
            <a:ext cx="3571550" cy="403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3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de_clean_technical_themed_background_scene_a_li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482" y="2744431"/>
            <a:ext cx="10384971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12915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de_clean_technical_themed_background_scene_a_li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6830" y="411778"/>
            <a:ext cx="6458339" cy="60525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та завдання гуртка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79918" y="1194318"/>
            <a:ext cx="7175241" cy="56636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Популяризація інженерної геодезії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Гурток спрямований на виявлення та розвиток наукового і творчого потенціалу студентів, а також на формування їхнього інтересу до інженерної геодезії.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Формування практичних умінь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процесі роботи гуртка студенти набувають практичних навичок виконання інженерно-геодезичних </a:t>
            </a: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вишукувань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освоюють геодезичне забезпечення </a:t>
            </a: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проєктування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будівель і споруд, а також опановують методи визначення параметрів вертикального планування територій.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Участь у науковій діяльності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Найкращі результати досліджень рекомендуються для представлення на студентських конференціях і подальшої публікації у вигляді тез та наукових статей у профільних виданнях.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159" y="1785646"/>
            <a:ext cx="4736841" cy="355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8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de_clean_technical_themed_background_scene_a_li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4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3653" y="102622"/>
            <a:ext cx="6764694" cy="1436915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відомості про гурток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006082" y="1179952"/>
            <a:ext cx="8705461" cy="1085452"/>
          </a:xfrm>
        </p:spPr>
        <p:txBody>
          <a:bodyPr>
            <a:normAutofit fontScale="25000" lnSpcReduction="20000"/>
          </a:bodyPr>
          <a:lstStyle/>
          <a:p>
            <a:r>
              <a:rPr lang="uk-UA" sz="96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учасників</a:t>
            </a:r>
            <a:r>
              <a:rPr lang="ru-RU" sz="96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9600" b="1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6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8600" cap="none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86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них 1 студент </a:t>
            </a:r>
            <a:r>
              <a:rPr lang="ru-RU" sz="8600" cap="none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86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курсу; 10 </a:t>
            </a:r>
            <a:r>
              <a:rPr lang="ru-RU" sz="8600" cap="none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86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другого курсу; 15 </a:t>
            </a:r>
            <a:r>
              <a:rPr lang="ru-RU" sz="8600" cap="none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86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cap="none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третього</a:t>
            </a:r>
            <a:r>
              <a:rPr lang="ru-RU" sz="86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курсу; </a:t>
            </a:r>
            <a:r>
              <a:rPr lang="ru-RU" sz="8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86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cap="none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</a:t>
            </a:r>
            <a:r>
              <a:rPr lang="ru-RU" sz="86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cap="none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магістратури</a:t>
            </a:r>
            <a:r>
              <a:rPr lang="uk-UA" sz="8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600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732065" y="2568649"/>
            <a:ext cx="5235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технічних наук,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</a:p>
          <a:p>
            <a:pPr algn="ctr"/>
            <a:r>
              <a:rPr lang="uk-UA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Колеснік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449" y="3508494"/>
            <a:ext cx="2030963" cy="3046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кутник 6"/>
          <p:cNvSpPr/>
          <p:nvPr/>
        </p:nvSpPr>
        <p:spPr>
          <a:xfrm>
            <a:off x="5743380" y="2568649"/>
            <a:ext cx="44600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Староста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курсу факультету землевпорядкування </a:t>
            </a:r>
            <a:r>
              <a:rPr lang="uk-UA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Кучмій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Владислав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53116" y="3491979"/>
            <a:ext cx="2259611" cy="30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9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de_clean_technical_themed_background_scene_a_li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4517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Заходи проведені гуртком</a:t>
            </a:r>
            <a:r>
              <a:rPr lang="uk-UA" b="1" dirty="0"/>
              <a:t/>
            </a:r>
            <a:br>
              <a:rPr lang="uk-UA" b="1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55576" y="924540"/>
            <a:ext cx="9591835" cy="1221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7 засідань наукового гуртка, у межах яких розглядалися організаційні питання діяльності, сучасні методи інженерної геодезії, підготовка до участі в наукових конкурсах і конференціях, а також вимоги до оформлення наукових публікацій. Окрему увагу було приділено набуттю практичних навичок роботи з сучасними геодезичними приладами та програмним забезпеченням.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09" y="2708237"/>
            <a:ext cx="3777377" cy="2833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0506" y="2708237"/>
            <a:ext cx="3763349" cy="2822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686" y="3550298"/>
            <a:ext cx="3663820" cy="274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4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ide_clean_technical_themed_background_scene_a_li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273285"/>
            <a:ext cx="9905998" cy="669106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Наукові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досягнення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40669" y="942391"/>
            <a:ext cx="780602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uk-UA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Опубліковані тези, матеріали </a:t>
            </a:r>
            <a:r>
              <a:rPr lang="uk-UA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доповідей членів </a:t>
            </a:r>
            <a:r>
              <a:rPr lang="uk-UA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гуртка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endParaRPr lang="uk-UA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Nezvydskyi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I.K.,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Kolesnik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N.A. The main stages of topographic and geodetic support for the construction of wind power plants.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Молодь: наука та інновації: матеріали Х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Міжнародної науково-технічної конференції студентів, аспірантів та молодих вчених, Дніпро, 12–14 листопада 2025 року: у 3-х т. / Національний технічний університет «Дніпровська політехніка» – Дніпро : НТУ «ДП», 2025. Том 1. 252-253 с.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rmv.nmu.org.ua/ua/arkhiv-zbirok-konferentsiy/molod-nauka-ta-innovatsii-2025/molod-2025-vol1.pdf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Гладченко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В.С.,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Колеснік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Н.А. ЗМІНА ЦІЛЬОВОГО ПРИЗНАЧЕННЯ ЗЕМЕЛЬНОЇ ДІЛЯНКИ ЯК ІНСТРУМЕНТ ФОРМУВАННЯ ОБ’ЄКТУ ЗЕЛЕНОГО БЛАГОУСТРОЮ МІСТА КИЄВА. Збірка наукових праць Міжнародної науково-практичної конференції молодих вчених, студентів та аспірантів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GeoPOINT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2025: “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Землеустрій і топографічна діяльність в умовах війни та післявоєнного відновлення і зміни клімату”. Київ, 5-6 березня 2026 р. - 56-59 с.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dglib.nubip.edu.ua/server/api/core/bitstreams/e060faab-ccf8-41c9-ab28-c780d3822b2f/content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5412" y="551051"/>
            <a:ext cx="2494293" cy="3451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9904" y="4002831"/>
            <a:ext cx="3745307" cy="285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7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de_clean_technical_themed_background_scene_a_li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7113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Наукові досягнення</a:t>
            </a:r>
            <a:r>
              <a:rPr lang="uk-UA" b="1" dirty="0"/>
              <a:t/>
            </a:r>
            <a:br>
              <a:rPr lang="uk-UA" b="1" dirty="0"/>
            </a:br>
            <a:endParaRPr lang="uk-UA" dirty="0"/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264335" y="1689648"/>
            <a:ext cx="7201808" cy="458746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uk-UA" b="1" dirty="0" smtClean="0">
                <a:solidFill>
                  <a:schemeClr val="bg1"/>
                </a:solidFill>
              </a:rPr>
              <a:t>Статті </a:t>
            </a:r>
            <a:r>
              <a:rPr lang="uk-UA" b="1" dirty="0">
                <a:solidFill>
                  <a:schemeClr val="bg1"/>
                </a:solidFill>
              </a:rPr>
              <a:t>членів гуртка, </a:t>
            </a:r>
            <a:r>
              <a:rPr lang="uk-UA" b="1" dirty="0" smtClean="0">
                <a:solidFill>
                  <a:schemeClr val="bg1"/>
                </a:solidFill>
              </a:rPr>
              <a:t>опубліковані </a:t>
            </a:r>
            <a:r>
              <a:rPr lang="uk-UA" b="1" dirty="0">
                <a:solidFill>
                  <a:schemeClr val="bg1"/>
                </a:solidFill>
              </a:rPr>
              <a:t>у </a:t>
            </a:r>
            <a:r>
              <a:rPr lang="uk-UA" b="1" dirty="0" smtClean="0">
                <a:solidFill>
                  <a:schemeClr val="bg1"/>
                </a:solidFill>
              </a:rPr>
              <a:t>фахових виданнях під керівництвом наукового керівника гуртка</a:t>
            </a:r>
            <a:endParaRPr lang="uk-U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Kolesnik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Kolomiiets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Геоінформаційне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картографування стану ґрунтового покриву й земель, прилеглих до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Бурштинської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ТЕС, та рекомендації щодо їх екологічно збалансованого використання / Землеустрій, кадастр і моніторинг земель. - 2025. - №2.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DOI: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doi.org/10.31548/zemleustriy2025.02.07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008" y="3304036"/>
            <a:ext cx="4219992" cy="3553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3270" y="704555"/>
            <a:ext cx="1867775" cy="259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6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ide_clean_technical_themed_background_scene_a_li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361502"/>
            <a:ext cx="9905998" cy="146220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ВиступИ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студентів - учасників гуртка в семінарах, конференціях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тощо</a:t>
            </a:r>
            <a:r>
              <a:rPr lang="uk-UA" dirty="0"/>
              <a:t/>
            </a:r>
            <a:br>
              <a:rPr lang="uk-UA" dirty="0"/>
            </a:br>
            <a:r>
              <a:rPr lang="uk-UA" b="1" dirty="0" smtClean="0"/>
              <a:t/>
            </a:r>
            <a:br>
              <a:rPr lang="uk-UA" b="1" dirty="0" smtClean="0"/>
            </a:b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0" y="1390262"/>
            <a:ext cx="7847045" cy="4077476"/>
          </a:xfrm>
        </p:spPr>
        <p:txBody>
          <a:bodyPr>
            <a:noAutofit/>
          </a:bodyPr>
          <a:lstStyle/>
          <a:p>
            <a:pPr algn="just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Nezvydskyi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I.K.,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Kolesnik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N.A. The main stages of topographic and geodetic support for the construction of wind power plants.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Молодь: наука та інновації: Х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 науково-технічна конференція студентів, аспірантів та молодих вчених, Дніпро, 12–14 листопада 2025 року. </a:t>
            </a:r>
          </a:p>
          <a:p>
            <a:pPr algn="just"/>
            <a:endParaRPr lang="uk-U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Гладченко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В.С.,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Колеснік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Н.А. ЗМІНА ЦІЛЬОВОГО ПРИЗНАЧЕННЯ ЗЕМЕЛЬНОЇ ДІЛЯНКИ ЯК ІНСТРУМЕНТ ФОРМУВАННЯ ОБ’ЄКТУ ЗЕЛЕНОГО БЛАГОУСТРОЮ МІСТА КИЄВА. Міжнародна науково-практична конференція молодих вчених, студентів та аспірантів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GeoPOINT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2025: “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Землеустрій і топографічна діяльність в умовах війни та післявоєнного відновлення і зміни клімату”. Київ, 5-6 березня 2026 р. </a:t>
            </a:r>
          </a:p>
          <a:p>
            <a:endParaRPr lang="uk-UA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815" y="3836836"/>
            <a:ext cx="3641681" cy="27336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815" y="1259209"/>
            <a:ext cx="3685413" cy="260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2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de_clean_technical_themed_background_scene_a_li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539" y="618518"/>
            <a:ext cx="11159412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Членів 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в Міжнародних та Всеукраїнських наукових студентських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олімпіадах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46477" y="1885593"/>
            <a:ext cx="9297320" cy="2275860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етапі Всеукраїнської студентської олімпіади у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НУБіП України зі спеціальності 193 «Геодезія та землеустрій» з навчальної дисципліни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«Геодезія»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 Анастасія,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Миронець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Олександр, Левченко Софія, Рубан Марія,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Юлія,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Сиволожська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Анастасія,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Сокорєв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Роман, Чиж Валерія,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Вавруш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Єлизавета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 І турі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олімпіади з математики в Національному університет біоресурсів і природокористування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 прийняла </a:t>
            </a:r>
            <a:r>
              <a:rPr lang="uk-UA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Гладченко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Вікторія.</a:t>
            </a:r>
            <a:endParaRPr lang="uk-UA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факультеті були організовані та проведені інтелектуальні ігри ФЗВ, спрямовані на розвиток логічного мислення, ерудиції та командної взаємодії студентів. У заході взяли участь представники різних академічних груп, які продемонстрували високий рівень знань і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підготовки. За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результатами змагань переможницею стала член наукового гуртка «Інженерна геодезія»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Анастасія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951" y="4250402"/>
            <a:ext cx="3479049" cy="2607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6" y="4250402"/>
            <a:ext cx="3477600" cy="2602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877" y="4250402"/>
            <a:ext cx="3476796" cy="2607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3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de_clean_technical_themed_background_scene_a_li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319938"/>
            <a:ext cx="9905998" cy="62245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Інші заходи, Які відвідали члени гуртка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870" r="10439"/>
          <a:stretch/>
        </p:blipFill>
        <p:spPr>
          <a:xfrm>
            <a:off x="6266600" y="2031925"/>
            <a:ext cx="3135087" cy="2383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144" y="4280509"/>
            <a:ext cx="4364268" cy="2560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413" y="1137985"/>
            <a:ext cx="3554276" cy="24325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064" y="2785469"/>
            <a:ext cx="3491082" cy="26206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2710" y="4665026"/>
            <a:ext cx="3334624" cy="22230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6794" y="836084"/>
            <a:ext cx="3130619" cy="23500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9318" y="4604644"/>
            <a:ext cx="3381407" cy="2236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7616" y="1137985"/>
            <a:ext cx="3412808" cy="225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2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хема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хема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TM04033919[[fn=Схема]]</Template>
  <TotalTime>353</TotalTime>
  <Words>808</Words>
  <Application>Microsoft Office PowerPoint</Application>
  <PresentationFormat>Широкий екран</PresentationFormat>
  <Paragraphs>47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Trebuchet MS</vt:lpstr>
      <vt:lpstr>Схема</vt:lpstr>
      <vt:lpstr> Звіт про діяльність наукового гуртка "Інженерна геодезія“ за 2025-2026 навчальний рік </vt:lpstr>
      <vt:lpstr>Мета та завдання гуртка</vt:lpstr>
      <vt:lpstr>Загальні відомості про гурток </vt:lpstr>
      <vt:lpstr>Заходи проведені гуртком </vt:lpstr>
      <vt:lpstr>Наукові досягнення</vt:lpstr>
      <vt:lpstr>Наукові досягнення </vt:lpstr>
      <vt:lpstr>ВиступИ студентів - учасників гуртка в семінарах, конференціях тощо  </vt:lpstr>
      <vt:lpstr>Участь Членів гуртка в Міжнародних та Всеукраїнських наукових студентських олімпіадах  </vt:lpstr>
      <vt:lpstr>Інші заходи, Які відвідали члени гуртка</vt:lpstr>
      <vt:lpstr>Плани на 2026-2027 навчальний рік</vt:lpstr>
      <vt:lpstr>Web-сторінка студентського наукового гуртка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Наталія Колеснiк</dc:creator>
  <cp:lastModifiedBy>Наталія Колеснiк</cp:lastModifiedBy>
  <cp:revision>44</cp:revision>
  <dcterms:created xsi:type="dcterms:W3CDTF">2025-04-11T10:25:47Z</dcterms:created>
  <dcterms:modified xsi:type="dcterms:W3CDTF">2026-04-27T08:31:36Z</dcterms:modified>
</cp:coreProperties>
</file>