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3" r:id="rId6"/>
    <p:sldId id="264" r:id="rId7"/>
    <p:sldId id="274" r:id="rId8"/>
    <p:sldId id="270" r:id="rId9"/>
    <p:sldId id="266" r:id="rId10"/>
    <p:sldId id="26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FA5CA-0523-4B70-8A79-AAD45316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11C8B10-5FB3-42FC-A6F3-9AF29CFFC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A338879-23A3-407D-AB01-A282BDE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5E08578-1000-4F7B-A583-41D675B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A34228A-DF55-4E5F-A773-FD5FCF19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A1C49-94E7-4D60-8D30-7BE55EB6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B53A49E9-7D96-4E3C-8D60-332458A1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77D505E-4297-490E-81FE-F71CCBE1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25A68F1-703F-4361-87EA-83AA3E9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7D6E6D2-0B1E-4521-A5DE-2E179A4D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D3A02756-0B27-4E25-81D2-61CCAC951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BDC2FAC-A98A-4D76-90EA-622EAF1C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4736573-2DAE-4C41-A398-ADA1CFED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B06720D-10A2-486D-9C06-5220A41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F26E171-A308-4D2F-9829-8FC10A3F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6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2A8329-C31F-4BCD-BE8C-40C28E5F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4A8A468-D28C-4DAB-9FCF-A4D27733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77E37AA-3229-45AF-9B0A-57E9078C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A16DAA9-F928-4420-AB83-ACE5104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120986F-989E-47A3-8ADE-666095E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9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9D0B15-7512-4665-89E4-5DDDB5F6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4CAB206-30E4-4C0B-8FA8-0F275D6F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E3F8E9C-CAB7-49BA-9FCE-E5ECA687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7996E2C-FE5D-49F0-81A6-328B5524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4593E7A-B3F2-4660-8949-0335BB79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6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C6BE39-1019-47F8-AF21-CF79994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6506BEB-B0A1-42E0-8ACB-D0DC3543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F663C55-5466-465D-9B16-3C4559C90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D11E741-A294-4308-A909-626AF161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D554CDF-9DF0-4288-A50C-CB96F8D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7811F98-E3EF-4525-861D-F5FFE899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3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18BB2-E79E-43EC-BEC2-9ECABC13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47C7C3B-C60F-4D0A-98F7-854047E6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4E4271B-BA54-4145-B1F5-7A5A4752D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A808939C-BC21-473A-90E8-D9A5650AE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CFD61CA7-BD39-4974-9836-FEE0D45E3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E0DE85F0-1F99-4A8B-B3A9-DC6C747D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C3FB5406-0C9C-47FA-9DA4-2F892416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32DB11E5-6317-4782-9FAD-E5D09D6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4C965-4AE0-4062-89DE-60569397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7AAD4402-2A18-4C1F-8E5A-88920A0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D3BE6CFD-2151-47B0-93A9-56E8B6B6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2B2A8E20-4F3C-4359-8483-45DEDA76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F09D755B-82C9-404F-B64A-985F6D2C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CC092B33-7D0F-4C30-95D9-8F1E1A0A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6685CF-7093-4429-AD4A-BCC8C719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4B6B8A-1C85-4769-A00D-68B23E92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46C081F-7638-40C1-9612-91088958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7F6FFDE-FE0A-43E0-AB06-563674126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D245950-75C7-4812-94A4-4E4FA3EA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21069CC4-63E8-4F66-B531-F516B528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3FD7FFD-3864-4811-BCDE-CD3F36F7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0A3C0-4E2C-4BA9-986F-847D9A7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EF646636-9C34-49FE-A6D6-8FEDAFFD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49F50948-4482-4F1A-A134-EF179E14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963D54DD-63D2-4944-A310-B8095A28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0F2F00A-2B25-43D1-A3BF-2DFBBD2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6305E45-FC42-4437-A8A3-BE27D45E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788">
              <a:srgbClr val="BECEEA"/>
            </a:gs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98115E70-F5CE-4269-B085-0EB817D7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457FF16-ABA1-4128-A16B-2D1C4BC4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824AE5A-A9AF-4A87-9F6B-68B3DE7C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7978-1A3E-493F-8CB6-FC7E46378B2C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554440E-D6BA-4FDB-AC74-FEBB3D298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BDB8D1B-3C95-424E-85FC-F5C2AE9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8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B4A2ED-DA2D-4299-AC2C-1CCAC1E5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94" y="644691"/>
            <a:ext cx="8261445" cy="1962031"/>
          </a:xfrm>
        </p:spPr>
        <p:txBody>
          <a:bodyPr>
            <a:noAutofit/>
          </a:bodyPr>
          <a:lstStyle/>
          <a:p>
            <a:r>
              <a:rPr lang="uk-UA" sz="4800" b="1" dirty="0"/>
              <a:t>Звіт гуртка</a:t>
            </a:r>
            <a:r>
              <a:rPr lang="uk-UA" sz="4800" b="1" i="1" dirty="0"/>
              <a:t/>
            </a:r>
            <a:br>
              <a:rPr lang="uk-UA" sz="4800" b="1" i="1" dirty="0"/>
            </a:br>
            <a:r>
              <a:rPr lang="uk-UA" sz="4800" i="1" dirty="0"/>
              <a:t>«Ветеринарна вірусологія</a:t>
            </a:r>
            <a:r>
              <a:rPr lang="uk-UA" sz="4800" i="1"/>
              <a:t>» </a:t>
            </a:r>
            <a:r>
              <a:rPr lang="uk-UA" sz="4800" i="1" smtClean="0"/>
              <a:t>2025</a:t>
            </a:r>
            <a:endParaRPr lang="uk-UA" sz="4800" i="1" dirty="0"/>
          </a:p>
        </p:txBody>
      </p:sp>
      <p:pic>
        <p:nvPicPr>
          <p:cNvPr id="1026" name="Picture 2" descr="Научный дайджест: как вирусы меняют генетический алфавит и трудная женская  доля эпохи неолита - BBC News Русская служ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79" y="275039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9931D-4466-494D-AE08-74F99C2E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305"/>
            <a:ext cx="10515600" cy="1325563"/>
          </a:xfrm>
        </p:spPr>
        <p:txBody>
          <a:bodyPr/>
          <a:lstStyle/>
          <a:p>
            <a:pPr algn="ctr"/>
            <a:r>
              <a:rPr lang="uk-UA" b="1" i="1" dirty="0"/>
              <a:t>Дякую за увагу!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E4A2A2-23A7-4672-A42B-72E914C3C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88" y="2124868"/>
            <a:ext cx="4311623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85A89-EB54-48BC-A172-1CBAB23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62" y="269592"/>
            <a:ext cx="9374875" cy="7403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/>
              <a:t>Основн</a:t>
            </a:r>
            <a:r>
              <a:rPr lang="uk-UA" sz="3600" b="1" i="1" dirty="0"/>
              <a:t>і завдання гуртка: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8FC6151A-5C3D-4F4A-8C98-BA275809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124" y="1310187"/>
            <a:ext cx="10425752" cy="5278221"/>
          </a:xfrm>
        </p:spPr>
        <p:txBody>
          <a:bodyPr rtlCol="0">
            <a:normAutofit/>
          </a:bodyPr>
          <a:lstStyle/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Організація науково-дослідницької, дослідно-конструкторської та винахідницької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умов для розкриття наукового та творчого потенціалу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 та інновацій;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Забезпечення і захист прав та інтересів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інноваційній діяльності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cs typeface="Times New Roman" pitchFamily="18" charset="0"/>
              </a:rPr>
              <a:t>Участь у </a:t>
            </a:r>
            <a:r>
              <a:rPr lang="uk-UA" sz="2000" b="1" dirty="0">
                <a:cs typeface="Times New Roman" pitchFamily="18" charset="0"/>
              </a:rPr>
              <a:t>громадському житті університету</a:t>
            </a:r>
            <a:r>
              <a:rPr lang="ru-RU" sz="20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7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820" y="1020218"/>
            <a:ext cx="5812809" cy="4684547"/>
          </a:xfrm>
        </p:spPr>
        <p:txBody>
          <a:bodyPr/>
          <a:lstStyle/>
          <a:p>
            <a:pPr algn="just"/>
            <a:r>
              <a:rPr lang="uk-UA" i="1" smtClean="0"/>
              <a:t>Керівник гуртка проводить обучаючий мастер клас роботи з культурами клітин 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>in vito</a:t>
            </a:r>
            <a:endParaRPr lang="ru-RU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6" y="600502"/>
            <a:ext cx="432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37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D3B73FA-023B-4C4E-B975-2FE19CD8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2" y="1402914"/>
            <a:ext cx="10784910" cy="739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В очному форматі вивчаємо особливості діагностики вірусних хвороб</a:t>
            </a:r>
            <a:endParaRPr lang="uk-UA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B5666BA-03C4-4A20-B885-8DACE74B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8" name="Рисунок 7" descr="Зображення, що містить одежа, у приміщенні, особа, стіна&#10;&#10;Вміст, створений ШІ, може бути неправильним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9" y="2538483"/>
            <a:ext cx="3475233" cy="38077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862316" y="1961004"/>
            <a:ext cx="4572000" cy="386659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037" t="11880"/>
          <a:stretch/>
        </p:blipFill>
        <p:spPr bwMode="auto">
          <a:xfrm>
            <a:off x="8748215" y="2640840"/>
            <a:ext cx="3193790" cy="3603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7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26209C3-ACFD-4E16-B564-435FDD98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3" y="2019869"/>
            <a:ext cx="11218460" cy="4558352"/>
          </a:xfrm>
        </p:spPr>
        <p:txBody>
          <a:bodyPr>
            <a:noAutofit/>
          </a:bodyPr>
          <a:lstStyle/>
          <a:p>
            <a:pPr lvl="0"/>
            <a:r>
              <a:rPr lang="uk-UA" sz="1800">
                <a:latin typeface="Times New Roman" pitchFamily="18" charset="0"/>
                <a:cs typeface="Times New Roman" pitchFamily="18" charset="0"/>
              </a:rPr>
              <a:t>Андрощук О.О., Гребініченко А.Д.</a:t>
            </a:r>
            <a:r>
              <a:rPr lang="uk-UA" sz="18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Радзиховський М.Л., Дишкант О.В., Сокульський І.М. Роль собак у психоемоційному стані людини. Міжнародна науково-практична конференція «Актуальні питання ветеринарної медицини: реалії та перспективи – 2025» (присвячена 95-річчю від дня народження професора, доктора біологічних наук, заслуженого працівника освіти України, відмінника вищої освіти Чечоткіна Олексія Васильовича), 15 травня 2025 р. Харків. С. 211–213.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>
                <a:latin typeface="Times New Roman" pitchFamily="18" charset="0"/>
                <a:cs typeface="Times New Roman" pitchFamily="18" charset="0"/>
              </a:rPr>
              <a:t>Ковтун І.І., Радзиховський М.Л., Дишкант О.В. Особливості клінічного прояву респіраторних хвороб котів.  «Дні студентської науки у ветеринарній медицині»: збірник матеріалів всеукраїнської науково-практичної конференції здобувачів вищої освіти  (08 травня 2025 року), Державний біотехнологічний університет, м. Харків. 2025. С. 112.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>
                <a:latin typeface="Times New Roman" pitchFamily="18" charset="0"/>
                <a:cs typeface="Times New Roman" pitchFamily="18" charset="0"/>
              </a:rPr>
              <a:t>Сальник Д.С.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, Радзиховський М.Л.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повʼязані віруси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та рак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. «Дні студентської науки у ветеринарній медицині»: збірник матеріалів всеукраїнської науково-практичної конференції здобувачів вищої освіти  (08 травня 2025 року), Державний біотехнологічний університет, м. Харків. 2025. С. 193–194.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800">
                <a:latin typeface="Times New Roman" pitchFamily="18" charset="0"/>
                <a:cs typeface="Times New Roman" pitchFamily="18" charset="0"/>
              </a:rPr>
              <a:t>Шокарєва П.С., Радзиховський М.Л. Епізоотичні особливості інфекційного перитоніту у котів. «Дні студентської науки у ветеринарній медицині»: збірник матеріалів всеукраїнської науково-практичної конференції здобувачів вищої освіти  (08 травня 2025 року), Державний біотехнологічний університет, м. Харків. 2025. С. 285 – 286.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0A3CC23-6FB0-452D-BD8E-D2D5BFCE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4084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b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проведені дослідження та подальша інтерпретація результатів гуртківців під керівництвом професора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 Леонідовича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Радзиховського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були опубліковані у збірниках тез, наукових вісниках та фахових журналах, а </a:t>
            </a: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051B57D-CD44-44A1-862E-8715BBB4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0" y="3507475"/>
            <a:ext cx="7601803" cy="1957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 </a:t>
            </a:r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5620C72-528C-4089-8B6B-1F7CFA24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660"/>
            <a:ext cx="10515600" cy="1255594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b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опублікованих наукових статтях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5620C72-528C-4089-8B6B-1F7CFA24ABEB}"/>
              </a:ext>
            </a:extLst>
          </p:cNvPr>
          <p:cNvSpPr txBox="1">
            <a:spLocks/>
          </p:cNvSpPr>
          <p:nvPr/>
        </p:nvSpPr>
        <p:spPr>
          <a:xfrm>
            <a:off x="191069" y="1828800"/>
            <a:ext cx="11205949" cy="466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Дишкант О.В.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Радзиховський М.Л.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Мельник В.В.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Р.М.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Науково-технічний бюлетень ДНДКІ ветеринарних препаратів та кормових добавок України і Інституту біології тварин НААН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24. № 2.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10.36359/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.2023-24-2.13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Радзиховський М.Л.,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Сокульський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І.М.,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Ушкалов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В.О., Дишкант О.В., Виговська Л.М., Мельник В.В.,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Р.М.,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Кацараба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О.А, Андрощук О.А. Мікроскопічні зміни в тонкій кишці цуценят 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парвовірусного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ентериту.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Health Journal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Т.1. № 3 С. 29–35.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10.31073/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onehealthjournal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122831"/>
            <a:ext cx="11873552" cy="2606722"/>
          </a:xfrm>
        </p:spPr>
        <p:txBody>
          <a:bodyPr>
            <a:noAutofit/>
          </a:bodyPr>
          <a:lstStyle/>
          <a:p>
            <a:pPr algn="ctr"/>
            <a:r>
              <a:rPr lang="uk-UA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Представники </a:t>
            </a:r>
            <a:r>
              <a:rPr lang="uk-UA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гуртка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Ветеринарна вірусологія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факультету 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ветеринарної медицини прийняли активну участь у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Всеукраїнській науково-практичній конференції здобувачів вищої освіти «</a:t>
            </a:r>
            <a:r>
              <a:rPr lang="uk-UA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Дні студентської науки у ветеринарній </a:t>
            </a:r>
            <a:r>
              <a:rPr lang="uk-UA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медицині</a:t>
            </a: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871" t="3320" r="11688" b="10642"/>
          <a:stretch/>
        </p:blipFill>
        <p:spPr bwMode="auto">
          <a:xfrm>
            <a:off x="159465" y="2507232"/>
            <a:ext cx="4344296" cy="387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4475" t="12258" r="35304" b="40146"/>
          <a:stretch/>
        </p:blipFill>
        <p:spPr bwMode="auto">
          <a:xfrm>
            <a:off x="4667534" y="2669857"/>
            <a:ext cx="2961565" cy="347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8403" t="3182" r="14325" b="6345"/>
          <a:stretch/>
        </p:blipFill>
        <p:spPr bwMode="auto">
          <a:xfrm>
            <a:off x="7751928" y="2507232"/>
            <a:ext cx="4244454" cy="387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36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104F2AC-A08C-4B8D-8C3A-71A8C7C3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85" y="122830"/>
            <a:ext cx="7246961" cy="854239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</a:p>
        </p:txBody>
      </p:sp>
      <p:pic>
        <p:nvPicPr>
          <p:cNvPr id="2" name="Picture 2" descr="D:\ЛІТЕРАТУРА\СТАТТІ\СТАТТІ_ПРОФЕСОР\2025-17(15)_1_2\_Конф_Житомир\Андрій Гребініче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1" y="245660"/>
            <a:ext cx="2840951" cy="20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ЛІТЕРАТУРА\СТАТТІ\СТАТТІ_ПРОФЕСОР\2025-17(15)_1_2\_Конф_Житомир\Оксана Андрощу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370"/>
            <a:ext cx="3266364" cy="23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11194" r="16715" b="9515"/>
          <a:stretch/>
        </p:blipFill>
        <p:spPr bwMode="auto">
          <a:xfrm>
            <a:off x="2516650" y="1210215"/>
            <a:ext cx="3270001" cy="23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9963"/>
          <a:stretch/>
        </p:blipFill>
        <p:spPr bwMode="auto">
          <a:xfrm>
            <a:off x="2844593" y="4591421"/>
            <a:ext cx="3087161" cy="21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788" r="10213"/>
          <a:stretch/>
        </p:blipFill>
        <p:spPr bwMode="auto">
          <a:xfrm>
            <a:off x="8530180" y="948471"/>
            <a:ext cx="3105830" cy="21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r="9966"/>
          <a:stretch/>
        </p:blipFill>
        <p:spPr bwMode="auto">
          <a:xfrm>
            <a:off x="5338261" y="2441672"/>
            <a:ext cx="3191919" cy="224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D:\ЛІТЕРАТУРА\СТАТТІ\СТАТТІ_ПРОФЕСОР\2025-17(15)_1_2\04-06_ХЗВІ\Сертифікати\photo_2025-05-21_09-33-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50" y="4186578"/>
            <a:ext cx="3637915" cy="25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ADCC440-B08F-4585-9009-53AA8E7C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10" y="11432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Варто зауважити, що </a:t>
            </a:r>
            <a:r>
              <a:rPr lang="uk-UA" sz="2400" b="1" dirty="0"/>
              <a:t>гурток «Ветеринарна вірусологія» </a:t>
            </a:r>
            <a:r>
              <a:rPr lang="uk-UA" sz="2400" dirty="0"/>
              <a:t>– це чудова можливість для студентів здійснювати наукові дослідження з подальшими публікаціями матеріалів, всебічно розвиватися, дискутувати з актуальних питань і проблем у галузі ветеринарної медицини, приємно та корисно проводити власне дозвілля.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ADDCFA-6CA7-40F2-9176-25387FC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Висновок</a:t>
            </a:r>
          </a:p>
        </p:txBody>
      </p:sp>
    </p:spTree>
    <p:extLst>
      <p:ext uri="{BB962C8B-B14F-4D97-AF65-F5344CB8AC3E}">
        <p14:creationId xmlns:p14="http://schemas.microsoft.com/office/powerpoint/2010/main" val="848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509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Звіт гуртка «Ветеринарна вірусологія» 2025</vt:lpstr>
      <vt:lpstr>Основні завдання гуртка:</vt:lpstr>
      <vt:lpstr>Керівник гуртка проводить обучаючий мастер клас роботи з культурами клітин  in vito</vt:lpstr>
      <vt:lpstr>Результати діяльності гуртка</vt:lpstr>
      <vt:lpstr>Результати діяльності гуртка Також проведені дослідження та подальша інтерпретація результатів гуртківців під керівництвом професора Миколи Леонідовича Радзиховського були опубліковані у збірниках тез, наукових вісниках та фахових журналах, а саме:</vt:lpstr>
      <vt:lpstr>Результати діяльності гуртка в опублікованих наукових статтях</vt:lpstr>
      <vt:lpstr>Представники гуртка  «Ветеринарна вірусологія»  факультету ветеринарної медицини прийняли активну участь у  Всеукраїнській науково-практичній конференції здобувачів вищої освіти «Дні студентської науки у ветеринарній медицині»</vt:lpstr>
      <vt:lpstr>Результати діяльності гуртка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Sofia</dc:creator>
  <cp:lastModifiedBy>User</cp:lastModifiedBy>
  <cp:revision>28</cp:revision>
  <dcterms:created xsi:type="dcterms:W3CDTF">2022-11-02T18:41:30Z</dcterms:created>
  <dcterms:modified xsi:type="dcterms:W3CDTF">2025-12-01T15:25:24Z</dcterms:modified>
</cp:coreProperties>
</file>