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1" r:id="rId3"/>
    <p:sldId id="271" r:id="rId4"/>
    <p:sldId id="259" r:id="rId5"/>
    <p:sldId id="260" r:id="rId6"/>
    <p:sldId id="262" r:id="rId7"/>
    <p:sldId id="257" r:id="rId8"/>
    <p:sldId id="263" r:id="rId9"/>
    <p:sldId id="268" r:id="rId10"/>
    <p:sldId id="269" r:id="rId11"/>
    <p:sldId id="273" r:id="rId12"/>
    <p:sldId id="270" r:id="rId13"/>
    <p:sldId id="272" r:id="rId14"/>
    <p:sldId id="258" r:id="rId15"/>
    <p:sldId id="267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Загальна кількість учасників гуртка-33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uk-UA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Магістри 1р.</c:v>
                </c:pt>
                <c:pt idx="1">
                  <c:v>4 курс</c:v>
                </c:pt>
                <c:pt idx="2">
                  <c:v>3 курс</c:v>
                </c:pt>
                <c:pt idx="3">
                  <c:v>2 курс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</c:v>
                </c:pt>
                <c:pt idx="1">
                  <c:v>3</c:v>
                </c:pt>
                <c:pt idx="2">
                  <c:v>22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95-4E24-BE7F-A3BDCB6888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 b="1"/>
          </a:pPr>
          <a:endParaRPr lang="uk-UA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 w="12700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395463434717718"/>
          <c:y val="4.9029418553951112E-2"/>
          <c:w val="0.88624149659863949"/>
          <c:h val="0.4601681499910231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4"/>
                <c:pt idx="0">
                  <c:v>Тези</c:v>
                </c:pt>
                <c:pt idx="1">
                  <c:v>Статті</c:v>
                </c:pt>
                <c:pt idx="2">
                  <c:v>Наукові роботи</c:v>
                </c:pt>
                <c:pt idx="3">
                  <c:v>Міжнародні конференції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22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1C-4326-A18E-E556AF0F70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gapDepth val="0"/>
        <c:shape val="cylinder"/>
        <c:axId val="133453696"/>
        <c:axId val="133461120"/>
        <c:axId val="0"/>
      </c:bar3DChart>
      <c:catAx>
        <c:axId val="1334536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33461120"/>
        <c:crosses val="autoZero"/>
        <c:auto val="1"/>
        <c:lblAlgn val="ctr"/>
        <c:lblOffset val="100"/>
        <c:noMultiLvlLbl val="0"/>
      </c:catAx>
      <c:valAx>
        <c:axId val="1334611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334536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CAD085-E8A6-8845-BD4E-CB4CCA059FC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CAD085-E8A6-8845-BD4E-CB4CCA059FC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CAD085-E8A6-8845-BD4E-CB4CCA059FC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CAD085-E8A6-8845-BD4E-CB4CCA059FC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CAD085-E8A6-8845-BD4E-CB4CCA059FC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CAD085-E8A6-8845-BD4E-CB4CCA059FC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98613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/>
              <a:t>«І</a:t>
            </a:r>
            <a:r>
              <a:rPr b="1" dirty="0" err="1" smtClean="0"/>
              <a:t>нноваційн</a:t>
            </a:r>
            <a:r>
              <a:rPr lang="uk-UA" b="1" dirty="0" smtClean="0"/>
              <a:t>і</a:t>
            </a:r>
            <a:r>
              <a:rPr b="1" dirty="0" smtClean="0"/>
              <a:t> </a:t>
            </a:r>
            <a:r>
              <a:rPr b="1" dirty="0" err="1" smtClean="0"/>
              <a:t>метод</a:t>
            </a:r>
            <a:r>
              <a:rPr lang="uk-UA" b="1" dirty="0" smtClean="0"/>
              <a:t>и</a:t>
            </a:r>
            <a:r>
              <a:rPr b="1" dirty="0" smtClean="0"/>
              <a:t> </a:t>
            </a:r>
            <a:r>
              <a:rPr b="1" dirty="0" err="1"/>
              <a:t>управління</a:t>
            </a:r>
            <a:r>
              <a:rPr b="1" dirty="0"/>
              <a:t> </a:t>
            </a:r>
            <a:r>
              <a:rPr b="1" dirty="0" err="1"/>
              <a:t>земельними</a:t>
            </a:r>
            <a:r>
              <a:rPr b="1" dirty="0"/>
              <a:t> </a:t>
            </a:r>
            <a:r>
              <a:rPr b="1" dirty="0" err="1" smtClean="0"/>
              <a:t>ресурсами</a:t>
            </a:r>
            <a:r>
              <a:rPr lang="uk-UA" b="1" dirty="0" smtClean="0"/>
              <a:t>»</a:t>
            </a:r>
            <a:endParaRPr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30188" y="313782"/>
            <a:ext cx="59525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Національний</a:t>
            </a:r>
            <a:r>
              <a:rPr lang="ru-RU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</a:t>
            </a:r>
            <a:r>
              <a:rPr lang="ru-RU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біоресурсів</a:t>
            </a:r>
            <a:r>
              <a:rPr lang="ru-RU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1" cap="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природокористування</a:t>
            </a:r>
            <a:r>
              <a:rPr lang="ru-RU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endParaRPr lang="ru-RU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11403" y="3110334"/>
            <a:ext cx="3455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гурток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437" b="97647" l="9733" r="89953">
                        <a14:foregroundMark x1="36735" y1="18992" x2="66091" y2="19496"/>
                        <a14:foregroundMark x1="67347" y1="20336" x2="50863" y2="61849"/>
                        <a14:foregroundMark x1="39403" y1="25042" x2="48038" y2="61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5756" y="999943"/>
            <a:ext cx="2246811" cy="20986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469" y="-188207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Публікації учасників гуртка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090317"/>
            <a:ext cx="8229600" cy="4525963"/>
          </a:xfrm>
        </p:spPr>
        <p:txBody>
          <a:bodyPr>
            <a:noAutofit/>
          </a:bodyPr>
          <a:lstStyle/>
          <a:p>
            <a:pPr lvl="0"/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Бенца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Д.І. </a:t>
            </a: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Геодезичне забезпечення фотограмметричних робіт та подальший його розвиток.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Geopoint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2025: Матеріали наук.-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(м. Київ, 6-7 березня 2025 р.).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Фещенко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М.Б. </a:t>
            </a: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 калібрування камери при </a:t>
            </a:r>
            <a:r>
              <a:rPr lang="uk-UA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аерофототопографічному</a:t>
            </a: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знімання.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раціональне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територіальних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громадах 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повоєнний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Матеріали наук.-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(м. Київ, 6 березня 2025 р.).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Королюк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Д.О. </a:t>
            </a: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Розробка системи моніторингу деградації земель за допомогою дистанційного зондування.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 та раціональне використання земельних ресурсів в територіальних громадах у повоєнний період: Матеріали наук.-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(м. Київ, 6 березня 2025 р.).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Медвідь П.А. </a:t>
            </a: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дистанційного зондування для оцінки втрат земельних ресурсів та моніторингу відновлення після воєнних дій. 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Землеустрій та кадастр: наукові та освітні тренди: Матеріали наук.-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(м. Київ, 23 квітня 2025 р.).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Федоровська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А.О. </a:t>
            </a: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Адаптація систем управління земельними ресурсами до потреб післявоєнного відновлення </a:t>
            </a:r>
            <a:r>
              <a:rPr lang="uk-UA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Землеустрій та кадастр: наукові та освітні тренди: Матеріали наук.-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(м. Київ, 23 квітня 2025 р.).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/>
          </a:p>
        </p:txBody>
      </p:sp>
      <p:pic>
        <p:nvPicPr>
          <p:cNvPr id="7172" name="Picture 4" descr="Цікаве навчання та мотивація на успіх від МійКла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718" y="143436"/>
            <a:ext cx="1324908" cy="135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16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1500" y="12245"/>
            <a:ext cx="7467600" cy="1143000"/>
          </a:xfrm>
        </p:spPr>
        <p:txBody>
          <a:bodyPr/>
          <a:lstStyle/>
          <a:p>
            <a:pPr algn="ctr"/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Публікації учасників гуртка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uk-UA" dirty="0" err="1"/>
              <a:t>Олейнікова</a:t>
            </a:r>
            <a:r>
              <a:rPr lang="uk-UA" dirty="0"/>
              <a:t> І.О. </a:t>
            </a:r>
            <a:r>
              <a:rPr lang="uk-UA" b="1" dirty="0"/>
              <a:t>Еколого-економічне обґрунтування відновлення деградованих земель у зонах воєнних дій. </a:t>
            </a:r>
            <a:r>
              <a:rPr lang="uk-UA" dirty="0"/>
              <a:t>Землеустрій та кадастр: наукові та освітні тренди: Матеріали наук.-</a:t>
            </a:r>
            <a:r>
              <a:rPr lang="uk-UA" dirty="0" err="1"/>
              <a:t>практ</a:t>
            </a:r>
            <a:r>
              <a:rPr lang="uk-UA" dirty="0"/>
              <a:t>. </a:t>
            </a:r>
            <a:r>
              <a:rPr lang="uk-UA" dirty="0" err="1"/>
              <a:t>конф</a:t>
            </a:r>
            <a:r>
              <a:rPr lang="uk-UA" dirty="0"/>
              <a:t>. (м. Київ, 23 квітня 2025 р.).</a:t>
            </a:r>
            <a:endParaRPr lang="ru-RU" dirty="0"/>
          </a:p>
          <a:p>
            <a:pPr lvl="0"/>
            <a:r>
              <a:rPr lang="uk-UA" dirty="0"/>
              <a:t>Семенюк В.С. </a:t>
            </a:r>
            <a:r>
              <a:rPr lang="uk-UA" b="1" dirty="0"/>
              <a:t>Технологія отримання цифрової моделі рельєфу водних об’єктів. </a:t>
            </a:r>
            <a:r>
              <a:rPr lang="uk-UA" dirty="0"/>
              <a:t>Землеустрій та кадастр: наукові та освітні тренди: Матеріали наук.-</a:t>
            </a:r>
            <a:r>
              <a:rPr lang="uk-UA" dirty="0" err="1"/>
              <a:t>практ</a:t>
            </a:r>
            <a:r>
              <a:rPr lang="uk-UA" dirty="0"/>
              <a:t>. </a:t>
            </a:r>
            <a:r>
              <a:rPr lang="uk-UA" dirty="0" err="1"/>
              <a:t>конф</a:t>
            </a:r>
            <a:r>
              <a:rPr lang="uk-UA" dirty="0"/>
              <a:t>. (м. Київ, 23 квітня 2025 р.).</a:t>
            </a:r>
            <a:endParaRPr lang="ru-RU" dirty="0"/>
          </a:p>
          <a:p>
            <a:pPr lvl="0"/>
            <a:r>
              <a:rPr lang="uk-UA" dirty="0" err="1"/>
              <a:t>Олейнікова</a:t>
            </a:r>
            <a:r>
              <a:rPr lang="uk-UA" dirty="0"/>
              <a:t> І.О. </a:t>
            </a:r>
            <a:r>
              <a:rPr lang="uk-UA" b="1" dirty="0"/>
              <a:t>Земельні ділянки для розміщення відходів: екологічні виклики, правові аспекти та шляхи рекультивації. </a:t>
            </a:r>
            <a:r>
              <a:rPr lang="uk-UA" dirty="0"/>
              <a:t>Сучасні технології землеустрою, кадастру та управління земельними ресурсами: Матеріали наук.-</a:t>
            </a:r>
            <a:r>
              <a:rPr lang="uk-UA" dirty="0" err="1"/>
              <a:t>практ</a:t>
            </a:r>
            <a:r>
              <a:rPr lang="uk-UA" dirty="0"/>
              <a:t>. </a:t>
            </a:r>
            <a:r>
              <a:rPr lang="uk-UA" dirty="0" err="1"/>
              <a:t>конф</a:t>
            </a:r>
            <a:r>
              <a:rPr lang="uk-UA" dirty="0"/>
              <a:t>. (м. Київ, 13-14 березня 2025 р.).</a:t>
            </a:r>
            <a:endParaRPr lang="ru-RU" dirty="0"/>
          </a:p>
          <a:p>
            <a:endParaRPr lang="ru-RU" dirty="0"/>
          </a:p>
        </p:txBody>
      </p:sp>
      <p:pic>
        <p:nvPicPr>
          <p:cNvPr id="4" name="Picture 2" descr="Навчання тренерів-педагогів учителів біології - Львівський обласний  інститут післядипломної педагогічної осві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836" y="1493458"/>
            <a:ext cx="1542864" cy="146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97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95" y="289300"/>
            <a:ext cx="8686799" cy="1143000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в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Міжнародних та Всеукраїнських наукових студентських олімпіадах, Всеукраїнському конкурсі студентських наукових робіт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в Міжнародній конференції 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Space science and technology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Христина Василенко з темою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Prospects for the use of AI in Deep Space Exploration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Дубай, ОАЕ, 20 листопада 2024р.)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в Міжнародній конференції 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 Terrace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Христина Василенко з темою 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use of remote sensing methods for monitoring and assessing the scale of destruction during the war on the example of the southern regions of Ukraine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(м. Львів, 6-8 жовтня 2024 р.)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Всеукраїнському конкурсі студентських наукових робіт зі спеціальності Геодезія та землеустрій,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Ворощук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Ірина з темою «Штучний інтелект: сучасний стан розвитку та перспективи інтеграції у програми фотограмметричного опрацювання даних дистанційного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зондуванн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(м. Київ, березень 2025 р)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Запрошення на навчання | Піщанська сільська рад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411" y="5506570"/>
            <a:ext cx="1801906" cy="135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865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Публікації гуртка у форматі </a:t>
            </a:r>
            <a:r>
              <a:rPr lang="uk-UA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діагами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790666648"/>
              </p:ext>
            </p:extLst>
          </p:nvPr>
        </p:nvGraphicFramePr>
        <p:xfrm>
          <a:off x="512859" y="1600200"/>
          <a:ext cx="7772400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71712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Географія</a:t>
            </a: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участі членів гуртка в конференціях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Карта України з містами та регіонами. Де знаходится Україна на карті світу  – tripmydr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05" y="1585574"/>
            <a:ext cx="6830253" cy="456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Дубай на карті світу Дубай на карті світу (Об'єднані Арабські Емірати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1" t="53992" r="3460" b="11502"/>
          <a:stretch/>
        </p:blipFill>
        <p:spPr bwMode="auto">
          <a:xfrm>
            <a:off x="941294" y="4061012"/>
            <a:ext cx="1918448" cy="155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Литва на карте мира и Европы ﻿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75" t="38037" r="1322" b="19482"/>
          <a:stretch/>
        </p:blipFill>
        <p:spPr bwMode="auto">
          <a:xfrm>
            <a:off x="6328772" y="1160709"/>
            <a:ext cx="2596673" cy="143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>
            <a:off x="4168588" y="2232212"/>
            <a:ext cx="8965" cy="36285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6113929" y="2460592"/>
            <a:ext cx="8965" cy="36285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948518" y="4312024"/>
            <a:ext cx="8965" cy="36285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195482" y="4222377"/>
            <a:ext cx="8965" cy="36285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1999129" y="2471688"/>
            <a:ext cx="8965" cy="36285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4849905" y="3299012"/>
            <a:ext cx="8965" cy="36285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Плани</a:t>
            </a: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майбутнє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Розширити</a:t>
            </a: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іжнародних</a:t>
            </a: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Освоїти</a:t>
            </a: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програмне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рівня освіченості студентів та зацікавленості ними досліджуваних питань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Залучення нових студентів для наукової роботи та співпраці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Співпраця з іншими університетами для обміну інформацією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/>
          </a:p>
        </p:txBody>
      </p:sp>
      <p:pic>
        <p:nvPicPr>
          <p:cNvPr id="5122" name="Picture 2" descr="Системи та інструменти дистанційного навчан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007" y="867747"/>
            <a:ext cx="2313993" cy="173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665" y="-178587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Керівники</a:t>
            </a: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378644" y="1066987"/>
            <a:ext cx="2155371" cy="2694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573" y="1168593"/>
            <a:ext cx="2074451" cy="27659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70330" y="393452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Дорош Ольга Степанівна</a:t>
            </a:r>
          </a:p>
          <a:p>
            <a:pPr algn="ctr"/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д.е.н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проф.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завідувач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кафедри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земельними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ресурсами.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14798" y="408720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Бутенко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Євген Володимирович</a:t>
            </a:r>
          </a:p>
          <a:p>
            <a:pPr algn="ctr"/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к.е.н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доцент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кафедри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земельними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ресурсами.</a:t>
            </a:r>
            <a:endParaRPr lang="uk-UA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9636" y="5090046"/>
            <a:ext cx="5562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Секретар гуртка: </a:t>
            </a:r>
            <a:r>
              <a:rPr lang="uk-UA" b="1" dirty="0" err="1" smtClean="0"/>
              <a:t>Ворощук</a:t>
            </a:r>
            <a:r>
              <a:rPr lang="uk-UA" b="1" dirty="0" smtClean="0"/>
              <a:t> Ірина Василівна</a:t>
            </a:r>
          </a:p>
          <a:p>
            <a:pPr algn="ctr"/>
            <a:r>
              <a:rPr lang="uk-UA" dirty="0" smtClean="0"/>
              <a:t>Студентка 3 курсу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учасників гуртка відповідно до курсу навчання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832514772"/>
              </p:ext>
            </p:extLst>
          </p:nvPr>
        </p:nvGraphicFramePr>
        <p:xfrm>
          <a:off x="457200" y="1600200"/>
          <a:ext cx="7467600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95210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Навчання тренерів-педагогів учителів біології - Львівський обласний  інститут післядипломної педагогічної осві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67" y="133784"/>
            <a:ext cx="1542864" cy="146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203" y="274638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</a:t>
            </a:r>
            <a:r>
              <a:rPr lang="uk-UA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ою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роботи</a:t>
            </a:r>
            <a:r>
              <a:rPr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є: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впровадження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інноваційних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методів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земельними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ресурсами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через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практичну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наукові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конференціях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Ознайомлення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 з новітніми технологіями;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дійснення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наукової  діяльності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Залучення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талановитих студентів до сфери наукової діяльності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600" b="1" dirty="0" err="1" smtClean="0"/>
              <a:t>Завдання</a:t>
            </a:r>
            <a:r>
              <a:rPr lang="uk-UA" sz="3600" b="1" dirty="0" smtClean="0"/>
              <a:t>ми</a:t>
            </a:r>
            <a:r>
              <a:rPr sz="3600" b="1" dirty="0" smtClean="0"/>
              <a:t> </a:t>
            </a:r>
            <a:r>
              <a:rPr sz="3600" b="1" dirty="0" err="1" smtClean="0"/>
              <a:t>гуртка</a:t>
            </a:r>
            <a:r>
              <a:rPr lang="uk-UA" sz="3600" b="1" dirty="0" smtClean="0"/>
              <a:t> є:</a:t>
            </a:r>
            <a:endParaRPr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Ознайомлення</a:t>
            </a: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сучасними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ГІС-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технологіями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досліджень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сфері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землеустрою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публікацій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</a:t>
            </a: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конференціях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pc="-49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uk-UA" spc="-184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pc="-4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умов</a:t>
            </a:r>
            <a:r>
              <a:rPr lang="uk-UA" spc="-172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pc="-34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uk-UA" spc="-184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pc="-45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розкриття</a:t>
            </a:r>
            <a:r>
              <a:rPr lang="uk-UA" spc="-169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pc="-34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наукового</a:t>
            </a:r>
            <a:r>
              <a:rPr lang="uk-UA" spc="-19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pc="-83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pc="-158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pc="-3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творчого</a:t>
            </a:r>
            <a:r>
              <a:rPr lang="uk-UA" spc="-184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pc="-4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потенціалу</a:t>
            </a:r>
            <a:r>
              <a:rPr lang="uk-UA" spc="-188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pc="-64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членів</a:t>
            </a:r>
            <a:r>
              <a:rPr lang="uk-UA" spc="-169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pc="-4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гуртка  в</a:t>
            </a:r>
            <a:r>
              <a:rPr lang="uk-UA" spc="-18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pc="-53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галузі</a:t>
            </a:r>
            <a:r>
              <a:rPr lang="uk-UA" spc="-165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pc="-4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pc="-184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pc="-45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uk-UA" spc="-176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pc="-53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геодезичних</a:t>
            </a:r>
            <a:r>
              <a:rPr lang="uk-UA" spc="-195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pc="-4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робіт</a:t>
            </a:r>
            <a:r>
              <a:rPr lang="uk-UA" spc="-184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pc="-26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pc="-176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pc="-68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землеустрої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/>
          </a:p>
        </p:txBody>
      </p:sp>
      <p:pic>
        <p:nvPicPr>
          <p:cNvPr id="10242" name="Picture 2" descr="Пнг Обучение 31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11" y="2277386"/>
            <a:ext cx="2041589" cy="179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103" y="61937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uk-UA" sz="3600" b="1" spc="-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 час досліджень використовуються такі програмні </a:t>
            </a:r>
            <a:r>
              <a:rPr lang="uk-UA" sz="3600" b="1" spc="-4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засоби:</a:t>
            </a:r>
            <a:endParaRPr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36" y="2036634"/>
            <a:ext cx="2484895" cy="2484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305" y="2627415"/>
            <a:ext cx="3226602" cy="18941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1365" y="2475378"/>
            <a:ext cx="1975662" cy="239423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68317" y="4693914"/>
            <a:ext cx="1154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AutoCAD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342447" y="4693914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Pix4D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711138" y="4693914"/>
            <a:ext cx="1460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spc="-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DroneDeploy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устрічі</a:t>
            </a:r>
            <a:r>
              <a:rPr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8" y="1888120"/>
            <a:ext cx="2641226" cy="3521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106" y="1579282"/>
            <a:ext cx="3200399" cy="4267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506" y="1991379"/>
            <a:ext cx="2486339" cy="331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836" y="-187363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Публікації учасників гуртка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892027"/>
            <a:ext cx="8606118" cy="4525963"/>
          </a:xfrm>
        </p:spPr>
        <p:txBody>
          <a:bodyPr>
            <a:noAutofit/>
          </a:bodyPr>
          <a:lstStyle/>
          <a:p>
            <a:pPr lvl="0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Стецюк В.С.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Визначення </a:t>
            </a:r>
            <a:r>
              <a:rPr lang="uk-U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передпольотних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параметрів при аерофотозйомці території населених пунктів.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Освіта і наука в умовах викликів і загроз. внесок молодих вчених в сталий розвиток: Матеріали  Міжнародної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(м. Київ, 21-22 листопада 2024 р.).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Потьомкіна Д.О.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Аерофотознімання та створення </a:t>
            </a:r>
            <a:r>
              <a:rPr lang="uk-U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ортофотоплану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Освіта і наука в умовах викликів і загроз. внесок молодих вчених в сталий розвиток : Матеріали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наук.-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(м. Київ, 21-22 листопада 2024 р.).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Чайковська К.А.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БПЛА при виконанні інвентаризації земель.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Освіта і наука в умовах викликів і загроз. внесок молодих вчених в сталий розвиток : Матеріали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наук.-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(м. Київ, 21-22 листопада 2024 р.).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Божко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Ю.О.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 штучного інтелекту при класифікації хмари точок.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Освіта і наука в умовах викликів і загроз. внесок молодих вчених в сталий розвиток : Матеріали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наук.-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(м. Київ, 21-22 листопада 2024 р.).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Рубленко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В.О.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 фотограмметричної обробки матеріалів аерофотознімання: фактичний стан та перспективи.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Освіта і наука в умовах викликів і загроз. внесок молодих вчених в сталий розвиток: Матеріали  Міжнародної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(м. Київ, 21-22 листопада 2024 р.).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Розуменко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С.А.,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Бутенко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Є.В.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ГІС як метод планування міських </a:t>
            </a:r>
            <a:r>
              <a:rPr lang="uk-U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інфраструктур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Формування сталого землекористування: проблеми та перспективи : Матеріали ІV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наук.-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(м. Київ, 21-22 листопада 2024 р.).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Одуд А.П.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Складання проекту землеустрою щодо встановлення (зміни) меж адміністративно-територіальних одиниць.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Осінні наукові зібрання- 2024 :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Інтернет 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(м. Київ, 22 листопада 2024 р.).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Пнг Обучение 31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251" y="35859"/>
            <a:ext cx="1102658" cy="110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4034" y="-18673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Публікації учасників гуртка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88259" y="1205753"/>
            <a:ext cx="8866094" cy="4525963"/>
          </a:xfrm>
        </p:spPr>
        <p:txBody>
          <a:bodyPr>
            <a:noAutofit/>
          </a:bodyPr>
          <a:lstStyle/>
          <a:p>
            <a:pPr lvl="0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Романюк М.Ю.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 застосування БПЛА для цілей геодезії та землеустрою.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Турбота про ґрунти в умовах війни та миру: стан моніторинг та управління : Матеріали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наук.-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(м. Київ, 05 грудня 2024 р.).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Купира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Д.В.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Види робіт у сфері геодезії та землеустрою, які виконуються за допомогою БПЛА в сучасних умовах.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Турбота про ґрунти в умовах війни та миру: стан моніторинг та управління : Матеріали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наук.-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(м. Київ, 05 грудня 2024 р.).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Матер'ян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М.М.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Законодавство України при використанні БПЛА.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Турбота про ґрунти в умовах війни та миру: стан моніторинг та управління: Матеріали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наук.-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(м. Київ, 05 грудня 2024 р.).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Малащук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М.О.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Етапи </a:t>
            </a:r>
            <a:r>
              <a:rPr lang="uk-U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аерофотознімального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процесу.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Турбота про ґрунти в умовах війни та миру: стан моніторинг та управління : Матеріали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наук.-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(м. Київ, 05 грудня 2024 р.).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Хрисєв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Н.А.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Фотограмметрія з елементами ШІ: реальність чи майбутнє.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Турбота про ґрунти в умовах війни та миру: стан моніторинг та управління : Матеріали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наук.-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(м. Київ, 05 грудня 2024 р.).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Очківський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С.А.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 розмінування та очищення сільськогосподарських та лісогосподарських земель від вибухонебезпечних предметів.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Geopoint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 : Матеріали наук.-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(м. Київ, 6-7 березня 2025 р.).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Бутенко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О.В.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Наукові засади використання земель за цільовим призначенням в </a:t>
            </a:r>
            <a:r>
              <a:rPr lang="uk-U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Geopoint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 : Матеріали наук.-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(м. Київ, 6-7 березня 2025 р.).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Пнг Обучение 31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8" y="210985"/>
            <a:ext cx="1324347" cy="91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7035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111</TotalTime>
  <Words>1271</Words>
  <Application>Microsoft Office PowerPoint</Application>
  <PresentationFormat>Экран (4:3)</PresentationFormat>
  <Paragraphs>67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Century Schoolbook</vt:lpstr>
      <vt:lpstr>Times New Roman</vt:lpstr>
      <vt:lpstr>Wingdings</vt:lpstr>
      <vt:lpstr>Wingdings 2</vt:lpstr>
      <vt:lpstr>Эркер</vt:lpstr>
      <vt:lpstr>«Інноваційні методи управління земельними ресурсами»</vt:lpstr>
      <vt:lpstr>Керівники гуртка</vt:lpstr>
      <vt:lpstr>Кількість учасників гуртка відповідно до курсу навчання</vt:lpstr>
      <vt:lpstr>Метою роботи гуртка є:</vt:lpstr>
      <vt:lpstr>Завданнями гуртка є:</vt:lpstr>
      <vt:lpstr>Під час досліджень використовуються такі програмні засоби:</vt:lpstr>
      <vt:lpstr>Зустрічі учасників гуртка</vt:lpstr>
      <vt:lpstr>Публікації учасників гуртка</vt:lpstr>
      <vt:lpstr>Публікації учасників гуртка</vt:lpstr>
      <vt:lpstr>Публікації учасників гуртка</vt:lpstr>
      <vt:lpstr>Публікації учасників гуртка</vt:lpstr>
      <vt:lpstr>Участь в Міжнародних та Всеукраїнських наукових студентських олімпіадах, Всеукраїнському конкурсі студентських наукових робіт</vt:lpstr>
      <vt:lpstr>Публікації гуртка у форматі діагами</vt:lpstr>
      <vt:lpstr>Географія участі членів гуртка в конференціях</vt:lpstr>
      <vt:lpstr>Плани на майбутнє: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«Інноваційних методи управління земельними ресурсами»</dc:title>
  <dc:creator>Пользователь</dc:creator>
  <dc:description>generated using python-pptx</dc:description>
  <cp:lastModifiedBy>User</cp:lastModifiedBy>
  <cp:revision>17</cp:revision>
  <dcterms:created xsi:type="dcterms:W3CDTF">2013-01-27T09:14:16Z</dcterms:created>
  <dcterms:modified xsi:type="dcterms:W3CDTF">2025-04-15T11:39:37Z</dcterms:modified>
</cp:coreProperties>
</file>