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419" r:id="rId9"/>
    <p:sldId id="281" r:id="rId10"/>
    <p:sldId id="420" r:id="rId11"/>
    <p:sldId id="421" r:id="rId12"/>
    <p:sldId id="422" r:id="rId13"/>
    <p:sldId id="339" r:id="rId14"/>
    <p:sldId id="340" r:id="rId15"/>
    <p:sldId id="333" r:id="rId16"/>
    <p:sldId id="264" r:id="rId17"/>
    <p:sldId id="263" r:id="rId18"/>
    <p:sldId id="265" r:id="rId19"/>
    <p:sldId id="274" r:id="rId20"/>
    <p:sldId id="277" r:id="rId21"/>
    <p:sldId id="278" r:id="rId22"/>
    <p:sldId id="280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2" autoAdjust="0"/>
    <p:restoredTop sz="90201" autoAdjust="0"/>
  </p:normalViewPr>
  <p:slideViewPr>
    <p:cSldViewPr>
      <p:cViewPr varScale="1">
        <p:scale>
          <a:sx n="64" d="100"/>
          <a:sy n="64" d="100"/>
        </p:scale>
        <p:origin x="77" y="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4F39C3-833F-4BD4-A4E5-0CF2511FD918}" type="doc">
      <dgm:prSet loTypeId="urn:microsoft.com/office/officeart/2005/8/layout/vList5" loCatId="list" qsTypeId="urn:microsoft.com/office/officeart/2005/8/quickstyle/simple3" qsCatId="simple" csTypeId="urn:microsoft.com/office/officeart/2005/8/colors/accent0_1" csCatId="mainScheme"/>
      <dgm:spPr/>
      <dgm:t>
        <a:bodyPr/>
        <a:lstStyle/>
        <a:p>
          <a:endParaRPr lang="uk-UA"/>
        </a:p>
      </dgm:t>
    </dgm:pt>
    <dgm:pt modelId="{ED813544-2043-4123-97E7-490097AA79E4}">
      <dgm:prSet/>
      <dgm:spPr/>
      <dgm:t>
        <a:bodyPr/>
        <a:lstStyle/>
        <a:p>
          <a:r>
            <a:rPr lang="uk-UA" b="1" dirty="0">
              <a:latin typeface="Times New Roman" panose="02020603050405020304" pitchFamily="18" charset="0"/>
              <a:cs typeface="Times New Roman" panose="02020603050405020304" pitchFamily="18" charset="0"/>
            </a:rPr>
            <a:t>Факультет землевпорядкування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12C530-44A2-48EB-B79B-13C0D2F5CDAC}" type="parTrans" cxnId="{8274DAC1-853E-4E4A-A080-3AF6E6E68250}">
      <dgm:prSet/>
      <dgm:spPr/>
      <dgm:t>
        <a:bodyPr/>
        <a:lstStyle/>
        <a:p>
          <a:endParaRPr lang="uk-UA"/>
        </a:p>
      </dgm:t>
    </dgm:pt>
    <dgm:pt modelId="{2DCEF052-E4E6-4821-9172-0538BD052850}" type="sibTrans" cxnId="{8274DAC1-853E-4E4A-A080-3AF6E6E68250}">
      <dgm:prSet/>
      <dgm:spPr/>
      <dgm:t>
        <a:bodyPr/>
        <a:lstStyle/>
        <a:p>
          <a:endParaRPr lang="uk-UA"/>
        </a:p>
      </dgm:t>
    </dgm:pt>
    <dgm:pt modelId="{B1983992-ACF5-4F66-A63C-683CFAC37113}">
      <dgm:prSet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Кафедра геодезії та картографії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9C0222-1196-4C85-B766-CD65012326BC}" type="parTrans" cxnId="{45916142-103F-4E2E-87BC-1B4301A14CE5}">
      <dgm:prSet/>
      <dgm:spPr/>
      <dgm:t>
        <a:bodyPr/>
        <a:lstStyle/>
        <a:p>
          <a:endParaRPr lang="uk-UA"/>
        </a:p>
      </dgm:t>
    </dgm:pt>
    <dgm:pt modelId="{88AA33E9-E3DD-4BF4-90C2-9EE9468C0358}" type="sibTrans" cxnId="{45916142-103F-4E2E-87BC-1B4301A14CE5}">
      <dgm:prSet/>
      <dgm:spPr/>
      <dgm:t>
        <a:bodyPr/>
        <a:lstStyle/>
        <a:p>
          <a:endParaRPr lang="uk-UA"/>
        </a:p>
      </dgm:t>
    </dgm:pt>
    <dgm:pt modelId="{15B2A483-0A30-4AA0-942A-5658692AEBC1}" type="pres">
      <dgm:prSet presAssocID="{5A4F39C3-833F-4BD4-A4E5-0CF2511FD918}" presName="Name0" presStyleCnt="0">
        <dgm:presLayoutVars>
          <dgm:dir/>
          <dgm:animLvl val="lvl"/>
          <dgm:resizeHandles val="exact"/>
        </dgm:presLayoutVars>
      </dgm:prSet>
      <dgm:spPr/>
    </dgm:pt>
    <dgm:pt modelId="{E83AC6CD-9B6C-4A64-B44B-B3A5852DAF40}" type="pres">
      <dgm:prSet presAssocID="{ED813544-2043-4123-97E7-490097AA79E4}" presName="linNode" presStyleCnt="0"/>
      <dgm:spPr/>
    </dgm:pt>
    <dgm:pt modelId="{F9ADEE79-B8A9-4093-B0B0-D37310EBAB3D}" type="pres">
      <dgm:prSet presAssocID="{ED813544-2043-4123-97E7-490097AA79E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093CF8F-F277-487B-AAE0-925553455F2F}" type="pres">
      <dgm:prSet presAssocID="{2DCEF052-E4E6-4821-9172-0538BD052850}" presName="sp" presStyleCnt="0"/>
      <dgm:spPr/>
    </dgm:pt>
    <dgm:pt modelId="{C315870D-36CC-43FB-A567-2728A9EC23FB}" type="pres">
      <dgm:prSet presAssocID="{B1983992-ACF5-4F66-A63C-683CFAC37113}" presName="linNode" presStyleCnt="0"/>
      <dgm:spPr/>
    </dgm:pt>
    <dgm:pt modelId="{EA6104CF-E7A8-4F96-8240-6E38A28AC81E}" type="pres">
      <dgm:prSet presAssocID="{B1983992-ACF5-4F66-A63C-683CFAC37113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E9384114-B3E4-466A-AA14-FDD6ED976D7E}" type="presOf" srcId="{B1983992-ACF5-4F66-A63C-683CFAC37113}" destId="{EA6104CF-E7A8-4F96-8240-6E38A28AC81E}" srcOrd="0" destOrd="0" presId="urn:microsoft.com/office/officeart/2005/8/layout/vList5"/>
    <dgm:cxn modelId="{45916142-103F-4E2E-87BC-1B4301A14CE5}" srcId="{5A4F39C3-833F-4BD4-A4E5-0CF2511FD918}" destId="{B1983992-ACF5-4F66-A63C-683CFAC37113}" srcOrd="1" destOrd="0" parTransId="{FD9C0222-1196-4C85-B766-CD65012326BC}" sibTransId="{88AA33E9-E3DD-4BF4-90C2-9EE9468C0358}"/>
    <dgm:cxn modelId="{340F314A-D0F7-4B4F-B616-C4754390B4A5}" type="presOf" srcId="{5A4F39C3-833F-4BD4-A4E5-0CF2511FD918}" destId="{15B2A483-0A30-4AA0-942A-5658692AEBC1}" srcOrd="0" destOrd="0" presId="urn:microsoft.com/office/officeart/2005/8/layout/vList5"/>
    <dgm:cxn modelId="{F1FA3EBE-C93A-4D9C-950B-C86D0723E380}" type="presOf" srcId="{ED813544-2043-4123-97E7-490097AA79E4}" destId="{F9ADEE79-B8A9-4093-B0B0-D37310EBAB3D}" srcOrd="0" destOrd="0" presId="urn:microsoft.com/office/officeart/2005/8/layout/vList5"/>
    <dgm:cxn modelId="{8274DAC1-853E-4E4A-A080-3AF6E6E68250}" srcId="{5A4F39C3-833F-4BD4-A4E5-0CF2511FD918}" destId="{ED813544-2043-4123-97E7-490097AA79E4}" srcOrd="0" destOrd="0" parTransId="{0512C530-44A2-48EB-B79B-13C0D2F5CDAC}" sibTransId="{2DCEF052-E4E6-4821-9172-0538BD052850}"/>
    <dgm:cxn modelId="{997B893E-4D0B-4833-B2E6-72DA3E40CE64}" type="presParOf" srcId="{15B2A483-0A30-4AA0-942A-5658692AEBC1}" destId="{E83AC6CD-9B6C-4A64-B44B-B3A5852DAF40}" srcOrd="0" destOrd="0" presId="urn:microsoft.com/office/officeart/2005/8/layout/vList5"/>
    <dgm:cxn modelId="{69066897-3252-4775-9B5C-281DC514D24D}" type="presParOf" srcId="{E83AC6CD-9B6C-4A64-B44B-B3A5852DAF40}" destId="{F9ADEE79-B8A9-4093-B0B0-D37310EBAB3D}" srcOrd="0" destOrd="0" presId="urn:microsoft.com/office/officeart/2005/8/layout/vList5"/>
    <dgm:cxn modelId="{A4DD4C16-8A4F-4A05-B081-B4F1B03FC60B}" type="presParOf" srcId="{15B2A483-0A30-4AA0-942A-5658692AEBC1}" destId="{4093CF8F-F277-487B-AAE0-925553455F2F}" srcOrd="1" destOrd="0" presId="urn:microsoft.com/office/officeart/2005/8/layout/vList5"/>
    <dgm:cxn modelId="{AFADE8D7-CD06-4936-956C-D2919E4FB4D0}" type="presParOf" srcId="{15B2A483-0A30-4AA0-942A-5658692AEBC1}" destId="{C315870D-36CC-43FB-A567-2728A9EC23FB}" srcOrd="2" destOrd="0" presId="urn:microsoft.com/office/officeart/2005/8/layout/vList5"/>
    <dgm:cxn modelId="{1C2EBC72-ED11-4FB1-8C56-1874C53A928F}" type="presParOf" srcId="{C315870D-36CC-43FB-A567-2728A9EC23FB}" destId="{EA6104CF-E7A8-4F96-8240-6E38A28AC81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2E56C8-10A5-427F-86E6-E48342FBFD0B}" type="doc">
      <dgm:prSet loTypeId="urn:microsoft.com/office/officeart/2005/8/layout/target3" loCatId="relationship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3D7E20D0-0FB3-4532-B15C-BB5B915EB838}">
      <dgm:prSet/>
      <dgm:spPr/>
      <dgm:t>
        <a:bodyPr/>
        <a:lstStyle/>
        <a:p>
          <a:pPr rtl="0"/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</a:r>
        </a:p>
      </dgm:t>
    </dgm:pt>
    <dgm:pt modelId="{40425BFF-FA1C-4711-B8A6-B87142BEDA55}" type="parTrans" cxnId="{E93AA8C2-94BF-46EF-87F2-981B1EB693DE}">
      <dgm:prSet/>
      <dgm:spPr/>
      <dgm:t>
        <a:bodyPr/>
        <a:lstStyle/>
        <a:p>
          <a:endParaRPr lang="ru-RU"/>
        </a:p>
      </dgm:t>
    </dgm:pt>
    <dgm:pt modelId="{996CAE66-BED3-42EF-A80E-2939792BA438}" type="sibTrans" cxnId="{E93AA8C2-94BF-46EF-87F2-981B1EB693DE}">
      <dgm:prSet/>
      <dgm:spPr/>
      <dgm:t>
        <a:bodyPr/>
        <a:lstStyle/>
        <a:p>
          <a:endParaRPr lang="ru-RU"/>
        </a:p>
      </dgm:t>
    </dgm:pt>
    <dgm:pt modelId="{F6E3E6DD-F6DB-4087-82E9-99DC06D6D910}">
      <dgm:prSet/>
      <dgm:spPr/>
      <dgm:t>
        <a:bodyPr/>
        <a:lstStyle/>
        <a:p>
          <a:pPr rtl="0"/>
          <a:r>
            <a:rPr lang="uk-UA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обґрунтування використання методик застосування безпілотних літальних апаратів (БПЛА) при створенні топографічної основи для вирішення топографо-геодезичних завдань.</a:t>
          </a:r>
        </a:p>
      </dgm:t>
    </dgm:pt>
    <dgm:pt modelId="{34B94DE6-6DC0-4E9E-BF89-42A44BD802E2}" type="parTrans" cxnId="{6F2A8062-D8A6-4F44-8CE0-534297E97482}">
      <dgm:prSet/>
      <dgm:spPr/>
      <dgm:t>
        <a:bodyPr/>
        <a:lstStyle/>
        <a:p>
          <a:endParaRPr lang="ru-RU"/>
        </a:p>
      </dgm:t>
    </dgm:pt>
    <dgm:pt modelId="{D91B1904-6EC1-47E3-BF2D-159700E2987A}" type="sibTrans" cxnId="{6F2A8062-D8A6-4F44-8CE0-534297E97482}">
      <dgm:prSet/>
      <dgm:spPr/>
      <dgm:t>
        <a:bodyPr/>
        <a:lstStyle/>
        <a:p>
          <a:endParaRPr lang="ru-RU"/>
        </a:p>
      </dgm:t>
    </dgm:pt>
    <dgm:pt modelId="{7FE75D09-9234-4EA1-B20A-891C72A63BFA}">
      <dgm:prSet/>
      <dgm:spPr/>
      <dgm:t>
        <a:bodyPr/>
        <a:lstStyle/>
        <a:p>
          <a:pPr rtl="0"/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</a:r>
        </a:p>
      </dgm:t>
    </dgm:pt>
    <dgm:pt modelId="{9DBA7102-6CC6-427F-8B17-80D238F27CCD}" type="parTrans" cxnId="{DD3DFED5-BC99-451B-AD7A-D02B8F1ADA1E}">
      <dgm:prSet/>
      <dgm:spPr/>
      <dgm:t>
        <a:bodyPr/>
        <a:lstStyle/>
        <a:p>
          <a:endParaRPr lang="ru-RU"/>
        </a:p>
      </dgm:t>
    </dgm:pt>
    <dgm:pt modelId="{EE7027FE-BD16-45AC-A30C-B7D8E59566CA}" type="sibTrans" cxnId="{DD3DFED5-BC99-451B-AD7A-D02B8F1ADA1E}">
      <dgm:prSet/>
      <dgm:spPr/>
      <dgm:t>
        <a:bodyPr/>
        <a:lstStyle/>
        <a:p>
          <a:endParaRPr lang="ru-RU"/>
        </a:p>
      </dgm:t>
    </dgm:pt>
    <dgm:pt modelId="{7547C4D7-9881-4BE7-AAFE-DF4CD8A77569}" type="pres">
      <dgm:prSet presAssocID="{EE2E56C8-10A5-427F-86E6-E48342FBFD0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118712B-A1E6-4181-86E3-84D48E0A57DD}" type="pres">
      <dgm:prSet presAssocID="{3D7E20D0-0FB3-4532-B15C-BB5B915EB838}" presName="circle1" presStyleLbl="node1" presStyleIdx="0" presStyleCnt="3"/>
      <dgm:spPr/>
    </dgm:pt>
    <dgm:pt modelId="{090C2E68-FC4D-473C-A962-9F1C60A2DA16}" type="pres">
      <dgm:prSet presAssocID="{3D7E20D0-0FB3-4532-B15C-BB5B915EB838}" presName="space" presStyleCnt="0"/>
      <dgm:spPr/>
    </dgm:pt>
    <dgm:pt modelId="{AF471D12-69AC-40CA-80EF-030551C302D3}" type="pres">
      <dgm:prSet presAssocID="{3D7E20D0-0FB3-4532-B15C-BB5B915EB838}" presName="rect1" presStyleLbl="alignAcc1" presStyleIdx="0" presStyleCnt="3"/>
      <dgm:spPr/>
    </dgm:pt>
    <dgm:pt modelId="{AB935847-1FFC-4077-8A9E-45C21F517AB9}" type="pres">
      <dgm:prSet presAssocID="{F6E3E6DD-F6DB-4087-82E9-99DC06D6D910}" presName="vertSpace2" presStyleLbl="node1" presStyleIdx="0" presStyleCnt="3"/>
      <dgm:spPr/>
    </dgm:pt>
    <dgm:pt modelId="{D0B6F3A1-AED9-441B-8EF4-75614B0864AF}" type="pres">
      <dgm:prSet presAssocID="{F6E3E6DD-F6DB-4087-82E9-99DC06D6D910}" presName="circle2" presStyleLbl="node1" presStyleIdx="1" presStyleCnt="3"/>
      <dgm:spPr/>
    </dgm:pt>
    <dgm:pt modelId="{30D71575-A9DC-4A2E-8433-BCA018BA0316}" type="pres">
      <dgm:prSet presAssocID="{F6E3E6DD-F6DB-4087-82E9-99DC06D6D910}" presName="rect2" presStyleLbl="alignAcc1" presStyleIdx="1" presStyleCnt="3"/>
      <dgm:spPr/>
    </dgm:pt>
    <dgm:pt modelId="{CF84CD89-5426-47C6-9FA2-C9A24D38C59A}" type="pres">
      <dgm:prSet presAssocID="{7FE75D09-9234-4EA1-B20A-891C72A63BFA}" presName="vertSpace3" presStyleLbl="node1" presStyleIdx="1" presStyleCnt="3"/>
      <dgm:spPr/>
    </dgm:pt>
    <dgm:pt modelId="{87708B33-5C3C-4690-A82B-EE06CA449455}" type="pres">
      <dgm:prSet presAssocID="{7FE75D09-9234-4EA1-B20A-891C72A63BFA}" presName="circle3" presStyleLbl="node1" presStyleIdx="2" presStyleCnt="3"/>
      <dgm:spPr/>
    </dgm:pt>
    <dgm:pt modelId="{27E41137-2F31-411B-9F8C-FAB425D87149}" type="pres">
      <dgm:prSet presAssocID="{7FE75D09-9234-4EA1-B20A-891C72A63BFA}" presName="rect3" presStyleLbl="alignAcc1" presStyleIdx="2" presStyleCnt="3"/>
      <dgm:spPr/>
    </dgm:pt>
    <dgm:pt modelId="{AD8DEA59-1460-4FD0-BCA5-19C55F1C5252}" type="pres">
      <dgm:prSet presAssocID="{3D7E20D0-0FB3-4532-B15C-BB5B915EB838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9D5312B-5D65-4422-9F46-E98DB7ACA768}" type="pres">
      <dgm:prSet presAssocID="{F6E3E6DD-F6DB-4087-82E9-99DC06D6D910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82F5FBB2-4FD9-40CB-97D0-1F80FEF5A11C}" type="pres">
      <dgm:prSet presAssocID="{7FE75D09-9234-4EA1-B20A-891C72A63BFA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DCA4113-23FD-4A72-BE44-0115F55CB1A6}" type="presOf" srcId="{F6E3E6DD-F6DB-4087-82E9-99DC06D6D910}" destId="{30D71575-A9DC-4A2E-8433-BCA018BA0316}" srcOrd="0" destOrd="0" presId="urn:microsoft.com/office/officeart/2005/8/layout/target3"/>
    <dgm:cxn modelId="{B3B1B239-A3C0-4C2F-B57E-EBB1F3477FFC}" type="presOf" srcId="{7FE75D09-9234-4EA1-B20A-891C72A63BFA}" destId="{82F5FBB2-4FD9-40CB-97D0-1F80FEF5A11C}" srcOrd="1" destOrd="0" presId="urn:microsoft.com/office/officeart/2005/8/layout/target3"/>
    <dgm:cxn modelId="{AD8B7640-E3EE-40B1-8BAA-4B9E397945F9}" type="presOf" srcId="{3D7E20D0-0FB3-4532-B15C-BB5B915EB838}" destId="{AD8DEA59-1460-4FD0-BCA5-19C55F1C5252}" srcOrd="1" destOrd="0" presId="urn:microsoft.com/office/officeart/2005/8/layout/target3"/>
    <dgm:cxn modelId="{6F2A8062-D8A6-4F44-8CE0-534297E97482}" srcId="{EE2E56C8-10A5-427F-86E6-E48342FBFD0B}" destId="{F6E3E6DD-F6DB-4087-82E9-99DC06D6D910}" srcOrd="1" destOrd="0" parTransId="{34B94DE6-6DC0-4E9E-BF89-42A44BD802E2}" sibTransId="{D91B1904-6EC1-47E3-BF2D-159700E2987A}"/>
    <dgm:cxn modelId="{6CD93D4E-7994-4DA1-858A-831D1EDABAFF}" type="presOf" srcId="{3D7E20D0-0FB3-4532-B15C-BB5B915EB838}" destId="{AF471D12-69AC-40CA-80EF-030551C302D3}" srcOrd="0" destOrd="0" presId="urn:microsoft.com/office/officeart/2005/8/layout/target3"/>
    <dgm:cxn modelId="{EC361B93-82C5-4DE2-A313-DE07F4ED494A}" type="presOf" srcId="{F6E3E6DD-F6DB-4087-82E9-99DC06D6D910}" destId="{A9D5312B-5D65-4422-9F46-E98DB7ACA768}" srcOrd="1" destOrd="0" presId="urn:microsoft.com/office/officeart/2005/8/layout/target3"/>
    <dgm:cxn modelId="{58B795A9-E4F3-4B2C-8407-120796902E95}" type="presOf" srcId="{7FE75D09-9234-4EA1-B20A-891C72A63BFA}" destId="{27E41137-2F31-411B-9F8C-FAB425D87149}" srcOrd="0" destOrd="0" presId="urn:microsoft.com/office/officeart/2005/8/layout/target3"/>
    <dgm:cxn modelId="{F29EB9B7-1AED-4DAA-BAC5-511786B365D5}" type="presOf" srcId="{EE2E56C8-10A5-427F-86E6-E48342FBFD0B}" destId="{7547C4D7-9881-4BE7-AAFE-DF4CD8A77569}" srcOrd="0" destOrd="0" presId="urn:microsoft.com/office/officeart/2005/8/layout/target3"/>
    <dgm:cxn modelId="{E93AA8C2-94BF-46EF-87F2-981B1EB693DE}" srcId="{EE2E56C8-10A5-427F-86E6-E48342FBFD0B}" destId="{3D7E20D0-0FB3-4532-B15C-BB5B915EB838}" srcOrd="0" destOrd="0" parTransId="{40425BFF-FA1C-4711-B8A6-B87142BEDA55}" sibTransId="{996CAE66-BED3-42EF-A80E-2939792BA438}"/>
    <dgm:cxn modelId="{DD3DFED5-BC99-451B-AD7A-D02B8F1ADA1E}" srcId="{EE2E56C8-10A5-427F-86E6-E48342FBFD0B}" destId="{7FE75D09-9234-4EA1-B20A-891C72A63BFA}" srcOrd="2" destOrd="0" parTransId="{9DBA7102-6CC6-427F-8B17-80D238F27CCD}" sibTransId="{EE7027FE-BD16-45AC-A30C-B7D8E59566CA}"/>
    <dgm:cxn modelId="{9AF18920-FFE4-4B65-8E45-E825FD282E5E}" type="presParOf" srcId="{7547C4D7-9881-4BE7-AAFE-DF4CD8A77569}" destId="{C118712B-A1E6-4181-86E3-84D48E0A57DD}" srcOrd="0" destOrd="0" presId="urn:microsoft.com/office/officeart/2005/8/layout/target3"/>
    <dgm:cxn modelId="{0285DBE8-C98E-459F-B736-F1A682FD9AF4}" type="presParOf" srcId="{7547C4D7-9881-4BE7-AAFE-DF4CD8A77569}" destId="{090C2E68-FC4D-473C-A962-9F1C60A2DA16}" srcOrd="1" destOrd="0" presId="urn:microsoft.com/office/officeart/2005/8/layout/target3"/>
    <dgm:cxn modelId="{7ED8F5EA-9F91-4E65-8725-ECE5DC7B464B}" type="presParOf" srcId="{7547C4D7-9881-4BE7-AAFE-DF4CD8A77569}" destId="{AF471D12-69AC-40CA-80EF-030551C302D3}" srcOrd="2" destOrd="0" presId="urn:microsoft.com/office/officeart/2005/8/layout/target3"/>
    <dgm:cxn modelId="{D39BD958-4D8F-420A-AF6B-1A0B8AE8836A}" type="presParOf" srcId="{7547C4D7-9881-4BE7-AAFE-DF4CD8A77569}" destId="{AB935847-1FFC-4077-8A9E-45C21F517AB9}" srcOrd="3" destOrd="0" presId="urn:microsoft.com/office/officeart/2005/8/layout/target3"/>
    <dgm:cxn modelId="{FB7CA67A-2B4F-4367-8546-CA3F9A6C97CB}" type="presParOf" srcId="{7547C4D7-9881-4BE7-AAFE-DF4CD8A77569}" destId="{D0B6F3A1-AED9-441B-8EF4-75614B0864AF}" srcOrd="4" destOrd="0" presId="urn:microsoft.com/office/officeart/2005/8/layout/target3"/>
    <dgm:cxn modelId="{BE1CA2A0-4AA5-4AC4-9DC2-EB774654E378}" type="presParOf" srcId="{7547C4D7-9881-4BE7-AAFE-DF4CD8A77569}" destId="{30D71575-A9DC-4A2E-8433-BCA018BA0316}" srcOrd="5" destOrd="0" presId="urn:microsoft.com/office/officeart/2005/8/layout/target3"/>
    <dgm:cxn modelId="{BFE9B31D-BC2F-4748-AAE2-CADE95A33EA8}" type="presParOf" srcId="{7547C4D7-9881-4BE7-AAFE-DF4CD8A77569}" destId="{CF84CD89-5426-47C6-9FA2-C9A24D38C59A}" srcOrd="6" destOrd="0" presId="urn:microsoft.com/office/officeart/2005/8/layout/target3"/>
    <dgm:cxn modelId="{D8910658-C880-4397-91DF-6606CF1EC25F}" type="presParOf" srcId="{7547C4D7-9881-4BE7-AAFE-DF4CD8A77569}" destId="{87708B33-5C3C-4690-A82B-EE06CA449455}" srcOrd="7" destOrd="0" presId="urn:microsoft.com/office/officeart/2005/8/layout/target3"/>
    <dgm:cxn modelId="{6336238A-6277-4798-B69C-21D58CB4B043}" type="presParOf" srcId="{7547C4D7-9881-4BE7-AAFE-DF4CD8A77569}" destId="{27E41137-2F31-411B-9F8C-FAB425D87149}" srcOrd="8" destOrd="0" presId="urn:microsoft.com/office/officeart/2005/8/layout/target3"/>
    <dgm:cxn modelId="{C5B0C835-7FE7-4CB3-8F7F-005901E78E2E}" type="presParOf" srcId="{7547C4D7-9881-4BE7-AAFE-DF4CD8A77569}" destId="{AD8DEA59-1460-4FD0-BCA5-19C55F1C5252}" srcOrd="9" destOrd="0" presId="urn:microsoft.com/office/officeart/2005/8/layout/target3"/>
    <dgm:cxn modelId="{0327F799-9255-4728-81DE-56948146A540}" type="presParOf" srcId="{7547C4D7-9881-4BE7-AAFE-DF4CD8A77569}" destId="{A9D5312B-5D65-4422-9F46-E98DB7ACA768}" srcOrd="10" destOrd="0" presId="urn:microsoft.com/office/officeart/2005/8/layout/target3"/>
    <dgm:cxn modelId="{E96576FE-ADEB-4C86-8D32-037649967685}" type="presParOf" srcId="{7547C4D7-9881-4BE7-AAFE-DF4CD8A77569}" destId="{82F5FBB2-4FD9-40CB-97D0-1F80FEF5A11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9E494E-3E21-4F0C-BFCC-9164B16746A4}" type="doc">
      <dgm:prSet loTypeId="urn:microsoft.com/office/officeart/2005/8/layout/target3" loCatId="relationship" qsTypeId="urn:microsoft.com/office/officeart/2005/8/quickstyle/3d2" qsCatId="3D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22874415-5B5E-4925-8C49-538A27EBA6F7}">
      <dgm:prSet/>
      <dgm:spPr/>
      <dgm:t>
        <a:bodyPr/>
        <a:lstStyle/>
        <a:p>
          <a:pPr rtl="0"/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Опрацювання польових вимірювань в сучасному спеціалізованому програмному забезпеченні.</a:t>
          </a:r>
        </a:p>
      </dgm:t>
    </dgm:pt>
    <dgm:pt modelId="{00FCA879-EBC3-429B-B488-D0680E87A67C}" type="parTrans" cxnId="{95D14E52-B5D7-41F7-BE83-425DC8329AC4}">
      <dgm:prSet/>
      <dgm:spPr/>
      <dgm:t>
        <a:bodyPr/>
        <a:lstStyle/>
        <a:p>
          <a:endParaRPr lang="ru-RU"/>
        </a:p>
      </dgm:t>
    </dgm:pt>
    <dgm:pt modelId="{0FD3CF02-78E0-494F-A862-9919F10F5E09}" type="sibTrans" cxnId="{95D14E52-B5D7-41F7-BE83-425DC8329AC4}">
      <dgm:prSet/>
      <dgm:spPr/>
      <dgm:t>
        <a:bodyPr/>
        <a:lstStyle/>
        <a:p>
          <a:endParaRPr lang="ru-RU"/>
        </a:p>
      </dgm:t>
    </dgm:pt>
    <dgm:pt modelId="{237843F7-1141-48F2-B3B5-122FA3588CD2}">
      <dgm:prSet/>
      <dgm:spPr/>
      <dgm:t>
        <a:bodyPr/>
        <a:lstStyle/>
        <a:p>
          <a:pPr rtl="0"/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</a:r>
        </a:p>
      </dgm:t>
    </dgm:pt>
    <dgm:pt modelId="{4E174291-C9BB-4E69-9296-A604D5C306FC}" type="parTrans" cxnId="{3DB3E2D6-9371-4E58-9941-6A01EB2D7FF3}">
      <dgm:prSet/>
      <dgm:spPr/>
      <dgm:t>
        <a:bodyPr/>
        <a:lstStyle/>
        <a:p>
          <a:endParaRPr lang="ru-RU"/>
        </a:p>
      </dgm:t>
    </dgm:pt>
    <dgm:pt modelId="{96F35746-C377-4B79-997C-37A0CFDAAB56}" type="sibTrans" cxnId="{3DB3E2D6-9371-4E58-9941-6A01EB2D7FF3}">
      <dgm:prSet/>
      <dgm:spPr/>
      <dgm:t>
        <a:bodyPr/>
        <a:lstStyle/>
        <a:p>
          <a:endParaRPr lang="ru-RU"/>
        </a:p>
      </dgm:t>
    </dgm:pt>
    <dgm:pt modelId="{2A4EA3E2-9EB8-4A5E-9FB6-760796AB268E}">
      <dgm:prSet/>
      <dgm:spPr/>
      <dgm:t>
        <a:bodyPr/>
        <a:lstStyle/>
        <a:p>
          <a:pPr rtl="0"/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</a:r>
        </a:p>
      </dgm:t>
    </dgm:pt>
    <dgm:pt modelId="{0226F9E6-D430-4683-A78A-E175CE7CE72E}" type="parTrans" cxnId="{2FD9E547-9CEE-48E7-A4D3-DB9A235D34B0}">
      <dgm:prSet/>
      <dgm:spPr/>
      <dgm:t>
        <a:bodyPr/>
        <a:lstStyle/>
        <a:p>
          <a:endParaRPr lang="ru-RU"/>
        </a:p>
      </dgm:t>
    </dgm:pt>
    <dgm:pt modelId="{0D8464E0-FDFF-4C32-90F6-8AABF3F2E011}" type="sibTrans" cxnId="{2FD9E547-9CEE-48E7-A4D3-DB9A235D34B0}">
      <dgm:prSet/>
      <dgm:spPr/>
      <dgm:t>
        <a:bodyPr/>
        <a:lstStyle/>
        <a:p>
          <a:endParaRPr lang="ru-RU"/>
        </a:p>
      </dgm:t>
    </dgm:pt>
    <dgm:pt modelId="{358E3922-4C37-47E9-B748-B444E9196941}" type="pres">
      <dgm:prSet presAssocID="{F49E494E-3E21-4F0C-BFCC-9164B16746A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D86D4A3-BD3E-4EA2-A777-A0D07E886B95}" type="pres">
      <dgm:prSet presAssocID="{22874415-5B5E-4925-8C49-538A27EBA6F7}" presName="circle1" presStyleLbl="node1" presStyleIdx="0" presStyleCnt="3"/>
      <dgm:spPr/>
    </dgm:pt>
    <dgm:pt modelId="{8185E76C-1C70-440A-9E5C-522F3F6E7F30}" type="pres">
      <dgm:prSet presAssocID="{22874415-5B5E-4925-8C49-538A27EBA6F7}" presName="space" presStyleCnt="0"/>
      <dgm:spPr/>
    </dgm:pt>
    <dgm:pt modelId="{A9C00C6F-8FCF-4497-8163-E12FB02E53A3}" type="pres">
      <dgm:prSet presAssocID="{22874415-5B5E-4925-8C49-538A27EBA6F7}" presName="rect1" presStyleLbl="alignAcc1" presStyleIdx="0" presStyleCnt="3"/>
      <dgm:spPr/>
    </dgm:pt>
    <dgm:pt modelId="{CD800C2D-AB6A-4BE9-B4F6-63D1C1DBC569}" type="pres">
      <dgm:prSet presAssocID="{237843F7-1141-48F2-B3B5-122FA3588CD2}" presName="vertSpace2" presStyleLbl="node1" presStyleIdx="0" presStyleCnt="3"/>
      <dgm:spPr/>
    </dgm:pt>
    <dgm:pt modelId="{4C42ADE6-B1E9-4BB4-9002-7427316E61ED}" type="pres">
      <dgm:prSet presAssocID="{237843F7-1141-48F2-B3B5-122FA3588CD2}" presName="circle2" presStyleLbl="node1" presStyleIdx="1" presStyleCnt="3"/>
      <dgm:spPr/>
    </dgm:pt>
    <dgm:pt modelId="{12B2A384-4C9D-4531-BC9F-7C2FD9D25E96}" type="pres">
      <dgm:prSet presAssocID="{237843F7-1141-48F2-B3B5-122FA3588CD2}" presName="rect2" presStyleLbl="alignAcc1" presStyleIdx="1" presStyleCnt="3"/>
      <dgm:spPr/>
    </dgm:pt>
    <dgm:pt modelId="{D4C91B1E-B858-4FBC-AA03-132A4AA40C37}" type="pres">
      <dgm:prSet presAssocID="{2A4EA3E2-9EB8-4A5E-9FB6-760796AB268E}" presName="vertSpace3" presStyleLbl="node1" presStyleIdx="1" presStyleCnt="3"/>
      <dgm:spPr/>
    </dgm:pt>
    <dgm:pt modelId="{3AE6DBFB-BD25-4C28-9CF2-B04EB44E15D8}" type="pres">
      <dgm:prSet presAssocID="{2A4EA3E2-9EB8-4A5E-9FB6-760796AB268E}" presName="circle3" presStyleLbl="node1" presStyleIdx="2" presStyleCnt="3"/>
      <dgm:spPr/>
    </dgm:pt>
    <dgm:pt modelId="{D88B82F0-44CD-482A-AFA3-A8E9AB1DF368}" type="pres">
      <dgm:prSet presAssocID="{2A4EA3E2-9EB8-4A5E-9FB6-760796AB268E}" presName="rect3" presStyleLbl="alignAcc1" presStyleIdx="2" presStyleCnt="3"/>
      <dgm:spPr/>
    </dgm:pt>
    <dgm:pt modelId="{8D5B076C-DC52-490A-8001-98A6291E680C}" type="pres">
      <dgm:prSet presAssocID="{22874415-5B5E-4925-8C49-538A27EBA6F7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D331031A-2E22-4767-BDD0-A1227992FC7F}" type="pres">
      <dgm:prSet presAssocID="{237843F7-1141-48F2-B3B5-122FA3588CD2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8F327016-0949-474C-9ACC-5992AB595350}" type="pres">
      <dgm:prSet presAssocID="{2A4EA3E2-9EB8-4A5E-9FB6-760796AB268E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E8616305-4981-41EF-A8E2-73CEE0232CC3}" type="presOf" srcId="{22874415-5B5E-4925-8C49-538A27EBA6F7}" destId="{8D5B076C-DC52-490A-8001-98A6291E680C}" srcOrd="1" destOrd="0" presId="urn:microsoft.com/office/officeart/2005/8/layout/target3"/>
    <dgm:cxn modelId="{805EB441-54C9-4A27-9949-55513779F006}" type="presOf" srcId="{F49E494E-3E21-4F0C-BFCC-9164B16746A4}" destId="{358E3922-4C37-47E9-B748-B444E9196941}" srcOrd="0" destOrd="0" presId="urn:microsoft.com/office/officeart/2005/8/layout/target3"/>
    <dgm:cxn modelId="{2FD9E547-9CEE-48E7-A4D3-DB9A235D34B0}" srcId="{F49E494E-3E21-4F0C-BFCC-9164B16746A4}" destId="{2A4EA3E2-9EB8-4A5E-9FB6-760796AB268E}" srcOrd="2" destOrd="0" parTransId="{0226F9E6-D430-4683-A78A-E175CE7CE72E}" sibTransId="{0D8464E0-FDFF-4C32-90F6-8AABF3F2E011}"/>
    <dgm:cxn modelId="{95D14E52-B5D7-41F7-BE83-425DC8329AC4}" srcId="{F49E494E-3E21-4F0C-BFCC-9164B16746A4}" destId="{22874415-5B5E-4925-8C49-538A27EBA6F7}" srcOrd="0" destOrd="0" parTransId="{00FCA879-EBC3-429B-B488-D0680E87A67C}" sibTransId="{0FD3CF02-78E0-494F-A862-9919F10F5E09}"/>
    <dgm:cxn modelId="{DF552C85-C37C-4BFD-A366-632B8605D770}" type="presOf" srcId="{22874415-5B5E-4925-8C49-538A27EBA6F7}" destId="{A9C00C6F-8FCF-4497-8163-E12FB02E53A3}" srcOrd="0" destOrd="0" presId="urn:microsoft.com/office/officeart/2005/8/layout/target3"/>
    <dgm:cxn modelId="{8D5FEF8D-2BAC-426C-880B-CEAD24C2250E}" type="presOf" srcId="{2A4EA3E2-9EB8-4A5E-9FB6-760796AB268E}" destId="{8F327016-0949-474C-9ACC-5992AB595350}" srcOrd="1" destOrd="0" presId="urn:microsoft.com/office/officeart/2005/8/layout/target3"/>
    <dgm:cxn modelId="{603D18B2-E0C8-463D-ABFA-897406780071}" type="presOf" srcId="{237843F7-1141-48F2-B3B5-122FA3588CD2}" destId="{D331031A-2E22-4767-BDD0-A1227992FC7F}" srcOrd="1" destOrd="0" presId="urn:microsoft.com/office/officeart/2005/8/layout/target3"/>
    <dgm:cxn modelId="{2DB914B8-8B4D-43BF-968C-C92C13EF1306}" type="presOf" srcId="{237843F7-1141-48F2-B3B5-122FA3588CD2}" destId="{12B2A384-4C9D-4531-BC9F-7C2FD9D25E96}" srcOrd="0" destOrd="0" presId="urn:microsoft.com/office/officeart/2005/8/layout/target3"/>
    <dgm:cxn modelId="{3DB3E2D6-9371-4E58-9941-6A01EB2D7FF3}" srcId="{F49E494E-3E21-4F0C-BFCC-9164B16746A4}" destId="{237843F7-1141-48F2-B3B5-122FA3588CD2}" srcOrd="1" destOrd="0" parTransId="{4E174291-C9BB-4E69-9296-A604D5C306FC}" sibTransId="{96F35746-C377-4B79-997C-37A0CFDAAB56}"/>
    <dgm:cxn modelId="{0B0704F8-303E-4BE8-89BB-534EE2B429EC}" type="presOf" srcId="{2A4EA3E2-9EB8-4A5E-9FB6-760796AB268E}" destId="{D88B82F0-44CD-482A-AFA3-A8E9AB1DF368}" srcOrd="0" destOrd="0" presId="urn:microsoft.com/office/officeart/2005/8/layout/target3"/>
    <dgm:cxn modelId="{2B1AF061-EE09-4F11-B853-81CC0BEF4B26}" type="presParOf" srcId="{358E3922-4C37-47E9-B748-B444E9196941}" destId="{CD86D4A3-BD3E-4EA2-A777-A0D07E886B95}" srcOrd="0" destOrd="0" presId="urn:microsoft.com/office/officeart/2005/8/layout/target3"/>
    <dgm:cxn modelId="{0B68FAB7-4B7F-40AE-B979-BD1167FC4815}" type="presParOf" srcId="{358E3922-4C37-47E9-B748-B444E9196941}" destId="{8185E76C-1C70-440A-9E5C-522F3F6E7F30}" srcOrd="1" destOrd="0" presId="urn:microsoft.com/office/officeart/2005/8/layout/target3"/>
    <dgm:cxn modelId="{443037A1-6BD3-4627-A561-F20B2E2A9007}" type="presParOf" srcId="{358E3922-4C37-47E9-B748-B444E9196941}" destId="{A9C00C6F-8FCF-4497-8163-E12FB02E53A3}" srcOrd="2" destOrd="0" presId="urn:microsoft.com/office/officeart/2005/8/layout/target3"/>
    <dgm:cxn modelId="{930F7545-B684-4D40-8AF1-D77A79D91F4F}" type="presParOf" srcId="{358E3922-4C37-47E9-B748-B444E9196941}" destId="{CD800C2D-AB6A-4BE9-B4F6-63D1C1DBC569}" srcOrd="3" destOrd="0" presId="urn:microsoft.com/office/officeart/2005/8/layout/target3"/>
    <dgm:cxn modelId="{4F2616D7-F99B-4B91-A09F-FD862FC05EC6}" type="presParOf" srcId="{358E3922-4C37-47E9-B748-B444E9196941}" destId="{4C42ADE6-B1E9-4BB4-9002-7427316E61ED}" srcOrd="4" destOrd="0" presId="urn:microsoft.com/office/officeart/2005/8/layout/target3"/>
    <dgm:cxn modelId="{7977C211-20BD-4994-93F7-0AA1DED57AF1}" type="presParOf" srcId="{358E3922-4C37-47E9-B748-B444E9196941}" destId="{12B2A384-4C9D-4531-BC9F-7C2FD9D25E96}" srcOrd="5" destOrd="0" presId="urn:microsoft.com/office/officeart/2005/8/layout/target3"/>
    <dgm:cxn modelId="{E592ECFE-450D-49A9-9B4B-6FA944B219AE}" type="presParOf" srcId="{358E3922-4C37-47E9-B748-B444E9196941}" destId="{D4C91B1E-B858-4FBC-AA03-132A4AA40C37}" srcOrd="6" destOrd="0" presId="urn:microsoft.com/office/officeart/2005/8/layout/target3"/>
    <dgm:cxn modelId="{E67F42DE-240C-4603-B9FB-58AB93B3F5EE}" type="presParOf" srcId="{358E3922-4C37-47E9-B748-B444E9196941}" destId="{3AE6DBFB-BD25-4C28-9CF2-B04EB44E15D8}" srcOrd="7" destOrd="0" presId="urn:microsoft.com/office/officeart/2005/8/layout/target3"/>
    <dgm:cxn modelId="{3895086C-D153-421E-978B-CACEC7F8E285}" type="presParOf" srcId="{358E3922-4C37-47E9-B748-B444E9196941}" destId="{D88B82F0-44CD-482A-AFA3-A8E9AB1DF368}" srcOrd="8" destOrd="0" presId="urn:microsoft.com/office/officeart/2005/8/layout/target3"/>
    <dgm:cxn modelId="{2A04F8F9-A13A-4FC3-9887-A389E0AEB1DB}" type="presParOf" srcId="{358E3922-4C37-47E9-B748-B444E9196941}" destId="{8D5B076C-DC52-490A-8001-98A6291E680C}" srcOrd="9" destOrd="0" presId="urn:microsoft.com/office/officeart/2005/8/layout/target3"/>
    <dgm:cxn modelId="{161FB6C4-9AF2-4266-8E7F-0D8D76D44BA6}" type="presParOf" srcId="{358E3922-4C37-47E9-B748-B444E9196941}" destId="{D331031A-2E22-4767-BDD0-A1227992FC7F}" srcOrd="10" destOrd="0" presId="urn:microsoft.com/office/officeart/2005/8/layout/target3"/>
    <dgm:cxn modelId="{55420B52-E9C3-43F8-BDC8-815FB146B32C}" type="presParOf" srcId="{358E3922-4C37-47E9-B748-B444E9196941}" destId="{8F327016-0949-474C-9ACC-5992AB595350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DEE79-B8A9-4093-B0B0-D37310EBAB3D}">
      <dsp:nvSpPr>
        <dsp:cNvPr id="0" name=""/>
        <dsp:cNvSpPr/>
      </dsp:nvSpPr>
      <dsp:spPr>
        <a:xfrm>
          <a:off x="2926080" y="8"/>
          <a:ext cx="3291840" cy="34530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Факультет землевпорядкування</a:t>
          </a:r>
          <a:endParaRPr lang="uk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2936" y="16864"/>
        <a:ext cx="3258128" cy="311589"/>
      </dsp:txXfrm>
    </dsp:sp>
    <dsp:sp modelId="{EA6104CF-E7A8-4F96-8240-6E38A28AC81E}">
      <dsp:nvSpPr>
        <dsp:cNvPr id="0" name=""/>
        <dsp:cNvSpPr/>
      </dsp:nvSpPr>
      <dsp:spPr>
        <a:xfrm>
          <a:off x="2926080" y="362575"/>
          <a:ext cx="3291840" cy="34530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Кафедра геодезії та картографії</a:t>
          </a:r>
          <a:endParaRPr lang="uk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2936" y="379431"/>
        <a:ext cx="3258128" cy="311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8712B-A1E6-4181-86E3-84D48E0A57DD}">
      <dsp:nvSpPr>
        <dsp:cNvPr id="0" name=""/>
        <dsp:cNvSpPr/>
      </dsp:nvSpPr>
      <dsp:spPr>
        <a:xfrm>
          <a:off x="0" y="0"/>
          <a:ext cx="4893647" cy="489364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71D12-69AC-40CA-80EF-030551C302D3}">
      <dsp:nvSpPr>
        <dsp:cNvPr id="0" name=""/>
        <dsp:cNvSpPr/>
      </dsp:nvSpPr>
      <dsp:spPr>
        <a:xfrm>
          <a:off x="2446823" y="0"/>
          <a:ext cx="6697176" cy="4893647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</a:r>
        </a:p>
      </dsp:txBody>
      <dsp:txXfrm>
        <a:off x="2446823" y="0"/>
        <a:ext cx="6697176" cy="1468097"/>
      </dsp:txXfrm>
    </dsp:sp>
    <dsp:sp modelId="{D0B6F3A1-AED9-441B-8EF4-75614B0864AF}">
      <dsp:nvSpPr>
        <dsp:cNvPr id="0" name=""/>
        <dsp:cNvSpPr/>
      </dsp:nvSpPr>
      <dsp:spPr>
        <a:xfrm>
          <a:off x="856389" y="1468097"/>
          <a:ext cx="3180867" cy="3180867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71575-A9DC-4A2E-8433-BCA018BA0316}">
      <dsp:nvSpPr>
        <dsp:cNvPr id="0" name=""/>
        <dsp:cNvSpPr/>
      </dsp:nvSpPr>
      <dsp:spPr>
        <a:xfrm>
          <a:off x="2446823" y="1468097"/>
          <a:ext cx="6697176" cy="3180867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обґрунтування використання методик застосування безпілотних літальних апаратів (БПЛА) при створенні топографічної основи для вирішення топографо-геодезичних завдань.</a:t>
          </a:r>
        </a:p>
      </dsp:txBody>
      <dsp:txXfrm>
        <a:off x="2446823" y="1468097"/>
        <a:ext cx="6697176" cy="1468092"/>
      </dsp:txXfrm>
    </dsp:sp>
    <dsp:sp modelId="{87708B33-5C3C-4690-A82B-EE06CA449455}">
      <dsp:nvSpPr>
        <dsp:cNvPr id="0" name=""/>
        <dsp:cNvSpPr/>
      </dsp:nvSpPr>
      <dsp:spPr>
        <a:xfrm>
          <a:off x="1712777" y="2936189"/>
          <a:ext cx="1468092" cy="1468092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41137-2F31-411B-9F8C-FAB425D87149}">
      <dsp:nvSpPr>
        <dsp:cNvPr id="0" name=""/>
        <dsp:cNvSpPr/>
      </dsp:nvSpPr>
      <dsp:spPr>
        <a:xfrm>
          <a:off x="2446823" y="2936189"/>
          <a:ext cx="6697176" cy="1468092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</a:r>
        </a:p>
      </dsp:txBody>
      <dsp:txXfrm>
        <a:off x="2446823" y="2936189"/>
        <a:ext cx="6697176" cy="1468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6D4A3-BD3E-4EA2-A777-A0D07E886B95}">
      <dsp:nvSpPr>
        <dsp:cNvPr id="0" name=""/>
        <dsp:cNvSpPr/>
      </dsp:nvSpPr>
      <dsp:spPr>
        <a:xfrm>
          <a:off x="0" y="0"/>
          <a:ext cx="4154984" cy="415498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C00C6F-8FCF-4497-8163-E12FB02E53A3}">
      <dsp:nvSpPr>
        <dsp:cNvPr id="0" name=""/>
        <dsp:cNvSpPr/>
      </dsp:nvSpPr>
      <dsp:spPr>
        <a:xfrm>
          <a:off x="2077492" y="0"/>
          <a:ext cx="7066508" cy="4154984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Опрацювання польових вимірювань в сучасному спеціалізованому програмному забезпеченні.</a:t>
          </a:r>
        </a:p>
      </dsp:txBody>
      <dsp:txXfrm>
        <a:off x="2077492" y="0"/>
        <a:ext cx="7066508" cy="1246497"/>
      </dsp:txXfrm>
    </dsp:sp>
    <dsp:sp modelId="{4C42ADE6-B1E9-4BB4-9002-7427316E61ED}">
      <dsp:nvSpPr>
        <dsp:cNvPr id="0" name=""/>
        <dsp:cNvSpPr/>
      </dsp:nvSpPr>
      <dsp:spPr>
        <a:xfrm>
          <a:off x="727123" y="1246497"/>
          <a:ext cx="2700736" cy="270073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B2A384-4C9D-4531-BC9F-7C2FD9D25E96}">
      <dsp:nvSpPr>
        <dsp:cNvPr id="0" name=""/>
        <dsp:cNvSpPr/>
      </dsp:nvSpPr>
      <dsp:spPr>
        <a:xfrm>
          <a:off x="2077492" y="1246497"/>
          <a:ext cx="7066508" cy="2700736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</a:r>
        </a:p>
      </dsp:txBody>
      <dsp:txXfrm>
        <a:off x="2077492" y="1246497"/>
        <a:ext cx="7066508" cy="1246493"/>
      </dsp:txXfrm>
    </dsp:sp>
    <dsp:sp modelId="{3AE6DBFB-BD25-4C28-9CF2-B04EB44E15D8}">
      <dsp:nvSpPr>
        <dsp:cNvPr id="0" name=""/>
        <dsp:cNvSpPr/>
      </dsp:nvSpPr>
      <dsp:spPr>
        <a:xfrm>
          <a:off x="1454245" y="2492991"/>
          <a:ext cx="1246493" cy="124649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8B82F0-44CD-482A-AFA3-A8E9AB1DF368}">
      <dsp:nvSpPr>
        <dsp:cNvPr id="0" name=""/>
        <dsp:cNvSpPr/>
      </dsp:nvSpPr>
      <dsp:spPr>
        <a:xfrm>
          <a:off x="2077492" y="2492991"/>
          <a:ext cx="7066508" cy="1246493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</a:r>
        </a:p>
      </dsp:txBody>
      <dsp:txXfrm>
        <a:off x="2077492" y="2492991"/>
        <a:ext cx="7066508" cy="1246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oi.org/10.36059/978-966-397-478-1-24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2023 – 2024 навчальний рік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C714C1C1-839A-46AA-9929-539DFE020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773672"/>
              </p:ext>
            </p:extLst>
          </p:nvPr>
        </p:nvGraphicFramePr>
        <p:xfrm>
          <a:off x="0" y="848906"/>
          <a:ext cx="9144000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496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к.е.н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доц.,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кафедри геодезії та картографії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 Олександр Вікторович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946780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студентка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землевпорядкування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Різніченко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чоловік, костюм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E2BD48A9-0C6B-4B03-9212-0E23DE82DC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202024" y="3345849"/>
            <a:ext cx="2238944" cy="26009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3373835"/>
            <a:ext cx="2016224" cy="268829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762018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2024 – 2026 навчальний рік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6660232" y="2917439"/>
            <a:ext cx="2483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6-го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A645DE-1D64-4B1B-8ECD-3B2D947CF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13561" r="39544" b="13582"/>
          <a:stretch/>
        </p:blipFill>
        <p:spPr>
          <a:xfrm>
            <a:off x="108762" y="1109139"/>
            <a:ext cx="6551470" cy="5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60764" y="970694"/>
            <a:ext cx="722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3-го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C1528F-A1B6-4274-9C99-32DBA8D73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6580" r="16926" b="12182"/>
          <a:stretch/>
        </p:blipFill>
        <p:spPr>
          <a:xfrm>
            <a:off x="733903" y="1486630"/>
            <a:ext cx="7676193" cy="53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141343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побудови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модель об’єктів місцевості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D4963-C378-4C49-B58F-F11B166AC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16384" r="3538" b="37394"/>
          <a:stretch/>
        </p:blipFill>
        <p:spPr>
          <a:xfrm>
            <a:off x="17659" y="4473430"/>
            <a:ext cx="6552728" cy="23762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07B9F5-B394-4D90-9A0E-87E051706848}"/>
              </a:ext>
            </a:extLst>
          </p:cNvPr>
          <p:cNvSpPr txBox="1"/>
          <p:nvPr/>
        </p:nvSpPr>
        <p:spPr>
          <a:xfrm>
            <a:off x="6106899" y="1035399"/>
            <a:ext cx="3012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1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6" name="Пряма зі стрілкою 15">
            <a:extLst>
              <a:ext uri="{FF2B5EF4-FFF2-40B4-BE49-F238E27FC236}">
                <a16:creationId xmlns:a16="http://schemas.microsoft.com/office/drawing/2014/main" id="{B0BA9A0F-815A-45E7-8C41-CC3BF6C164C8}"/>
              </a:ext>
            </a:extLst>
          </p:cNvPr>
          <p:cNvCxnSpPr>
            <a:cxnSpLocks/>
          </p:cNvCxnSpPr>
          <p:nvPr/>
        </p:nvCxnSpPr>
        <p:spPr>
          <a:xfrm flipH="1">
            <a:off x="6075178" y="1706306"/>
            <a:ext cx="30445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D32925-1807-40F4-8564-6D1571B416EA}"/>
              </a:ext>
            </a:extLst>
          </p:cNvPr>
          <p:cNvSpPr txBox="1"/>
          <p:nvPr/>
        </p:nvSpPr>
        <p:spPr>
          <a:xfrm>
            <a:off x="6520764" y="5377697"/>
            <a:ext cx="2605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4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id="{F7823E63-E856-49F0-8B94-A78E1F9123B4}"/>
              </a:ext>
            </a:extLst>
          </p:cNvPr>
          <p:cNvCxnSpPr>
            <a:cxnSpLocks/>
          </p:cNvCxnSpPr>
          <p:nvPr/>
        </p:nvCxnSpPr>
        <p:spPr>
          <a:xfrm flipH="1">
            <a:off x="6570388" y="6237312"/>
            <a:ext cx="2555953" cy="21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725AD7-1E93-440A-BDFF-975AD60D0004}"/>
              </a:ext>
            </a:extLst>
          </p:cNvPr>
          <p:cNvSpPr txBox="1"/>
          <p:nvPr/>
        </p:nvSpPr>
        <p:spPr>
          <a:xfrm>
            <a:off x="755576" y="3574757"/>
            <a:ext cx="3670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3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098C7916-9808-4EB3-9A91-E472276D91AE}"/>
              </a:ext>
            </a:extLst>
          </p:cNvPr>
          <p:cNvCxnSpPr>
            <a:cxnSpLocks/>
          </p:cNvCxnSpPr>
          <p:nvPr/>
        </p:nvCxnSpPr>
        <p:spPr>
          <a:xfrm>
            <a:off x="755576" y="4221088"/>
            <a:ext cx="37927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1498D-AD0C-45EF-B8C4-59911C63E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19185" r="24366" b="34593"/>
          <a:stretch/>
        </p:blipFill>
        <p:spPr>
          <a:xfrm>
            <a:off x="4548305" y="2481073"/>
            <a:ext cx="4648200" cy="2376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4BBD6-FDE4-4AB3-B322-C3B9D4686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18756" r="2750" b="24788"/>
          <a:stretch/>
        </p:blipFill>
        <p:spPr>
          <a:xfrm>
            <a:off x="24247" y="773221"/>
            <a:ext cx="6026684" cy="26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4785-6737-493A-AAD9-16B8DD0CC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655193"/>
            <a:ext cx="4261730" cy="242580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31778" y="1070019"/>
            <a:ext cx="763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Цифрова модель рельєфу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76672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цифрової моделі рельєфу</a:t>
            </a:r>
            <a:endParaRPr lang="uk-UA" sz="22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592A3-13C1-4DA3-92F1-13B2D829E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27590" r="7476" b="31791"/>
          <a:stretch/>
        </p:blipFill>
        <p:spPr>
          <a:xfrm>
            <a:off x="-81656" y="4592960"/>
            <a:ext cx="6311871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B3D31-B090-416C-BE34-D6C5B0BE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060" y="1626980"/>
            <a:ext cx="3857686" cy="24513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3C7124-FA8F-4E75-B606-932970220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26" t="12182" r="25375" b="26189"/>
          <a:stretch/>
        </p:blipFill>
        <p:spPr>
          <a:xfrm>
            <a:off x="6228184" y="4348638"/>
            <a:ext cx="2808312" cy="24823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1E247-B0BF-41FE-BB78-220F99950913}"/>
              </a:ext>
            </a:extLst>
          </p:cNvPr>
          <p:cNvSpPr txBox="1"/>
          <p:nvPr/>
        </p:nvSpPr>
        <p:spPr>
          <a:xfrm>
            <a:off x="1803809" y="6196530"/>
            <a:ext cx="37444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Навчальні корпуси 10, 4, 3 та 2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D942D-221F-4D95-AA25-2843B2FFD52F}"/>
              </a:ext>
            </a:extLst>
          </p:cNvPr>
          <p:cNvSpPr txBox="1"/>
          <p:nvPr/>
        </p:nvSpPr>
        <p:spPr>
          <a:xfrm>
            <a:off x="3967281" y="3990532"/>
            <a:ext cx="398894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Навчальний корпус 1 та гуртожитки 11, 10, 12, 9 НУБіП України </a:t>
            </a:r>
            <a:endParaRPr lang="uk-UA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7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832D2-6B00-4955-B5DC-63E0B9E0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72" y="571532"/>
            <a:ext cx="3907157" cy="33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7640C-1501-498E-AABE-6E30822A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29" y="612713"/>
            <a:ext cx="3717503" cy="3344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CCA3F1-36DC-42B2-AC95-F11E4A02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96" y="4003963"/>
            <a:ext cx="7642436" cy="2801737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B969ADB-CA6C-4357-AC03-AA4C60FB8D0F}"/>
              </a:ext>
            </a:extLst>
          </p:cNvPr>
          <p:cNvSpPr/>
          <p:nvPr/>
        </p:nvSpPr>
        <p:spPr>
          <a:xfrm>
            <a:off x="0" y="146796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розрахунку об’ємів земляних робіт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7556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sha\Desktop\091.jpg">
            <a:extLst>
              <a:ext uri="{FF2B5EF4-FFF2-40B4-BE49-F238E27FC236}">
                <a16:creationId xmlns:a16="http://schemas.microsoft.com/office/drawing/2014/main" id="{04C084ED-E92B-4998-9169-EC80ACBF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9" name="Рисунок 8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8ADA1727-C386-4B9E-A620-CCD53C3EA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53"/>
            <a:ext cx="2927012" cy="2927012"/>
          </a:xfrm>
          <a:prstGeom prst="rect">
            <a:avLst/>
          </a:prstGeom>
        </p:spPr>
      </p:pic>
      <p:pic>
        <p:nvPicPr>
          <p:cNvPr id="11" name="Рисунок 10" descr="Зображення, що містить будівля, надворі, жовтий, небо&#10;&#10;Опис створено автоматично">
            <a:extLst>
              <a:ext uri="{FF2B5EF4-FFF2-40B4-BE49-F238E27FC236}">
                <a16:creationId xmlns:a16="http://schemas.microsoft.com/office/drawing/2014/main" id="{8E6E6977-E48F-421B-9F80-FCA3541D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765043"/>
            <a:ext cx="2927013" cy="2927013"/>
          </a:xfrm>
          <a:prstGeom prst="rect">
            <a:avLst/>
          </a:prstGeom>
        </p:spPr>
      </p:pic>
      <p:pic>
        <p:nvPicPr>
          <p:cNvPr id="13" name="Рисунок 12" descr="Зображення, що містить контейнер&#10;&#10;Опис створено автоматично">
            <a:extLst>
              <a:ext uri="{FF2B5EF4-FFF2-40B4-BE49-F238E27FC236}">
                <a16:creationId xmlns:a16="http://schemas.microsoft.com/office/drawing/2014/main" id="{9C0219C0-4E72-4395-BB84-EC0F81C2F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24" y="765043"/>
            <a:ext cx="2993253" cy="2927013"/>
          </a:xfrm>
          <a:prstGeom prst="rect">
            <a:avLst/>
          </a:prstGeom>
        </p:spPr>
      </p:pic>
      <p:pic>
        <p:nvPicPr>
          <p:cNvPr id="15" name="Рисунок 14" descr="Зображення, що містить дерево, небо, надворі&#10;&#10;Опис створено автоматично">
            <a:extLst>
              <a:ext uri="{FF2B5EF4-FFF2-40B4-BE49-F238E27FC236}">
                <a16:creationId xmlns:a16="http://schemas.microsoft.com/office/drawing/2014/main" id="{E826F592-7DE2-4D4C-88F7-72728B08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546"/>
            <a:ext cx="2927013" cy="2927013"/>
          </a:xfrm>
          <a:prstGeom prst="rect">
            <a:avLst/>
          </a:prstGeom>
        </p:spPr>
      </p:pic>
      <p:pic>
        <p:nvPicPr>
          <p:cNvPr id="17" name="Рисунок 16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38D29BC3-BAA8-43FB-929D-484517405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3830546"/>
            <a:ext cx="2927014" cy="2927014"/>
          </a:xfrm>
          <a:prstGeom prst="rect">
            <a:avLst/>
          </a:prstGeom>
        </p:spPr>
      </p:pic>
      <p:pic>
        <p:nvPicPr>
          <p:cNvPr id="21" name="Рисунок 20" descr="Зображення, що містить дерево, сніг, надворі&#10;&#10;Опис створено автоматично">
            <a:extLst>
              <a:ext uri="{FF2B5EF4-FFF2-40B4-BE49-F238E27FC236}">
                <a16:creationId xmlns:a16="http://schemas.microsoft.com/office/drawing/2014/main" id="{86512AA9-87F3-494B-A2AC-68E7A77A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3" y="3830546"/>
            <a:ext cx="2927014" cy="2927014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567EE268-983D-43B5-BAD0-CB734A443DC9}"/>
              </a:ext>
            </a:extLst>
          </p:cNvPr>
          <p:cNvSpPr/>
          <p:nvPr/>
        </p:nvSpPr>
        <p:spPr>
          <a:xfrm>
            <a:off x="0" y="26491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ведення термального моніторингу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35319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16786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216786"/>
            <a:ext cx="1675568" cy="371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11" y="2636912"/>
            <a:ext cx="2931790" cy="39090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3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4" imgW="22707483" imgH="32098946" progId="AcroExch.Document.DC">
                  <p:embed/>
                </p:oleObj>
              </mc:Choice>
              <mc:Fallback>
                <p:oleObj name="Acrobat Document" r:id="rId4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6" imgW="22707483" imgH="32098946" progId="AcroExch.Document.DC">
                  <p:embed/>
                </p:oleObj>
              </mc:Choice>
              <mc:Fallback>
                <p:oleObj name="Acrobat Document" r:id="rId6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33750"/>
            <a:ext cx="8064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uk-UA" sz="2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тез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та матеріалів доповідей членів гуртка у збірниках конференцій різних рангів;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803613"/>
            <a:ext cx="6671549" cy="60016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 rtl="0">
              <a:spcBef>
                <a:spcPts val="120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Шевченко О. В., </a:t>
            </a:r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Пронь О. С.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Кліматична адаптація агробізнесу в Україні: виклики та перспективи сталого розвитку. Стратегічні напрями економічної та соціальної політики в контексті глобальних змін: матеріали Всеукраїнської науково-практичної конференції (м. Одеса, 7 лютого 2025 р.) / відп. за випуск 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д.е.н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., проф. С. О. Якубовський. Львів-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Торунь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Liha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-Pres, 2025.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С. 111–114. (360 с.).</a:t>
            </a:r>
            <a:endParaRPr lang="uk-UA" sz="1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Шевченко О. В., </a:t>
            </a:r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Пронь О. С.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Економічні аспекти сільськогосподарського землекористування та їхній вплив на продовольчу безпеку України. Формування міжнародних економічних відносин в умовах дестабілізації міжнародної системи: матеріали доповідей Міжнародної науково-практичної конференції (м. Ужгород, 21-22 лютого 2025 року) / За 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заг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ред.: М. М. 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Палінчак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В. П. Приходько, В. В. 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Химинець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ін. Львів-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Торунь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Liha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-Pres, 2025.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С. 86–89. (226 с.)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DOI: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 https://doi.org/10.36059/978-966-397-478-1-24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1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Пронь О. С.,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Шевченко О. В. Вплив земельної реформи на ефективність сільськогосподарського землекористування в Україні. Збірник тез міжнародної науково-практичної конференції «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GEOPOINT» (6-7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березня 2025 року). Київ: НУБіП України, 2024. С. 17-20. (208 с.).</a:t>
            </a:r>
            <a:endParaRPr lang="uk-UA" sz="1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Шевченко О. В., </a:t>
            </a:r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Пронь О. С.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Еколого-економічні аспекти впливу бойових дій на здатність територій адаптуватися до змін клімату. Світове господарство та міжнародні економічні відносини в контексті глобальних викликів суспільства: матеріали доповідей Міжнародної науково-практичної конференції (м. Ужгород, 23–24 травня 2025 року) / За 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заг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ред.: М. М. 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Палінчак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В. П. Приходько, В. В. 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Химинець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ін. – Львів-</a:t>
            </a:r>
            <a:r>
              <a:rPr lang="uk-UA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Торунь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Liha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-Pres, 2025.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С. 68–70. (248 с.).</a:t>
            </a:r>
            <a:endParaRPr lang="uk-UA" sz="1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Шевченко О. В.,</a:t>
            </a:r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Пронь О. С.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Вплив глобальних кліматичних змін на аграрне виробництво в Україні: ризики, виклики та шляхи адаптації. Збалансоване природокористування: традиції, перспективи та інновації. Частина 1. Матеріали Міжнародної науково-практичної конференції (м. Київ, 15 травня 2025 р.). Київ: ДІА, 2025. С. 113–114 (120 с.).</a:t>
            </a:r>
            <a:endParaRPr lang="uk-UA" sz="1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Шевченко О. В., </a:t>
            </a:r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Пронь О. С.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Екологічні наслідки воєнних дій: руйнування природних екосистем та загрози для стійкості територій до кліматичних змін. Сучасні технології землеустрою, кадастру та управління земельними ресурсами: Збірник матеріалів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X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Міжнародної науково-практичної конференції. 13–14 березня 2025 р., Київ, Україна. Київ: Державний університет «Київський авіаційний інститут», 2025. С. 144–145. (153 с.).</a:t>
            </a:r>
            <a:endParaRPr lang="uk-UA" sz="1200" b="0" dirty="0">
              <a:effectLst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Шевченко О.В., </a:t>
            </a:r>
            <a:r>
              <a:rPr lang="uk-UA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Пронь О.С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Масова оцінка земель як крок до реформування системи майнового оподаткування в Україні.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Modern Movement of Science: Proceedings of the 17th International Scientific and Practical Internet Conference, October 16-17, 2025. FOP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Marenichenko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V.V., Dnipro, Ukraine. </a:t>
            </a:r>
            <a:r>
              <a:rPr lang="uk-UA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Р. 249-250.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F8F7AD-4D5A-4031-B33E-CAD37911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30" y="990905"/>
            <a:ext cx="2477042" cy="18242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допомога в оволодінні методикою й технологіями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01696859"/>
              </p:ext>
            </p:extLst>
          </p:nvPr>
        </p:nvGraphicFramePr>
        <p:xfrm>
          <a:off x="0" y="1415673"/>
          <a:ext cx="9144000" cy="489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29640268"/>
              </p:ext>
            </p:extLst>
          </p:nvPr>
        </p:nvGraphicFramePr>
        <p:xfrm>
          <a:off x="0" y="1722288"/>
          <a:ext cx="9144000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/>
              <a:t>https://nubip.edu.ua/node/25845</a:t>
            </a:r>
            <a:endParaRPr lang="uk-UA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348880"/>
            <a:ext cx="7378979" cy="37666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366878"/>
            <a:ext cx="9144000" cy="2708434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засіданнях гуртка у 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навчальному році брали участь 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членів студентського наукового гуртка, з них 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 третього курсу та 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магістрів першого року навчання.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511" y="2060848"/>
            <a:ext cx="4589543" cy="3785652"/>
          </a:xfrm>
          <a:prstGeom prst="rect">
            <a:avLst/>
          </a:prstGeom>
          <a:solidFill>
            <a:schemeClr val="bg2"/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засідань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 гуртка на яких проводилися заходи відповідно до Плану роботи гуртка на 2024-2025 навчальний рік. Крім того, на засіданнях було заслухано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доповідей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14-и членів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різноманітні теми в розрізі Плану роботи гуртка.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969" y="2220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pic>
        <p:nvPicPr>
          <p:cNvPr id="3" name="Рисунок 2" descr="Зображення, що містить стеля, стін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997E9E70-E555-43CA-A931-9FFA51A4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/>
          <a:stretch/>
        </p:blipFill>
        <p:spPr>
          <a:xfrm>
            <a:off x="5076056" y="2924944"/>
            <a:ext cx="3749673" cy="20882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496" y="1"/>
            <a:ext cx="9108504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2024-2025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606133"/>
              </p:ext>
            </p:extLst>
          </p:nvPr>
        </p:nvGraphicFramePr>
        <p:xfrm>
          <a:off x="35496" y="1052736"/>
          <a:ext cx="9036497" cy="576072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Вересень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2024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Жовтень-грудень 2024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 112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Січень-лютий 2025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 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Березень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2025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 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Квітень 2025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студентської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Травень 2025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</a:t>
                      </a: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Різніченко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 К.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6C3D57-93FD-4CAE-9A1C-E729BCDD4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64904"/>
            <a:ext cx="3091483" cy="23186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F10163-CEEC-469F-A250-1BC9427F3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56051"/>
            <a:ext cx="3635896" cy="27269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6C786C-3443-4AFA-8E72-1223BA1C2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232661"/>
            <a:ext cx="3275856" cy="24568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88DA39-DF91-4983-90AD-28A64A049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419872" cy="2564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4CD588-DADD-483F-B63B-E41FDD779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0" y="2024844"/>
            <a:ext cx="3419872" cy="25649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AB33C8-E147-405F-A195-BB85BD35A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3965031"/>
            <a:ext cx="3816424" cy="28623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6"/>
          <a:stretch/>
        </p:blipFill>
        <p:spPr>
          <a:xfrm>
            <a:off x="-787" y="1733049"/>
            <a:ext cx="4185815" cy="230425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1005036" y="1671914"/>
            <a:ext cx="1830373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000" b="1" dirty="0" err="1"/>
              <a:t>БПЛА</a:t>
            </a:r>
            <a:endParaRPr lang="en-US" sz="2000" b="1" dirty="0"/>
          </a:p>
          <a:p>
            <a:r>
              <a:rPr lang="en-US" sz="2000" b="1" dirty="0" err="1"/>
              <a:t>DJI</a:t>
            </a:r>
            <a:r>
              <a:rPr lang="en-US" sz="2000" b="1" dirty="0"/>
              <a:t> </a:t>
            </a:r>
            <a:r>
              <a:rPr lang="en-US" sz="2000" b="1" dirty="0" err="1"/>
              <a:t>Matrice</a:t>
            </a:r>
            <a:r>
              <a:rPr lang="en-US" sz="2000" b="1" dirty="0"/>
              <a:t> 100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3D53E9-FE26-49E0-BACB-CC19CEFC0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95282"/>
            <a:ext cx="5364088" cy="4023066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повітряний, ліс&#10;&#10;Автоматично згенерований опис">
            <a:extLst>
              <a:ext uri="{FF2B5EF4-FFF2-40B4-BE49-F238E27FC236}">
                <a16:creationId xmlns:a16="http://schemas.microsoft.com/office/drawing/2014/main" id="{64C5C226-7AB2-406D-901A-492B1DD0D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5637" b="9803"/>
          <a:stretch/>
        </p:blipFill>
        <p:spPr>
          <a:xfrm>
            <a:off x="161764" y="4472663"/>
            <a:ext cx="3456384" cy="2304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8F50D-6576-4313-B8A2-F41545463035}"/>
              </a:ext>
            </a:extLst>
          </p:cNvPr>
          <p:cNvSpPr txBox="1"/>
          <p:nvPr/>
        </p:nvSpPr>
        <p:spPr>
          <a:xfrm>
            <a:off x="770050" y="4153552"/>
            <a:ext cx="223981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/>
            </a:lvl1pPr>
          </a:lstStyle>
          <a:p>
            <a:r>
              <a:rPr lang="uk-UA" sz="2000" dirty="0"/>
              <a:t>БПЛА</a:t>
            </a:r>
            <a:endParaRPr lang="en-US" sz="2000" dirty="0"/>
          </a:p>
          <a:p>
            <a:r>
              <a:rPr lang="en-US" sz="2000" dirty="0"/>
              <a:t>DJI Inspire 1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3753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5" y="95708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камеральної обробки знімків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200" b="1" i="1" dirty="0" err="1">
                <a:latin typeface="Times New Roman" pitchFamily="18" charset="0"/>
                <a:cs typeface="Times New Roman" pitchFamily="18" charset="0"/>
              </a:rPr>
              <a:t>Agisoft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Photo Scan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Digitals)</a:t>
            </a:r>
            <a:endParaRPr lang="uk-UA" sz="2200" b="1" i="1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B255F38-9DF6-4C5C-B739-615FA186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"/>
          <a:stretch/>
        </p:blipFill>
        <p:spPr bwMode="auto">
          <a:xfrm>
            <a:off x="35496" y="1845533"/>
            <a:ext cx="9036496" cy="48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5032</TotalTime>
  <Words>1328</Words>
  <Application>Microsoft Office PowerPoint</Application>
  <PresentationFormat>Екран (4:3)</PresentationFormat>
  <Paragraphs>122</Paragraphs>
  <Slides>23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Дениc Алєксєєв</cp:lastModifiedBy>
  <cp:revision>96</cp:revision>
  <dcterms:created xsi:type="dcterms:W3CDTF">2017-03-29T09:22:52Z</dcterms:created>
  <dcterms:modified xsi:type="dcterms:W3CDTF">2025-12-03T14:41:52Z</dcterms:modified>
</cp:coreProperties>
</file>