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80" r:id="rId13"/>
    <p:sldId id="266" r:id="rId14"/>
    <p:sldId id="267" r:id="rId15"/>
    <p:sldId id="268" r:id="rId16"/>
    <p:sldId id="269" r:id="rId17"/>
    <p:sldId id="281" r:id="rId18"/>
    <p:sldId id="272" r:id="rId19"/>
    <p:sldId id="271" r:id="rId20"/>
    <p:sldId id="270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A332A-28E6-4CE4-9242-E95A3952A287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1D273-CF56-4DCB-814C-E3C8E3F3D6D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9885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684CC-9C8B-4E75-AE0F-608497D46DD7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AD538F-0A81-437D-9F1F-8410FCCCE28C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84CC-9C8B-4E75-AE0F-608497D46DD7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538F-0A81-437D-9F1F-8410FCCCE28C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84CC-9C8B-4E75-AE0F-608497D46DD7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538F-0A81-437D-9F1F-8410FCCCE28C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84CC-9C8B-4E75-AE0F-608497D46DD7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538F-0A81-437D-9F1F-8410FCCCE28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84CC-9C8B-4E75-AE0F-608497D46DD7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538F-0A81-437D-9F1F-8410FCCCE2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84CC-9C8B-4E75-AE0F-608497D46DD7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538F-0A81-437D-9F1F-8410FCCCE28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84CC-9C8B-4E75-AE0F-608497D46DD7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538F-0A81-437D-9F1F-8410FCCCE28C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84CC-9C8B-4E75-AE0F-608497D46DD7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538F-0A81-437D-9F1F-8410FCCCE28C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84CC-9C8B-4E75-AE0F-608497D46DD7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538F-0A81-437D-9F1F-8410FCCCE2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84CC-9C8B-4E75-AE0F-608497D46DD7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538F-0A81-437D-9F1F-8410FCCCE2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84CC-9C8B-4E75-AE0F-608497D46DD7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538F-0A81-437D-9F1F-8410FCCCE2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1684CC-9C8B-4E75-AE0F-608497D46DD7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7AD538F-0A81-437D-9F1F-8410FCCCE28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Коні та все про них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9715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Виконала: студентка групи №6</a:t>
            </a:r>
            <a:br>
              <a:rPr lang="uk-UA" dirty="0" smtClean="0"/>
            </a:br>
            <a:r>
              <a:rPr lang="uk-UA" dirty="0" err="1" smtClean="0"/>
              <a:t>Шкумат</a:t>
            </a:r>
            <a:r>
              <a:rPr lang="uk-UA" dirty="0" smtClean="0"/>
              <a:t> М. С.</a:t>
            </a:r>
          </a:p>
        </p:txBody>
      </p:sp>
    </p:spTree>
    <p:extLst>
      <p:ext uri="{BB962C8B-B14F-4D97-AF65-F5344CB8AC3E}">
        <p14:creationId xmlns="" xmlns:p14="http://schemas.microsoft.com/office/powerpoint/2010/main" val="17341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Ð¸Ð³ÑÐµÐ½ÐµÐ²Ð°Ñ Ð¼Ð°ÑÑÑ Ð»Ð¾ÑÐ°Ð´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4000528" cy="280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86058"/>
            <a:ext cx="4500562" cy="280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365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1946284"/>
            <a:ext cx="7745505" cy="4625988"/>
          </a:xfrm>
        </p:spPr>
        <p:txBody>
          <a:bodyPr/>
          <a:lstStyle/>
          <a:p>
            <a:r>
              <a:rPr lang="uk-UA" dirty="0" smtClean="0"/>
              <a:t>Основним кормом для коней є овес. У меншій ступені вживаються: жито, кукурудза, пшениця.</a:t>
            </a:r>
          </a:p>
          <a:p>
            <a:r>
              <a:rPr lang="uk-UA" dirty="0" smtClean="0"/>
              <a:t>Найбільш раціональними у вживанні є зернові суміші або гранульовані концентровані корма.</a:t>
            </a:r>
          </a:p>
          <a:p>
            <a:r>
              <a:rPr lang="uk-UA" dirty="0" smtClean="0"/>
              <a:t>На багатьох стайнях та іподромах дуже популярна </a:t>
            </a:r>
            <a:r>
              <a:rPr lang="uk-UA" dirty="0" err="1" smtClean="0"/>
              <a:t>“каша”</a:t>
            </a:r>
            <a:r>
              <a:rPr lang="ru-RU" dirty="0" smtClean="0"/>
              <a:t>.</a:t>
            </a:r>
          </a:p>
          <a:p>
            <a:r>
              <a:rPr lang="uk-UA" dirty="0" smtClean="0"/>
              <a:t> </a:t>
            </a:r>
            <a:r>
              <a:rPr lang="ru-RU" dirty="0" smtClean="0"/>
              <a:t>Перед </a:t>
            </a:r>
            <a:r>
              <a:rPr lang="ru-RU" dirty="0" err="1" smtClean="0"/>
              <a:t>кожним</a:t>
            </a:r>
            <a:r>
              <a:rPr lang="ru-RU" dirty="0" smtClean="0"/>
              <a:t> </a:t>
            </a:r>
            <a:r>
              <a:rPr lang="ru-RU" dirty="0" err="1" smtClean="0"/>
              <a:t>годуванням</a:t>
            </a:r>
            <a:r>
              <a:rPr lang="ru-RU" dirty="0" smtClean="0"/>
              <a:t> коней треба </a:t>
            </a:r>
            <a:r>
              <a:rPr lang="ru-RU" dirty="0" err="1" smtClean="0"/>
              <a:t>напо</a:t>
            </a:r>
            <a:r>
              <a:rPr lang="uk-UA" dirty="0" err="1" smtClean="0"/>
              <a:t>їти</a:t>
            </a:r>
            <a:endParaRPr lang="uk-UA" dirty="0" smtClean="0"/>
          </a:p>
          <a:p>
            <a:r>
              <a:rPr lang="uk-UA" dirty="0" smtClean="0"/>
              <a:t> Вода повинна бути не нижче 8 градусів і не вища за 16 градусів</a:t>
            </a:r>
          </a:p>
          <a:p>
            <a:r>
              <a:rPr lang="uk-UA" dirty="0" smtClean="0"/>
              <a:t>Коня після роботи, стресу чи пасовища можна поїти не раніше ніж через 1,5-2 години.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3389" y="285728"/>
            <a:ext cx="7756263" cy="1358646"/>
          </a:xfrm>
        </p:spPr>
        <p:txBody>
          <a:bodyPr/>
          <a:lstStyle/>
          <a:p>
            <a:r>
              <a:rPr lang="uk-UA" sz="4400" dirty="0" smtClean="0"/>
              <a:t>Спочатку нагодуй, а потім - їдь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ÐÐ°ÑÑÐ¸Ð½ÐºÐ¸ Ð¿Ð¾ Ð·Ð°Ð¿ÑÐ¾ÑÑ ÐºÐ¾ÑÐ¼Ð»ÐµÐ½Ð¸Ðµ Ð»Ð¾ÑÐ°Ð´Ðµ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14640"/>
            <a:ext cx="4357718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44" y="2714620"/>
            <a:ext cx="4214874" cy="282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2857"/>
            <a:ext cx="9143999" cy="4725144"/>
          </a:xfrm>
        </p:spPr>
        <p:txBody>
          <a:bodyPr/>
          <a:lstStyle/>
          <a:p>
            <a:r>
              <a:rPr lang="uk-UA" dirty="0" smtClean="0"/>
              <a:t>У зв’язку з тим, що коні живуть поряд з людиною досить давно, то не дивно, що існує багато видів спорту, в яких приймають участь коні! Сюди відносять: конкур, </a:t>
            </a:r>
            <a:r>
              <a:rPr lang="uk-UA" dirty="0" err="1" smtClean="0"/>
              <a:t>виїздка</a:t>
            </a:r>
            <a:r>
              <a:rPr lang="uk-UA" dirty="0" smtClean="0"/>
              <a:t>, крос, триборство, поло та ін. 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Спорт та коні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7777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927268"/>
            <a:ext cx="4429156" cy="293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ÐÐ°ÑÑÐ¸Ð½ÐºÐ¸ Ð¿Ð¾ Ð·Ð°Ð¿ÑÐ¾ÑÑ Ð²ÑÐµÐ·Ð´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910060"/>
            <a:ext cx="4046518" cy="2977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251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¿Ð¾Ð»Ð¾ ÑÐ¿Ð¾Ñ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4095747" cy="307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496"/>
            <a:ext cx="436293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405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2857"/>
            <a:ext cx="9143999" cy="4725144"/>
          </a:xfrm>
        </p:spPr>
        <p:txBody>
          <a:bodyPr/>
          <a:lstStyle/>
          <a:p>
            <a:r>
              <a:rPr lang="uk-UA" dirty="0" smtClean="0"/>
              <a:t>Не дивлячись на сьогоденний розвиток світу, коні продовжують відігравати немалу роль в житті людства! Вони задіяні в багатьох аспектах нашого життя: спорт, творчість, техніка та ін. По мірі змін, що відбувалися у світі та розвитком промисловості, зникла необхідність у активному використанні коней, як робочої сили, проте захоплення </a:t>
            </a:r>
            <a:r>
              <a:rPr lang="uk-UA" dirty="0" smtClean="0"/>
              <a:t>і </a:t>
            </a:r>
            <a:r>
              <a:rPr lang="uk-UA" dirty="0" smtClean="0"/>
              <a:t>любов, що ми відчуваємо до цих тварин, залишаються з нами назавжди!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Роль коней в житті людини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1409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ÐÐ°ÑÑÐ¸Ð½ÐºÐ¸ Ð¿Ð¾ Ð·Ð°Ð¿ÑÐ¾ÑÑ Ð»Ð¾ÑÐ°Ð´Ñ Ð¸ ÑÐµÐ»Ð¾Ð²Ðµ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29"/>
            <a:ext cx="3714776" cy="371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357430"/>
            <a:ext cx="4572032" cy="3688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Мойра К.</a:t>
            </a:r>
            <a:r>
              <a:rPr lang="uk-UA" dirty="0" err="1" smtClean="0"/>
              <a:t>Харріс</a:t>
            </a:r>
            <a:r>
              <a:rPr lang="uk-UA" dirty="0" smtClean="0"/>
              <a:t>, </a:t>
            </a:r>
            <a:r>
              <a:rPr lang="uk-UA" dirty="0" err="1" smtClean="0"/>
              <a:t>Нікола</a:t>
            </a:r>
            <a:r>
              <a:rPr lang="uk-UA" dirty="0" smtClean="0"/>
              <a:t> </a:t>
            </a:r>
            <a:r>
              <a:rPr lang="uk-UA" dirty="0" err="1" smtClean="0"/>
              <a:t>Дж.Суінні</a:t>
            </a:r>
            <a:r>
              <a:rPr lang="uk-UA" dirty="0" smtClean="0"/>
              <a:t>: </a:t>
            </a:r>
            <a:r>
              <a:rPr lang="uk-UA" dirty="0" err="1" smtClean="0"/>
              <a:t>“Коні</a:t>
            </a:r>
            <a:r>
              <a:rPr lang="uk-UA" dirty="0" smtClean="0"/>
              <a:t>. Походження та характеристики 100 порід з усього </a:t>
            </a:r>
            <a:r>
              <a:rPr lang="uk-UA" dirty="0" err="1" smtClean="0"/>
              <a:t>світу”</a:t>
            </a:r>
            <a:r>
              <a:rPr lang="uk-UA" dirty="0" smtClean="0"/>
              <a:t>; 2013</a:t>
            </a:r>
          </a:p>
          <a:p>
            <a:r>
              <a:rPr lang="uk-UA" dirty="0" err="1" smtClean="0"/>
              <a:t>Шейкіна</a:t>
            </a:r>
            <a:r>
              <a:rPr lang="uk-UA" dirty="0" smtClean="0"/>
              <a:t> О.О.: </a:t>
            </a:r>
            <a:r>
              <a:rPr lang="uk-UA" dirty="0" err="1" smtClean="0"/>
              <a:t>“Коні”</a:t>
            </a:r>
            <a:r>
              <a:rPr lang="uk-UA" dirty="0" smtClean="0"/>
              <a:t>; 2012</a:t>
            </a:r>
          </a:p>
          <a:p>
            <a:r>
              <a:rPr lang="uk-UA" dirty="0" err="1" smtClean="0"/>
              <a:t>Ливанова</a:t>
            </a:r>
            <a:r>
              <a:rPr lang="uk-UA" dirty="0" smtClean="0"/>
              <a:t> Т.К., </a:t>
            </a:r>
            <a:r>
              <a:rPr lang="uk-UA" dirty="0" err="1" smtClean="0"/>
              <a:t>Ливанова</a:t>
            </a:r>
            <a:r>
              <a:rPr lang="uk-UA" dirty="0" smtClean="0"/>
              <a:t> М.А. “ Все про </a:t>
            </a:r>
            <a:r>
              <a:rPr lang="uk-UA" dirty="0" err="1" smtClean="0"/>
              <a:t>коней”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інформації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500306"/>
            <a:ext cx="7745505" cy="1609281"/>
          </a:xfrm>
        </p:spPr>
        <p:txBody>
          <a:bodyPr/>
          <a:lstStyle/>
          <a:p>
            <a:r>
              <a:rPr lang="uk-UA" dirty="0" smtClean="0"/>
              <a:t>Доповідач: студентка 6 групи, 1 курс </a:t>
            </a:r>
            <a:r>
              <a:rPr lang="uk-UA" dirty="0" err="1" smtClean="0"/>
              <a:t>Шкумат</a:t>
            </a:r>
            <a:r>
              <a:rPr lang="uk-UA" dirty="0" smtClean="0"/>
              <a:t> Марина</a:t>
            </a:r>
          </a:p>
          <a:p>
            <a:r>
              <a:rPr lang="uk-UA" dirty="0" smtClean="0"/>
              <a:t>Телефон: 0506685220</a:t>
            </a:r>
          </a:p>
          <a:p>
            <a:r>
              <a:rPr lang="en-US" dirty="0" smtClean="0"/>
              <a:t>Email</a:t>
            </a:r>
            <a:r>
              <a:rPr lang="ru-RU" dirty="0" smtClean="0"/>
              <a:t>: </a:t>
            </a:r>
            <a:r>
              <a:rPr lang="en-US" dirty="0" smtClean="0"/>
              <a:t>marishka_shkumat@ukr.net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1380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/>
          <a:lstStyle/>
          <a:p>
            <a:r>
              <a:rPr lang="uk-UA" dirty="0" smtClean="0"/>
              <a:t>В давні часи коні були для наших предків всього лише джерелом їжі, але з плином часу</a:t>
            </a:r>
            <a:r>
              <a:rPr lang="en-US" dirty="0" smtClean="0"/>
              <a:t> </a:t>
            </a:r>
            <a:r>
              <a:rPr lang="uk-UA" dirty="0" smtClean="0"/>
              <a:t>-</a:t>
            </a:r>
            <a:r>
              <a:rPr lang="en-US" dirty="0" smtClean="0"/>
              <a:t> </a:t>
            </a:r>
            <a:r>
              <a:rPr lang="uk-UA" dirty="0" smtClean="0"/>
              <a:t>багатьох тисячоліть</a:t>
            </a:r>
            <a:r>
              <a:rPr lang="en-US" dirty="0" smtClean="0"/>
              <a:t> </a:t>
            </a:r>
            <a:r>
              <a:rPr lang="uk-UA" dirty="0" smtClean="0"/>
              <a:t>-</a:t>
            </a:r>
            <a:r>
              <a:rPr lang="en-US" dirty="0" smtClean="0"/>
              <a:t> </a:t>
            </a:r>
            <a:r>
              <a:rPr lang="uk-UA" dirty="0" smtClean="0"/>
              <a:t>стали надійним другом людини в різних проявах її життєдіяльності! </a:t>
            </a:r>
            <a:endParaRPr lang="uk-UA" dirty="0"/>
          </a:p>
        </p:txBody>
      </p:sp>
      <p:sp>
        <p:nvSpPr>
          <p:cNvPr id="19458" name="AutoShape 2" descr="ÐÐ°ÑÑÐ¸Ð½ÐºÐ¸ Ð¿Ð¾ Ð·Ð°Ð¿ÑÐ¾ÑÑ Ð»Ð¾ÑÐ°Ð´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ÐÐ°ÑÑÐ¸Ð½ÐºÐ¸ Ð¿Ð¾ Ð·Ð°Ð¿ÑÐ¾ÑÑ Ð»Ð¾ÑÐ°Ð´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ÐÐ°ÑÑÐ¸Ð½ÐºÐ¸ Ð¿Ð¾ Ð·Ð°Ð¿ÑÐ¾ÑÑ Ð»Ð¾ÑÐ°Ð´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ÐÐ°ÑÑÐ¸Ð½ÐºÐ¸ Ð¿Ð¾ Ð·Ð°Ð¿ÑÐ¾ÑÑ Ð»Ð¾ÑÐ°Ð´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500858" cy="4333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419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		</a:t>
            </a:r>
            <a:endParaRPr lang="uk-UA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7970" y="2967335"/>
            <a:ext cx="5088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41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3999" cy="4797152"/>
          </a:xfrm>
        </p:spPr>
        <p:txBody>
          <a:bodyPr/>
          <a:lstStyle/>
          <a:p>
            <a:r>
              <a:rPr lang="uk-UA" dirty="0" smtClean="0"/>
              <a:t>Історія коней починається 60 млн. років</a:t>
            </a:r>
            <a:r>
              <a:rPr lang="en-US" dirty="0" smtClean="0"/>
              <a:t> </a:t>
            </a:r>
            <a:r>
              <a:rPr lang="uk-UA" dirty="0" smtClean="0"/>
              <a:t>назад. Протягом віків  еволюція коней відбувалась у напрямі збільшення розмірів тварини , а також зменшення числа пальців ніг(від 4-х до 1-го). Перші сучасні коні з’явились 1,5 млн. років тому в Північній Америці, звідки і почалося їх розповсюдження світом. Вважається, що сучасні коні виникли з 3-х або 4-х підвидів: Дикий Кінь, </a:t>
            </a:r>
            <a:r>
              <a:rPr lang="uk-UA" dirty="0" err="1" smtClean="0"/>
              <a:t>кінь</a:t>
            </a:r>
            <a:r>
              <a:rPr lang="uk-UA" dirty="0" smtClean="0"/>
              <a:t> Пржевальського, тарпан і, можливо, Якутський кінь.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uk-UA" dirty="0" smtClean="0"/>
              <a:t>Історія коней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8870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ÑÐ²Ð¾Ð»ÑÑÐ¸Ñ Ð»Ð¾ÑÐ°Ð´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51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01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00240"/>
            <a:ext cx="9143999" cy="5517233"/>
          </a:xfrm>
        </p:spPr>
        <p:txBody>
          <a:bodyPr/>
          <a:lstStyle/>
          <a:p>
            <a:r>
              <a:rPr lang="uk-UA" dirty="0" smtClean="0"/>
              <a:t>Коні-нежуйні травоїдні тварини. Через відсутність жуйки, їм треба пастись по 9-11 годин у день(більше ніж будь-якій іншій тварині). Сплять по 4-6 годин на добу. Період вагітності триває приблизно 11 місяців. Кінь є одним із найшвидших ссавців на Землі(може розвивати швидкість до 77 км/</a:t>
            </a:r>
            <a:r>
              <a:rPr lang="uk-UA" dirty="0" err="1" smtClean="0"/>
              <a:t>год</a:t>
            </a:r>
            <a:r>
              <a:rPr lang="uk-UA" dirty="0" smtClean="0"/>
              <a:t>).</a:t>
            </a:r>
            <a:br>
              <a:rPr lang="uk-UA" dirty="0" smtClean="0"/>
            </a:br>
            <a:r>
              <a:rPr lang="uk-UA" dirty="0" smtClean="0"/>
              <a:t>Існують різні типи коней:</a:t>
            </a:r>
            <a:br>
              <a:rPr lang="uk-UA" dirty="0" smtClean="0"/>
            </a:br>
            <a:r>
              <a:rPr lang="uk-UA" dirty="0" smtClean="0"/>
              <a:t>1)ваговозні</a:t>
            </a:r>
            <a:br>
              <a:rPr lang="uk-UA" dirty="0" smtClean="0"/>
            </a:br>
            <a:r>
              <a:rPr lang="uk-UA" dirty="0" smtClean="0"/>
              <a:t>2)верхові</a:t>
            </a:r>
            <a:br>
              <a:rPr lang="uk-UA" dirty="0" smtClean="0"/>
            </a:br>
            <a:r>
              <a:rPr lang="uk-UA" dirty="0" smtClean="0"/>
              <a:t>3)поні</a:t>
            </a:r>
            <a:br>
              <a:rPr lang="uk-UA" dirty="0" smtClean="0"/>
            </a:br>
            <a:r>
              <a:rPr lang="uk-UA" dirty="0" smtClean="0"/>
              <a:t>4)</a:t>
            </a:r>
            <a:r>
              <a:rPr lang="uk-UA" dirty="0" err="1" smtClean="0"/>
              <a:t>легкоупряжні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5)в’ючні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5924"/>
            <a:ext cx="7756263" cy="1054250"/>
          </a:xfrm>
        </p:spPr>
        <p:txBody>
          <a:bodyPr/>
          <a:lstStyle/>
          <a:p>
            <a:r>
              <a:rPr lang="uk-UA" dirty="0" smtClean="0"/>
              <a:t>Фізіологія коней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7105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ÑÑÐ¶ÐµÐ»Ð¾Ð²Ð¾Ð·Ñ Ð»Ð¾ÑÐ°Ð´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23" y="642918"/>
            <a:ext cx="3854639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ÐÐ°ÑÑÐ¸Ð½ÐºÐ¸ Ð¿Ð¾ Ð·Ð°Ð¿ÑÐ¾ÑÑ Ð»ÐµÐ³ÐºÐ¾ÑÐ¿ÑÑÐ¶Ð½ÑÐµ Ð¿Ð¾ÑÐ¾Ð´Ñ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642918"/>
            <a:ext cx="3896617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ÐÐ°ÑÑÐ¸Ð½ÐºÐ¸ Ð¿Ð¾ Ð·Ð°Ð¿ÑÐ¾ÑÑ Ð°Ð»Ð±Ð°Ð½ÑÐºÐ°Ñ Ð¿Ð¾ÑÐ¾Ð´Ð° Ð»Ð¾ÑÐ°Ð´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3786214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9" y="3571876"/>
            <a:ext cx="392908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028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2857"/>
            <a:ext cx="9142820" cy="4725144"/>
          </a:xfrm>
        </p:spPr>
        <p:txBody>
          <a:bodyPr/>
          <a:lstStyle/>
          <a:p>
            <a:r>
              <a:rPr lang="uk-UA" dirty="0" smtClean="0"/>
              <a:t>Масть - одна з головних індивідуальних особливостей. Це не тільки колір волосяного покриву, а також поєднання кольору шкіри та очей. Основними вважаються 4 масті: сіра, рижа, гніда та ворона. Усі інші - їх похідні.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Масті коней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150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ÐÐ°ÑÑÐ¸Ð½ÐºÐ¸ Ð¿Ð¾ Ð·Ð°Ð¿ÑÐ¾ÑÑ ÑÑÐ¸Ð·ÑÐºÐ°Ñ Ð¿Ð¾ÑÐ¾Ð´Ð° Ð»Ð¾ÑÐ°Ð´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ÐÐ°ÑÑÐ¸Ð½ÐºÐ¸ Ð¿Ð¾ Ð·Ð°Ð¿ÑÐ¾ÑÑ ÑÑÐ¸Ð·ÑÐºÐ°Ñ Ð¿Ð¾ÑÐ¾Ð´Ð° Ð»Ð¾ÑÐ°Ð´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ÐÐ°ÑÑÐ¸Ð½ÐºÐ¸ Ð¿Ð¾ Ð·Ð°Ð¿ÑÐ¾ÑÑ ÑÑÐ¸Ð·ÑÐºÐ°Ñ Ð¿Ð¾ÑÐ¾Ð´Ð° Ð»Ð¾ÑÐ°Ð´Ðµ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460775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834025"/>
            <a:ext cx="2776507" cy="3095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589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ÑÑÐ¶Ð°Ñ Ð»Ð¾ÑÐ°Ð´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3299994" cy="331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ÐÐ°ÑÑÐ¸Ð½ÐºÐ¸ Ð¿Ð¾ Ð·Ð°Ð¿ÑÐ¾ÑÑ Ð³Ð½ÐµÐ´Ð°Ñ Ð»Ð¾ÑÐ°Ð´Ñ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53" y="2714620"/>
            <a:ext cx="438153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377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829</TotalTime>
  <Words>484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Коні та все про них</vt:lpstr>
      <vt:lpstr>Слайд 2</vt:lpstr>
      <vt:lpstr>Історія коней</vt:lpstr>
      <vt:lpstr>Слайд 4</vt:lpstr>
      <vt:lpstr>Фізіологія коней</vt:lpstr>
      <vt:lpstr>Слайд 6</vt:lpstr>
      <vt:lpstr>Масті коней</vt:lpstr>
      <vt:lpstr>Слайд 8</vt:lpstr>
      <vt:lpstr>Слайд 9</vt:lpstr>
      <vt:lpstr>Слайд 10</vt:lpstr>
      <vt:lpstr>Спочатку нагодуй, а потім - їдь</vt:lpstr>
      <vt:lpstr>Слайд 12</vt:lpstr>
      <vt:lpstr>Спорт та коні</vt:lpstr>
      <vt:lpstr>Слайд 14</vt:lpstr>
      <vt:lpstr>Слайд 15</vt:lpstr>
      <vt:lpstr>Роль коней в житті людини</vt:lpstr>
      <vt:lpstr>Слайд 17</vt:lpstr>
      <vt:lpstr>Джерела інформації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Коні та все про них</dc:title>
  <dc:creator>Alex</dc:creator>
  <cp:lastModifiedBy>HP</cp:lastModifiedBy>
  <cp:revision>56</cp:revision>
  <dcterms:created xsi:type="dcterms:W3CDTF">2019-09-28T08:55:45Z</dcterms:created>
  <dcterms:modified xsi:type="dcterms:W3CDTF">2019-11-20T21:39:49Z</dcterms:modified>
</cp:coreProperties>
</file>