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9" r:id="rId3"/>
    <p:sldId id="260" r:id="rId4"/>
    <p:sldId id="258" r:id="rId5"/>
    <p:sldId id="262" r:id="rId6"/>
    <p:sldId id="263" r:id="rId7"/>
    <p:sldId id="264" r:id="rId8"/>
    <p:sldId id="274" r:id="rId9"/>
    <p:sldId id="275" r:id="rId10"/>
    <p:sldId id="273" r:id="rId11"/>
    <p:sldId id="265" r:id="rId12"/>
    <p:sldId id="267" r:id="rId13"/>
    <p:sldId id="270" r:id="rId14"/>
    <p:sldId id="271" r:id="rId15"/>
    <p:sldId id="272" r:id="rId16"/>
    <p:sldId id="266" r:id="rId17"/>
    <p:sldId id="26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D30-B416-4053-A368-FA9B74447D2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90B29-6652-4792-92B7-37794EEA31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D30-B416-4053-A368-FA9B74447D2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90B29-6652-4792-92B7-37794EEA31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D30-B416-4053-A368-FA9B74447D2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90B29-6652-4792-92B7-37794EEA31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D30-B416-4053-A368-FA9B74447D2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90B29-6652-4792-92B7-37794EEA31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D30-B416-4053-A368-FA9B74447D2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2790B29-6652-4792-92B7-37794EEA31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D30-B416-4053-A368-FA9B74447D2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90B29-6652-4792-92B7-37794EEA31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D30-B416-4053-A368-FA9B74447D2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90B29-6652-4792-92B7-37794EEA31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D30-B416-4053-A368-FA9B74447D2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90B29-6652-4792-92B7-37794EEA31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D30-B416-4053-A368-FA9B74447D2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90B29-6652-4792-92B7-37794EEA31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D30-B416-4053-A368-FA9B74447D2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90B29-6652-4792-92B7-37794EEA31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51D30-B416-4053-A368-FA9B74447D2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90B29-6652-4792-92B7-37794EEA31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2751D30-B416-4053-A368-FA9B74447D20}" type="datetimeFigureOut">
              <a:rPr lang="ru-RU" smtClean="0"/>
              <a:pPr/>
              <a:t>26.12.2018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2790B29-6652-4792-92B7-37794EEA31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Генеральний план навчальної лабораторії </a:t>
            </a:r>
            <a:r>
              <a:rPr lang="en-US" dirty="0" smtClean="0"/>
              <a:t>“</a:t>
            </a:r>
            <a:r>
              <a:rPr lang="uk-UA" dirty="0" smtClean="0"/>
              <a:t>конярства</a:t>
            </a:r>
            <a:r>
              <a:rPr lang="en-US" dirty="0" smtClean="0"/>
              <a:t>”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86380" y="2307380"/>
            <a:ext cx="3857620" cy="3324236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uk-UA" dirty="0" smtClean="0"/>
              <a:t>Підготували:</a:t>
            </a:r>
          </a:p>
          <a:p>
            <a:pPr algn="l"/>
            <a:r>
              <a:rPr lang="uk-UA" dirty="0" smtClean="0"/>
              <a:t>Студентки 3 групи 3 </a:t>
            </a:r>
            <a:r>
              <a:rPr lang="uk-UA" dirty="0" smtClean="0"/>
              <a:t>курсу</a:t>
            </a:r>
          </a:p>
          <a:p>
            <a:pPr algn="l"/>
            <a:r>
              <a:rPr lang="uk-UA" dirty="0" smtClean="0"/>
              <a:t>Факультету тваринництва та </a:t>
            </a:r>
            <a:r>
              <a:rPr lang="uk-UA" smtClean="0"/>
              <a:t>водних біоресурсів</a:t>
            </a:r>
            <a:endParaRPr lang="uk-UA" dirty="0" smtClean="0"/>
          </a:p>
          <a:p>
            <a:pPr algn="l"/>
            <a:r>
              <a:rPr lang="uk-UA" dirty="0" smtClean="0"/>
              <a:t>Бабенко Богдана</a:t>
            </a:r>
          </a:p>
          <a:p>
            <a:pPr algn="l"/>
            <a:r>
              <a:rPr lang="uk-UA" dirty="0" err="1" smtClean="0"/>
              <a:t>Буждуга</a:t>
            </a:r>
            <a:r>
              <a:rPr lang="uk-UA" dirty="0" smtClean="0"/>
              <a:t> Ольга</a:t>
            </a:r>
          </a:p>
          <a:p>
            <a:pPr algn="l"/>
            <a:r>
              <a:rPr lang="uk-UA" dirty="0" smtClean="0"/>
              <a:t>Воловник Валерія</a:t>
            </a:r>
          </a:p>
          <a:p>
            <a:pPr algn="l"/>
            <a:r>
              <a:rPr lang="uk-UA" dirty="0" err="1" smtClean="0"/>
              <a:t>Лавріненко</a:t>
            </a:r>
            <a:r>
              <a:rPr lang="uk-UA" dirty="0" smtClean="0"/>
              <a:t> Катерина</a:t>
            </a:r>
          </a:p>
          <a:p>
            <a:pPr algn="l"/>
            <a:r>
              <a:rPr lang="uk-UA" dirty="0" smtClean="0"/>
              <a:t>Сизоненко Віталіна</a:t>
            </a:r>
          </a:p>
          <a:p>
            <a:pPr algn="l"/>
            <a:r>
              <a:rPr lang="uk-UA" dirty="0" smtClean="0"/>
              <a:t>Горецька Світлана</a:t>
            </a:r>
            <a:endParaRPr lang="ru-RU" dirty="0"/>
          </a:p>
        </p:txBody>
      </p:sp>
      <p:pic>
        <p:nvPicPr>
          <p:cNvPr id="4" name="Рисунок 3" descr="Loshad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51" y="2420888"/>
            <a:ext cx="4126390" cy="309722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5076056" y="6196250"/>
            <a:ext cx="3857620" cy="65994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dirty="0" smtClean="0"/>
              <a:t>03.11.2016 р.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006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71876"/>
            <a:ext cx="4381499" cy="3286124"/>
          </a:xfrm>
        </p:spPr>
      </p:pic>
      <p:pic>
        <p:nvPicPr>
          <p:cNvPr id="5" name="Содержимое 4" descr="IMG_005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3571875"/>
            <a:ext cx="4429124" cy="3321843"/>
          </a:xfrm>
        </p:spPr>
      </p:pic>
      <p:pic>
        <p:nvPicPr>
          <p:cNvPr id="7" name="Рисунок 6" descr="IMG_00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5" y="0"/>
            <a:ext cx="4357686" cy="3268265"/>
          </a:xfrm>
          <a:prstGeom prst="rect">
            <a:avLst/>
          </a:prstGeom>
        </p:spPr>
      </p:pic>
      <p:pic>
        <p:nvPicPr>
          <p:cNvPr id="8" name="Рисунок 7" descr="IMG_00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286248" cy="321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0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4286248" cy="3214686"/>
          </a:xfr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3438" y="214290"/>
            <a:ext cx="4038600" cy="4525963"/>
          </a:xfrm>
        </p:spPr>
        <p:txBody>
          <a:bodyPr/>
          <a:lstStyle/>
          <a:p>
            <a:pPr>
              <a:buNone/>
            </a:pPr>
            <a:r>
              <a:rPr lang="uk-UA" sz="3200" b="1" dirty="0" smtClean="0"/>
              <a:t>Фасад</a:t>
            </a:r>
            <a:r>
              <a:rPr lang="uk-UA" dirty="0" smtClean="0"/>
              <a:t> – зовнішній вигляд приміщення, за яким можна уявити художній образ, силует, пропорції та окремі елементи. </a:t>
            </a:r>
          </a:p>
          <a:p>
            <a:pPr>
              <a:buNone/>
            </a:pPr>
            <a:r>
              <a:rPr lang="uk-UA" dirty="0" smtClean="0"/>
              <a:t>Розрізняють: передні, задні й бокові.</a:t>
            </a:r>
            <a:endParaRPr lang="ru-RU" dirty="0"/>
          </a:p>
        </p:txBody>
      </p:sp>
      <p:pic>
        <p:nvPicPr>
          <p:cNvPr id="7" name="Рисунок 6" descr="IMG_0016.JPG"/>
          <p:cNvPicPr>
            <a:picLocks noChangeAspect="1"/>
          </p:cNvPicPr>
          <p:nvPr/>
        </p:nvPicPr>
        <p:blipFill>
          <a:blip r:embed="rId3" cstate="print"/>
          <a:srcRect l="16307" t="18750" r="14844" b="13541"/>
          <a:stretch>
            <a:fillRect/>
          </a:stretch>
        </p:blipFill>
        <p:spPr>
          <a:xfrm>
            <a:off x="214282" y="3696510"/>
            <a:ext cx="4286280" cy="3161490"/>
          </a:xfrm>
          <a:prstGeom prst="rect">
            <a:avLst/>
          </a:prstGeom>
        </p:spPr>
      </p:pic>
      <p:pic>
        <p:nvPicPr>
          <p:cNvPr id="8" name="Рисунок 7" descr="IMG_00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1" y="3589736"/>
            <a:ext cx="4357685" cy="3268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Взяття вимірів тваринницького приміщення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IMG_00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357298"/>
            <a:ext cx="4038600" cy="3028950"/>
          </a:xfrm>
        </p:spPr>
      </p:pic>
      <p:pic>
        <p:nvPicPr>
          <p:cNvPr id="11" name="Содержимое 10" descr="IMG_007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3000372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85786" y="214290"/>
            <a:ext cx="7858148" cy="2757494"/>
          </a:xfrm>
        </p:spPr>
        <p:txBody>
          <a:bodyPr/>
          <a:lstStyle/>
          <a:p>
            <a:r>
              <a:rPr lang="uk-UA" dirty="0" smtClean="0"/>
              <a:t>Приміщення побудоване з цегли.</a:t>
            </a:r>
          </a:p>
          <a:p>
            <a:r>
              <a:rPr lang="uk-UA" dirty="0" smtClean="0"/>
              <a:t>Товщина стін 0.61м.</a:t>
            </a:r>
          </a:p>
          <a:p>
            <a:r>
              <a:rPr lang="uk-UA" dirty="0" smtClean="0"/>
              <a:t>Підлога </a:t>
            </a:r>
            <a:r>
              <a:rPr lang="uk-UA" dirty="0" err="1" smtClean="0"/>
              <a:t>неутеплена</a:t>
            </a:r>
            <a:r>
              <a:rPr lang="uk-UA" dirty="0" smtClean="0"/>
              <a:t> на </a:t>
            </a:r>
            <a:r>
              <a:rPr lang="uk-UA" dirty="0" err="1" smtClean="0"/>
              <a:t>грунтовій</a:t>
            </a:r>
            <a:r>
              <a:rPr lang="uk-UA" dirty="0" smtClean="0"/>
              <a:t> основі.</a:t>
            </a:r>
          </a:p>
          <a:p>
            <a:endParaRPr lang="ru-RU" dirty="0"/>
          </a:p>
        </p:txBody>
      </p:sp>
      <p:pic>
        <p:nvPicPr>
          <p:cNvPr id="5" name="Содержимое 4" descr="IMG_008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857364"/>
            <a:ext cx="6400816" cy="48006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0"/>
            <a:ext cx="4038600" cy="6126163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Розміри денників:</a:t>
            </a:r>
          </a:p>
          <a:p>
            <a:r>
              <a:rPr lang="uk-UA" sz="3200" dirty="0" smtClean="0"/>
              <a:t>Довжина 3,36м,</a:t>
            </a:r>
          </a:p>
          <a:p>
            <a:r>
              <a:rPr lang="uk-UA" sz="3200" dirty="0" smtClean="0"/>
              <a:t>Ширина 2,70м</a:t>
            </a:r>
          </a:p>
          <a:p>
            <a:r>
              <a:rPr lang="uk-UA" sz="3200" dirty="0" smtClean="0"/>
              <a:t>Ширина проходу між денниками 2,75 м.</a:t>
            </a:r>
          </a:p>
          <a:p>
            <a:r>
              <a:rPr lang="uk-UA" sz="3200" dirty="0" smtClean="0"/>
              <a:t>Денники обладнані годівницями та</a:t>
            </a:r>
            <a:r>
              <a:rPr lang="en-US" sz="3200" smtClean="0"/>
              <a:t> </a:t>
            </a:r>
            <a:r>
              <a:rPr lang="uk-UA" sz="3200" smtClean="0"/>
              <a:t>важільними </a:t>
            </a:r>
            <a:r>
              <a:rPr lang="uk-UA" sz="3200" dirty="0" smtClean="0"/>
              <a:t>напувалками.</a:t>
            </a:r>
            <a:endParaRPr lang="ru-RU" sz="3200" dirty="0"/>
          </a:p>
        </p:txBody>
      </p:sp>
      <p:pic>
        <p:nvPicPr>
          <p:cNvPr id="5" name="Содержимое 4" descr="IMG_011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6248" y="3214685"/>
            <a:ext cx="4857752" cy="3643314"/>
          </a:xfrm>
        </p:spPr>
      </p:pic>
      <p:pic>
        <p:nvPicPr>
          <p:cNvPr id="6" name="Рисунок 5" descr="IMG_00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1"/>
            <a:ext cx="4857752" cy="3643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786314" y="285728"/>
            <a:ext cx="4038600" cy="4525963"/>
          </a:xfrm>
        </p:spPr>
        <p:txBody>
          <a:bodyPr/>
          <a:lstStyle/>
          <a:p>
            <a:r>
              <a:rPr lang="uk-UA" dirty="0" smtClean="0"/>
              <a:t>Приміщення обладнане засобами пожежогасіння</a:t>
            </a:r>
            <a:endParaRPr lang="ru-RU" dirty="0"/>
          </a:p>
        </p:txBody>
      </p:sp>
      <p:pic>
        <p:nvPicPr>
          <p:cNvPr id="5" name="Содержимое 4" descr="IMG_007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14439" r="27594"/>
          <a:stretch>
            <a:fillRect/>
          </a:stretch>
        </p:blipFill>
        <p:spPr>
          <a:xfrm>
            <a:off x="4673765" y="2714620"/>
            <a:ext cx="4470235" cy="3961790"/>
          </a:xfrm>
        </p:spPr>
      </p:pic>
      <p:pic>
        <p:nvPicPr>
          <p:cNvPr id="6" name="Рисунок 5" descr="IMG_0076.JPG"/>
          <p:cNvPicPr>
            <a:picLocks noChangeAspect="1"/>
          </p:cNvPicPr>
          <p:nvPr/>
        </p:nvPicPr>
        <p:blipFill>
          <a:blip r:embed="rId3" cstate="print"/>
          <a:srcRect l="7031" t="32292" r="53125" b="11458"/>
          <a:stretch>
            <a:fillRect/>
          </a:stretch>
        </p:blipFill>
        <p:spPr>
          <a:xfrm>
            <a:off x="0" y="1071546"/>
            <a:ext cx="4722846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0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61512"/>
            <a:ext cx="8215370" cy="61615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229600" cy="3143272"/>
          </a:xfrm>
        </p:spPr>
        <p:txBody>
          <a:bodyPr/>
          <a:lstStyle/>
          <a:p>
            <a:r>
              <a:rPr lang="uk-UA" dirty="0" smtClean="0"/>
              <a:t>Дякуємо  за увагу!!!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-285784" y="0"/>
            <a:ext cx="5072098" cy="8143908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Навчально – науково </a:t>
            </a:r>
            <a:r>
              <a:rPr lang="uk-UA" sz="3600" dirty="0" err="1" smtClean="0"/>
              <a:t>-виробнича</a:t>
            </a:r>
            <a:r>
              <a:rPr lang="uk-UA" sz="3600" dirty="0" smtClean="0"/>
              <a:t> лабораторія конярства заснована у жовтні 1967 року з метою поліпшення практичної підготовки фахівців, навчання студентів початкових навичок верхової їзди та кінного спорту.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" name="Содержимое 6" descr="IMG_002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6314" y="-1"/>
            <a:ext cx="4181476" cy="3136107"/>
          </a:xfrm>
        </p:spPr>
      </p:pic>
      <p:pic>
        <p:nvPicPr>
          <p:cNvPr id="8" name="Рисунок 7" descr="IMG_0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1062" y="3214686"/>
            <a:ext cx="4452937" cy="3339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0"/>
            <a:ext cx="4429156" cy="6858000"/>
          </a:xfrm>
        </p:spPr>
        <p:txBody>
          <a:bodyPr>
            <a:normAutofit fontScale="92500" lnSpcReduction="10000"/>
          </a:bodyPr>
          <a:lstStyle/>
          <a:p>
            <a:r>
              <a:rPr lang="uk-UA" sz="3200" dirty="0" smtClean="0"/>
              <a:t>На стайні утримується 18 голів коней різних порід – арабська, чистокровна та українська верхові, орловський та російський рисаки, </a:t>
            </a:r>
            <a:r>
              <a:rPr lang="uk-UA" sz="3200" dirty="0" err="1" smtClean="0"/>
              <a:t>торійська</a:t>
            </a:r>
            <a:r>
              <a:rPr lang="uk-UA" sz="3200" dirty="0" smtClean="0"/>
              <a:t>, латвійська, ютландська та </a:t>
            </a:r>
            <a:r>
              <a:rPr lang="uk-UA" sz="3200" dirty="0" err="1" smtClean="0"/>
              <a:t>шетлендські</a:t>
            </a:r>
            <a:r>
              <a:rPr lang="uk-UA" sz="3200" dirty="0" smtClean="0"/>
              <a:t> поні: 2 жеребці, 17 кобил, та 20 голів молодняку різного віку, реалізація якого дає щороку 150-170 </a:t>
            </a:r>
            <a:r>
              <a:rPr lang="uk-UA" sz="3200" dirty="0" err="1" smtClean="0"/>
              <a:t>тис.грн</a:t>
            </a:r>
            <a:r>
              <a:rPr lang="uk-UA" sz="3200" dirty="0" smtClean="0"/>
              <a:t>.</a:t>
            </a:r>
            <a:endParaRPr lang="ru-RU" sz="3200" dirty="0" smtClean="0"/>
          </a:p>
          <a:p>
            <a:endParaRPr lang="ru-RU" dirty="0"/>
          </a:p>
        </p:txBody>
      </p:sp>
      <p:pic>
        <p:nvPicPr>
          <p:cNvPr id="6" name="Содержимое 5" descr="IMG_009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22878" r="16980"/>
          <a:stretch>
            <a:fillRect/>
          </a:stretch>
        </p:blipFill>
        <p:spPr>
          <a:xfrm>
            <a:off x="4786314" y="642918"/>
            <a:ext cx="2829891" cy="3529016"/>
          </a:xfrm>
        </p:spPr>
      </p:pic>
      <p:pic>
        <p:nvPicPr>
          <p:cNvPr id="7" name="Рисунок 6" descr="IMG_0085.JPG"/>
          <p:cNvPicPr>
            <a:picLocks noChangeAspect="1"/>
          </p:cNvPicPr>
          <p:nvPr/>
        </p:nvPicPr>
        <p:blipFill>
          <a:blip r:embed="rId3" cstate="print"/>
          <a:srcRect l="22353" t="20392" r="27058"/>
          <a:stretch>
            <a:fillRect/>
          </a:stretch>
        </p:blipFill>
        <p:spPr>
          <a:xfrm>
            <a:off x="6072166" y="2857496"/>
            <a:ext cx="3071834" cy="3625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Тваринницьке приміщення розташоване в північній частині України, у м. Києві ( Голосіївський район)</a:t>
            </a:r>
            <a:br>
              <a:rPr lang="uk-UA" dirty="0" smtClean="0"/>
            </a:br>
            <a:endParaRPr lang="ru-RU" dirty="0"/>
          </a:p>
        </p:txBody>
      </p:sp>
      <p:pic>
        <p:nvPicPr>
          <p:cNvPr id="4" name="Содержимое 3" descr="Снимок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2302326"/>
            <a:ext cx="8171850" cy="45556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329642" cy="5952194"/>
          </a:xfrm>
        </p:spPr>
        <p:txBody>
          <a:bodyPr>
            <a:normAutofit/>
          </a:bodyPr>
          <a:lstStyle/>
          <a:p>
            <a:r>
              <a:rPr lang="uk-UA" dirty="0" smtClean="0"/>
              <a:t>Середньорічна температура повітря становить 7,7С, найвища вона в липні (19,3С), </a:t>
            </a:r>
            <a:r>
              <a:rPr lang="uk-UA" dirty="0" err="1" smtClean="0"/>
              <a:t>найнища</a:t>
            </a:r>
            <a:r>
              <a:rPr lang="uk-UA" dirty="0" smtClean="0"/>
              <a:t> – у січні (-5,6С).</a:t>
            </a:r>
          </a:p>
          <a:p>
            <a:r>
              <a:rPr lang="uk-UA" dirty="0" smtClean="0"/>
              <a:t>У середньому за рік випадає 650 мм атмосферних опадів, найменше – у березні та жовтні, найбільше – в липні.</a:t>
            </a:r>
          </a:p>
          <a:p>
            <a:r>
              <a:rPr lang="uk-UA" dirty="0" smtClean="0"/>
              <a:t>Відносна вологість повітря становить в середньому 75%, найменша вона у травні, найбільша – у грудні.</a:t>
            </a:r>
          </a:p>
          <a:p>
            <a:r>
              <a:rPr lang="uk-UA" dirty="0" smtClean="0"/>
              <a:t>У цілому клімат помірно-континентальний з м</a:t>
            </a:r>
            <a:r>
              <a:rPr lang="en-US" dirty="0" smtClean="0"/>
              <a:t>’</a:t>
            </a:r>
            <a:r>
              <a:rPr lang="uk-UA" dirty="0" smtClean="0"/>
              <a:t>якою зимою і теплим літом.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290"/>
            <a:ext cx="8229600" cy="4709160"/>
          </a:xfrm>
        </p:spPr>
        <p:txBody>
          <a:bodyPr/>
          <a:lstStyle/>
          <a:p>
            <a:r>
              <a:rPr lang="uk-UA" dirty="0" smtClean="0"/>
              <a:t>Тут створені оптимальні зоогігієнічні умови утримання та годівлі тварин, проводиться неухильне дотримання ветеринарно-санітарних правил, що попереджує занесення збудників заразних захворювань.</a:t>
            </a:r>
            <a:endParaRPr lang="ru-RU" dirty="0"/>
          </a:p>
        </p:txBody>
      </p:sp>
      <p:pic>
        <p:nvPicPr>
          <p:cNvPr id="5" name="Рисунок 4" descr="IMG_0088.JPG"/>
          <p:cNvPicPr>
            <a:picLocks noChangeAspect="1"/>
          </p:cNvPicPr>
          <p:nvPr/>
        </p:nvPicPr>
        <p:blipFill>
          <a:blip r:embed="rId2" cstate="print"/>
          <a:srcRect t="2041" r="21939"/>
          <a:stretch>
            <a:fillRect/>
          </a:stretch>
        </p:blipFill>
        <p:spPr>
          <a:xfrm>
            <a:off x="214282" y="3160056"/>
            <a:ext cx="3929058" cy="3697944"/>
          </a:xfrm>
          <a:prstGeom prst="rect">
            <a:avLst/>
          </a:prstGeom>
        </p:spPr>
      </p:pic>
      <p:pic>
        <p:nvPicPr>
          <p:cNvPr id="6" name="Рисунок 5" descr="IMG_00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1467" y="3286100"/>
            <a:ext cx="4762533" cy="35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0"/>
            <a:ext cx="8229600" cy="4709160"/>
          </a:xfrm>
        </p:spPr>
        <p:txBody>
          <a:bodyPr/>
          <a:lstStyle/>
          <a:p>
            <a:r>
              <a:rPr lang="uk-UA" dirty="0" smtClean="0"/>
              <a:t>Основне  призначення тваринницького </a:t>
            </a:r>
            <a:r>
              <a:rPr lang="uk-UA" dirty="0" err="1" smtClean="0"/>
              <a:t>приміщення-</a:t>
            </a:r>
            <a:r>
              <a:rPr lang="uk-UA" dirty="0" smtClean="0"/>
              <a:t> захист тварин від впливу </a:t>
            </a:r>
            <a:r>
              <a:rPr lang="uk-UA" dirty="0" err="1" smtClean="0"/>
              <a:t>метоорологічних</a:t>
            </a:r>
            <a:r>
              <a:rPr lang="uk-UA" dirty="0" smtClean="0"/>
              <a:t> факторів – холоду, вітру, атмосферних опадів і таким чином охорона їхнього здоров</a:t>
            </a:r>
            <a:r>
              <a:rPr lang="en-US" dirty="0" smtClean="0"/>
              <a:t>’</a:t>
            </a:r>
            <a:r>
              <a:rPr lang="uk-UA" dirty="0" smtClean="0"/>
              <a:t>я та збереження високого генетичного потенціалу. </a:t>
            </a:r>
            <a:endParaRPr lang="ru-RU" dirty="0"/>
          </a:p>
        </p:txBody>
      </p:sp>
      <p:pic>
        <p:nvPicPr>
          <p:cNvPr id="4" name="Рисунок 3" descr="IMG_0073.JPG"/>
          <p:cNvPicPr>
            <a:picLocks noChangeAspect="1"/>
          </p:cNvPicPr>
          <p:nvPr/>
        </p:nvPicPr>
        <p:blipFill>
          <a:blip r:embed="rId2" cstate="print"/>
          <a:srcRect t="15000" r="11248" b="11666"/>
          <a:stretch>
            <a:fillRect/>
          </a:stretch>
        </p:blipFill>
        <p:spPr>
          <a:xfrm>
            <a:off x="1428728" y="2786058"/>
            <a:ext cx="6286544" cy="3895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0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589735"/>
            <a:ext cx="4357686" cy="3268265"/>
          </a:xfr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uk-UA" dirty="0" smtClean="0"/>
              <a:t>Територія конюшні  добре озеленена</a:t>
            </a:r>
            <a:endParaRPr lang="ru-RU" dirty="0"/>
          </a:p>
        </p:txBody>
      </p:sp>
      <p:pic>
        <p:nvPicPr>
          <p:cNvPr id="5" name="Рисунок 4" descr="IMG_0081.JPG"/>
          <p:cNvPicPr>
            <a:picLocks noChangeAspect="1"/>
          </p:cNvPicPr>
          <p:nvPr/>
        </p:nvPicPr>
        <p:blipFill>
          <a:blip r:embed="rId3" cstate="print"/>
          <a:srcRect l="23750" t="15000"/>
          <a:stretch>
            <a:fillRect/>
          </a:stretch>
        </p:blipFill>
        <p:spPr>
          <a:xfrm>
            <a:off x="0" y="0"/>
            <a:ext cx="4357686" cy="3643314"/>
          </a:xfrm>
          <a:prstGeom prst="rect">
            <a:avLst/>
          </a:prstGeom>
        </p:spPr>
      </p:pic>
      <p:pic>
        <p:nvPicPr>
          <p:cNvPr id="8" name="Рисунок 7" descr="IMG_0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4345" y="3393258"/>
            <a:ext cx="4619655" cy="3464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00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5191160" cy="3893370"/>
          </a:xfrm>
        </p:spPr>
      </p:pic>
      <p:pic>
        <p:nvPicPr>
          <p:cNvPr id="8" name="Содержимое 7" descr="IMG_00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7364" r="15212"/>
          <a:stretch>
            <a:fillRect/>
          </a:stretch>
        </p:blipFill>
        <p:spPr>
          <a:xfrm>
            <a:off x="4000496" y="2979544"/>
            <a:ext cx="4733166" cy="3878456"/>
          </a:xfrm>
        </p:spPr>
      </p:pic>
      <p:pic>
        <p:nvPicPr>
          <p:cNvPr id="5" name="Рисунок 4" descr="всадник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28" y="4071942"/>
            <a:ext cx="4006939" cy="2500330"/>
          </a:xfrm>
          <a:prstGeom prst="rect">
            <a:avLst/>
          </a:prstGeom>
        </p:spPr>
      </p:pic>
      <p:pic>
        <p:nvPicPr>
          <p:cNvPr id="6" name="Рисунок 5" descr="hors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752" y="214291"/>
            <a:ext cx="3921128" cy="2944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121</TotalTime>
  <Words>337</Words>
  <Application>Microsoft Office PowerPoint</Application>
  <PresentationFormat>Экран (4:3)</PresentationFormat>
  <Paragraphs>34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Апекс</vt:lpstr>
      <vt:lpstr>Генеральний план навчальної лабораторії “конярства”</vt:lpstr>
      <vt:lpstr>Презентация PowerPoint</vt:lpstr>
      <vt:lpstr>Презентация PowerPoint</vt:lpstr>
      <vt:lpstr>Тваринницьке приміщення розташоване в північній частині України, у м. Києві ( Голосіївський район)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Взяття вимірів тваринницького приміщення 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 за увагу!!!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22</cp:revision>
  <dcterms:created xsi:type="dcterms:W3CDTF">2015-10-19T18:07:37Z</dcterms:created>
  <dcterms:modified xsi:type="dcterms:W3CDTF">2018-12-26T17:01:54Z</dcterms:modified>
</cp:coreProperties>
</file>