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70" r:id="rId4"/>
    <p:sldId id="271" r:id="rId5"/>
    <p:sldId id="268" r:id="rId6"/>
    <p:sldId id="269" r:id="rId7"/>
    <p:sldId id="265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60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howGuides="1">
      <p:cViewPr varScale="1">
        <p:scale>
          <a:sx n="73" d="100"/>
          <a:sy n="73" d="100"/>
        </p:scale>
        <p:origin x="618" y="72"/>
      </p:cViewPr>
      <p:guideLst>
        <p:guide orient="horz" pos="2160"/>
        <p:guide pos="38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1CD5F7-8557-4432-821A-A1F481F397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1920729-B5B4-4DD9-A85D-1C636D5C0F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041C73-1ED3-4634-9BFF-BB291B040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81CF95-04AA-4118-A6C9-2D20D1B94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DEC913-7783-4A61-9084-24F38A477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154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3239D1A-830E-4511-8530-200C3758FF39}"/>
              </a:ext>
            </a:extLst>
          </p:cNvPr>
          <p:cNvSpPr/>
          <p:nvPr userDrawn="1"/>
        </p:nvSpPr>
        <p:spPr>
          <a:xfrm>
            <a:off x="263501" y="5467682"/>
            <a:ext cx="7047499" cy="108899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EFB2C84D-D9EC-4777-8874-B38F8554B7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1000" y="1944001"/>
            <a:ext cx="6582403" cy="4268698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84A9E554-4AEF-4D4F-9F71-9A8F6383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01" y="301319"/>
            <a:ext cx="7047499" cy="1325563"/>
          </a:xfrm>
        </p:spPr>
        <p:txBody>
          <a:bodyPr/>
          <a:lstStyle>
            <a:lvl1pPr algn="ctr">
              <a:defRPr b="1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Текст 9">
            <a:extLst>
              <a:ext uri="{FF2B5EF4-FFF2-40B4-BE49-F238E27FC236}">
                <a16:creationId xmlns:a16="http://schemas.microsoft.com/office/drawing/2014/main" id="{7FAEBC53-3853-4752-B109-1382391CD7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37451" y="301319"/>
            <a:ext cx="3970500" cy="5911379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  <a:r>
              <a:rPr lang="en-US" dirty="0"/>
              <a:t>a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07175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A1764CA-5E79-41D7-B5C3-C4B8A4DD5D0B}"/>
              </a:ext>
            </a:extLst>
          </p:cNvPr>
          <p:cNvSpPr/>
          <p:nvPr userDrawn="1"/>
        </p:nvSpPr>
        <p:spPr>
          <a:xfrm>
            <a:off x="8976000" y="0"/>
            <a:ext cx="3216000" cy="6858000"/>
          </a:xfrm>
          <a:prstGeom prst="rect">
            <a:avLst/>
          </a:prstGeom>
          <a:solidFill>
            <a:srgbClr val="246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EFB2C84D-D9EC-4777-8874-B38F8554B7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66000" y="346319"/>
            <a:ext cx="4635001" cy="3037681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FA56100A-20DC-4083-AEEF-9487FCEF96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6148" y="2034000"/>
            <a:ext cx="6705600" cy="2114999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84A9E554-4AEF-4D4F-9F71-9A8F6383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148" y="365125"/>
            <a:ext cx="6705600" cy="1325563"/>
          </a:xfrm>
        </p:spPr>
        <p:txBody>
          <a:bodyPr/>
          <a:lstStyle>
            <a:lvl1pPr>
              <a:defRPr b="1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Рисунок 7">
            <a:extLst>
              <a:ext uri="{FF2B5EF4-FFF2-40B4-BE49-F238E27FC236}">
                <a16:creationId xmlns:a16="http://schemas.microsoft.com/office/drawing/2014/main" id="{33940538-1326-4C42-99A7-06766F78288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281936" y="3541318"/>
            <a:ext cx="4635001" cy="3037682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5E926142-FF87-471A-B783-9FD65D53B3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148" y="4377876"/>
            <a:ext cx="6705600" cy="2114999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67868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9DE27A-5E96-4444-B00D-028ED3F1E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1048C76-039D-453A-95C1-4BA434FC5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0DB9222-2BE1-4A13-94CB-1F4368EAE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A457048-5121-425B-B26E-C3717F12C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576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8DF231-B2FD-4B7A-B5CD-374161562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2CE17A-4D73-43D1-9238-E55442AC79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D071E0-7EB3-40A2-834A-C33286844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721D76-9456-42DE-B419-578A37701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18B713-4814-45C6-ADA7-381FA52D7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616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1D3400-B609-4CC3-B66D-E76DFE11F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B45629-3E29-40E5-8D1C-D83F645126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C316CE-1E89-4067-906D-D955DC82C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D7CD3B-A164-489E-8079-77267EB71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A799DA-4CD2-44B8-B3F3-9DBEBE7E4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491B69-656A-4383-9000-9A7E9B687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058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F945E6-2268-4D3C-8E6F-90769DC80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2655F3-D84F-415F-8632-838B525AE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6A04799-5C04-4B36-9B8E-83241FDE1F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B2CB76-814C-47B2-A5EB-C50DAE18BC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91D1FDA-8421-4C7C-B290-EAC4205BFF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13B7BC3-923A-43DC-990D-FC7F860D6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A40D7DC-956C-4F9B-B004-BD9ADF8B6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4B52A20-89D3-497E-B4C8-A6DEAD40A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58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E35A4E-1AF7-490D-BFE4-E21F52918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3044C47-08CD-4A17-8247-E956A3FBD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1C9E3E-6EAE-4AD4-A15B-6C828F404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FCAFD59-ED56-4A32-8C20-46C1731A2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246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2572F9C-B2A4-46CB-BBC4-C617C6C6F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608DAC5-2905-4CA3-877F-BA4AC764F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3370B56-7DD0-4BC0-8F26-1D0F8572D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285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718839-1342-4439-A018-3380A6CA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C97762-1975-4144-9B88-5AD398CCF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DF1533F-E47D-4A88-ADB7-07F2172678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C9B5F5-B73D-4A98-90C9-02F8ADF03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75E6426-D146-47C7-A5FA-BC58B1BFD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5106CF-4A4D-4ECF-88A0-58C96EC85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583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3A2618-217A-416A-8D6B-6F35900D1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2C6FCF0-FDFE-44AB-BBFB-3C687CA35B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DD11030-36B0-427A-9452-72D852306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4753E7-511E-4912-9469-370A0C9CD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32D637-BD75-4661-835A-3B18A4160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2EEFFA-4E61-4FB2-9961-01D99CB9C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986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AA6A93-D06D-4918-9B25-DDA3493DB4A7}"/>
              </a:ext>
            </a:extLst>
          </p:cNvPr>
          <p:cNvSpPr/>
          <p:nvPr userDrawn="1"/>
        </p:nvSpPr>
        <p:spPr>
          <a:xfrm>
            <a:off x="-1" y="-9184"/>
            <a:ext cx="12192001" cy="6867183"/>
          </a:xfrm>
          <a:prstGeom prst="rect">
            <a:avLst/>
          </a:prstGeom>
          <a:solidFill>
            <a:srgbClr val="246086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n-lt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BDE7DA0-E59A-4865-A07D-FFF8B680804C}"/>
              </a:ext>
            </a:extLst>
          </p:cNvPr>
          <p:cNvSpPr/>
          <p:nvPr userDrawn="1"/>
        </p:nvSpPr>
        <p:spPr>
          <a:xfrm>
            <a:off x="966000" y="2371500"/>
            <a:ext cx="10260000" cy="2115000"/>
          </a:xfrm>
          <a:prstGeom prst="rect">
            <a:avLst/>
          </a:prstGeom>
          <a:solidFill>
            <a:schemeClr val="bg2">
              <a:lumMod val="2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n-lt"/>
            </a:endParaRP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82FC1B94-B0B9-4B6A-8218-C8C00BEA1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400" y="2761625"/>
            <a:ext cx="9807600" cy="1325563"/>
          </a:xfrm>
        </p:spPr>
        <p:txBody>
          <a:bodyPr>
            <a:normAutofit/>
          </a:bodyPr>
          <a:lstStyle>
            <a:lvl1pPr algn="ctr">
              <a:defRPr sz="5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710041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9BBDBE-4C52-4AB5-84F8-7D002BA10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90B7FAC-A260-48C5-B763-359CCB172A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579448-BF74-4A5D-AD70-AC946F63B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14F16B-EA66-4FB2-9ADE-B68E8FEDF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685347-8C92-4AC1-9238-55EBC38ED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9670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52B8122-9C8F-41AA-A5DA-190D3DBDDC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02ADBF3-D461-4082-A004-55F24B8F6D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C41B9A-A3CA-4BD2-90E5-A598B3765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D52E78-F48F-4182-91F6-2D5B38E08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14ADC1-244C-413F-B65E-77EDC5E7B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11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FBBB08D-5216-4008-B97A-09B99910BFB1}"/>
              </a:ext>
            </a:extLst>
          </p:cNvPr>
          <p:cNvSpPr/>
          <p:nvPr userDrawn="1"/>
        </p:nvSpPr>
        <p:spPr>
          <a:xfrm>
            <a:off x="-1" y="-9184"/>
            <a:ext cx="12192001" cy="6867183"/>
          </a:xfrm>
          <a:prstGeom prst="rect">
            <a:avLst/>
          </a:prstGeom>
          <a:solidFill>
            <a:srgbClr val="246086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ECDB09-5E83-4275-BBB8-3B192F647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505EF8-7397-4F79-980E-40C6A6C82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EDE99C-96B4-4B0C-9EB0-499540BA7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98D351D-1F0C-4528-9A60-306C03970BCB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366E90-CF4C-4196-BD9F-ADF8E3572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97619A-D243-4547-AA3F-00C07B374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64E610A3-CB9F-4EC5-9BF0-C6A91E1D9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8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0799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A1764CA-5E79-41D7-B5C3-C4B8A4DD5D0B}"/>
              </a:ext>
            </a:extLst>
          </p:cNvPr>
          <p:cNvSpPr/>
          <p:nvPr userDrawn="1"/>
        </p:nvSpPr>
        <p:spPr>
          <a:xfrm>
            <a:off x="8976000" y="0"/>
            <a:ext cx="3216000" cy="6858000"/>
          </a:xfrm>
          <a:prstGeom prst="rect">
            <a:avLst/>
          </a:prstGeom>
          <a:solidFill>
            <a:srgbClr val="246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EFB2C84D-D9EC-4777-8874-B38F8554B7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66000" y="234000"/>
            <a:ext cx="4635001" cy="6390000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FA56100A-20DC-4083-AEEF-9487FCEF96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6148" y="2034000"/>
            <a:ext cx="6705600" cy="4432681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defRPr>
                <a:latin typeface="+mn-lt"/>
                <a:cs typeface="Arial" panose="020B0604020202020204" pitchFamily="34" charset="0"/>
              </a:defRPr>
            </a:lvl3pPr>
            <a:lvl4pPr>
              <a:defRPr>
                <a:latin typeface="+mn-lt"/>
                <a:cs typeface="Arial" panose="020B0604020202020204" pitchFamily="34" charset="0"/>
              </a:defRPr>
            </a:lvl4pPr>
            <a:lvl5pPr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84A9E554-4AEF-4D4F-9F71-9A8F6383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148" y="365125"/>
            <a:ext cx="6705600" cy="1325563"/>
          </a:xfrm>
        </p:spPr>
        <p:txBody>
          <a:bodyPr/>
          <a:lstStyle>
            <a:lvl1pPr>
              <a:defRPr b="1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96905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EFB2C84D-D9EC-4777-8874-B38F8554B7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1000" y="414000"/>
            <a:ext cx="4263549" cy="4432680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FA56100A-20DC-4083-AEEF-9487FCEF96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54171" y="2124000"/>
            <a:ext cx="5246830" cy="4432681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84A9E554-4AEF-4D4F-9F71-9A8F6383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0999" y="414000"/>
            <a:ext cx="5220001" cy="1325563"/>
          </a:xfrm>
        </p:spPr>
        <p:txBody>
          <a:bodyPr>
            <a:normAutofit/>
          </a:bodyPr>
          <a:lstStyle>
            <a:lvl1pPr>
              <a:defRPr sz="4000" b="1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Рисунок 7">
            <a:extLst>
              <a:ext uri="{FF2B5EF4-FFF2-40B4-BE49-F238E27FC236}">
                <a16:creationId xmlns:a16="http://schemas.microsoft.com/office/drawing/2014/main" id="{BB29ED9D-CDAC-4808-BE7B-7CC3EE732C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832451" y="2124000"/>
            <a:ext cx="4263549" cy="4432680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265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EFB2C84D-D9EC-4777-8874-B38F8554B7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1000" y="414000"/>
            <a:ext cx="4263549" cy="5625000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FA56100A-20DC-4083-AEEF-9487FCEF96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30425" y="2003614"/>
            <a:ext cx="5246830" cy="1889999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84A9E554-4AEF-4D4F-9F71-9A8F6383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0425" y="414000"/>
            <a:ext cx="5270575" cy="1325563"/>
          </a:xfrm>
        </p:spPr>
        <p:txBody>
          <a:bodyPr>
            <a:normAutofit/>
          </a:bodyPr>
          <a:lstStyle>
            <a:lvl1pPr>
              <a:defRPr sz="4000" b="1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Рисунок 7">
            <a:extLst>
              <a:ext uri="{FF2B5EF4-FFF2-40B4-BE49-F238E27FC236}">
                <a16:creationId xmlns:a16="http://schemas.microsoft.com/office/drawing/2014/main" id="{CE73CE77-5725-4BF9-B0D0-82F43637CB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6584" y="4157664"/>
            <a:ext cx="5246830" cy="2362680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Рисунок 7">
            <a:extLst>
              <a:ext uri="{FF2B5EF4-FFF2-40B4-BE49-F238E27FC236}">
                <a16:creationId xmlns:a16="http://schemas.microsoft.com/office/drawing/2014/main" id="{5CEA7C33-69FF-4818-80C5-9F759523610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01000" y="4157664"/>
            <a:ext cx="5246830" cy="2362680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986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EFB2C84D-D9EC-4777-8874-B38F8554B7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1000" y="414000"/>
            <a:ext cx="5625000" cy="3015000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FA56100A-20DC-4083-AEEF-9487FCEF96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54171" y="4599000"/>
            <a:ext cx="5246830" cy="1957681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84A9E554-4AEF-4D4F-9F71-9A8F6383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0999" y="414000"/>
            <a:ext cx="5220001" cy="1755000"/>
          </a:xfrm>
        </p:spPr>
        <p:txBody>
          <a:bodyPr>
            <a:normAutofit/>
          </a:bodyPr>
          <a:lstStyle>
            <a:lvl1pPr>
              <a:defRPr sz="4000" b="1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Рисунок 7">
            <a:extLst>
              <a:ext uri="{FF2B5EF4-FFF2-40B4-BE49-F238E27FC236}">
                <a16:creationId xmlns:a16="http://schemas.microsoft.com/office/drawing/2014/main" id="{BB29ED9D-CDAC-4808-BE7B-7CC3EE732C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1000" y="3609002"/>
            <a:ext cx="5625000" cy="2947680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7229475-E52D-403F-9B4E-200CE735EF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83500" y="2472659"/>
            <a:ext cx="3847500" cy="195768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Текст 9">
            <a:extLst>
              <a:ext uri="{FF2B5EF4-FFF2-40B4-BE49-F238E27FC236}">
                <a16:creationId xmlns:a16="http://schemas.microsoft.com/office/drawing/2014/main" id="{54C73A8B-E972-449C-AC10-5C28C8A7F4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79285" y="2450159"/>
            <a:ext cx="3847500" cy="195768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3044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EFB2C84D-D9EC-4777-8874-B38F8554B7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51000" y="1764000"/>
            <a:ext cx="3386451" cy="4453243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84A9E554-4AEF-4D4F-9F71-9A8F6383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925" y="144001"/>
            <a:ext cx="11655000" cy="1192680"/>
          </a:xfrm>
        </p:spPr>
        <p:txBody>
          <a:bodyPr/>
          <a:lstStyle>
            <a:lvl1pPr algn="ctr">
              <a:defRPr b="1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Текст 9">
            <a:extLst>
              <a:ext uri="{FF2B5EF4-FFF2-40B4-BE49-F238E27FC236}">
                <a16:creationId xmlns:a16="http://schemas.microsoft.com/office/drawing/2014/main" id="{7FAEBC53-3853-4752-B109-1382391CD7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9549" y="1764001"/>
            <a:ext cx="3386451" cy="4432681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C45916BE-0C45-47CC-8160-2965B499C0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52451" y="1784562"/>
            <a:ext cx="3386451" cy="4432681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55682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B74117-4A74-4DDF-BFDB-43187E615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DA6DDD-D297-4D14-BF4B-188B2F5F6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6C25E1-AA19-49F4-AFE1-1C403F1C2E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D351D-1F0C-4528-9A60-306C03970BCB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9CBCF4-82C3-4287-AC75-939F9082C2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1AC836-7E53-4EE2-A446-E6CE83F33E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610A3-CB9F-4EC5-9BF0-C6A91E1D9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85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9" r:id="rId4"/>
    <p:sldLayoutId id="2147483661" r:id="rId5"/>
    <p:sldLayoutId id="2147483663" r:id="rId6"/>
    <p:sldLayoutId id="2147483665" r:id="rId7"/>
    <p:sldLayoutId id="2147483666" r:id="rId8"/>
    <p:sldLayoutId id="2147483664" r:id="rId9"/>
    <p:sldLayoutId id="2147483667" r:id="rId10"/>
    <p:sldLayoutId id="2147483668" r:id="rId11"/>
    <p:sldLayoutId id="2147483662" r:id="rId12"/>
    <p:sldLayoutId id="2147483651" r:id="rId13"/>
    <p:sldLayoutId id="2147483652" r:id="rId14"/>
    <p:sldLayoutId id="2147483653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5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290F83-69D0-4101-A0C7-CB91F1271B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439000"/>
            <a:ext cx="9144000" cy="1980000"/>
          </a:xfrm>
        </p:spPr>
        <p:txBody>
          <a:bodyPr>
            <a:normAutofit/>
          </a:bodyPr>
          <a:lstStyle/>
          <a:p>
            <a:r>
              <a:rPr lang="ru-RU" dirty="0" smtClean="0"/>
              <a:t>План на семестр 2020р.</a:t>
            </a:r>
            <a:br>
              <a:rPr lang="ru-RU" dirty="0" smtClean="0"/>
            </a:br>
            <a:r>
              <a:rPr lang="ru-RU" sz="3600" dirty="0" err="1" smtClean="0"/>
              <a:t>Доповідає</a:t>
            </a:r>
            <a:r>
              <a:rPr lang="ru-RU" sz="3600" dirty="0" smtClean="0"/>
              <a:t> кандидат  на посаду </a:t>
            </a:r>
            <a:r>
              <a:rPr lang="ru-RU" sz="3600" dirty="0" err="1" smtClean="0"/>
              <a:t>Голови</a:t>
            </a:r>
            <a:r>
              <a:rPr lang="ru-RU" sz="3600" dirty="0" smtClean="0"/>
              <a:t> СО ФВМ Сизоненко А.Р.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55402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Команда СО ФВМ 2020-2021 </a:t>
            </a:r>
            <a:r>
              <a:rPr lang="uk-UA" dirty="0" err="1" smtClean="0"/>
              <a:t>н.р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00" y="1667136"/>
            <a:ext cx="4177800" cy="43513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000" y="1667137"/>
            <a:ext cx="4191200" cy="43513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26000" y="6065577"/>
            <a:ext cx="590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Заступник Голови СО ФВМ: </a:t>
            </a:r>
            <a:r>
              <a:rPr lang="uk-UA" sz="2400" dirty="0" err="1" smtClean="0">
                <a:solidFill>
                  <a:schemeClr val="bg1"/>
                </a:solidFill>
              </a:rPr>
              <a:t>Гладишко</a:t>
            </a:r>
            <a:r>
              <a:rPr lang="uk-UA" sz="2400" dirty="0" smtClean="0">
                <a:solidFill>
                  <a:schemeClr val="bg1"/>
                </a:solidFill>
              </a:rPr>
              <a:t> В.С.</a:t>
            </a:r>
            <a:endParaRPr lang="uk-UA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40749" y="6065577"/>
            <a:ext cx="507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Секретар СО ФВМ: </a:t>
            </a:r>
            <a:r>
              <a:rPr lang="uk-UA" sz="2400" dirty="0" err="1" smtClean="0">
                <a:solidFill>
                  <a:schemeClr val="bg1"/>
                </a:solidFill>
              </a:rPr>
              <a:t>Красновид</a:t>
            </a:r>
            <a:r>
              <a:rPr lang="uk-UA" sz="2400" dirty="0" smtClean="0">
                <a:solidFill>
                  <a:schemeClr val="bg1"/>
                </a:solidFill>
              </a:rPr>
              <a:t> О.С.</a:t>
            </a:r>
            <a:endParaRPr lang="uk-UA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14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Голови секторів 2020-2021 </a:t>
            </a:r>
            <a:r>
              <a:rPr lang="uk-UA" dirty="0" err="1" smtClean="0"/>
              <a:t>н.р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00" y="1700305"/>
            <a:ext cx="3593730" cy="35357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500" y="1700305"/>
            <a:ext cx="3555000" cy="3555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539" y="1691125"/>
            <a:ext cx="3573360" cy="35733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91000" y="5409000"/>
            <a:ext cx="423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err="1" smtClean="0">
                <a:solidFill>
                  <a:schemeClr val="bg1"/>
                </a:solidFill>
              </a:rPr>
              <a:t>Медіасектор</a:t>
            </a:r>
            <a:r>
              <a:rPr lang="uk-UA" sz="2400" b="1" dirty="0" smtClean="0">
                <a:solidFill>
                  <a:schemeClr val="bg1"/>
                </a:solidFill>
              </a:rPr>
              <a:t>:</a:t>
            </a:r>
            <a:r>
              <a:rPr lang="uk-UA" sz="2400" dirty="0" smtClean="0">
                <a:solidFill>
                  <a:schemeClr val="bg1"/>
                </a:solidFill>
              </a:rPr>
              <a:t/>
            </a:r>
            <a:br>
              <a:rPr lang="uk-UA" sz="2400" dirty="0" smtClean="0">
                <a:solidFill>
                  <a:schemeClr val="bg1"/>
                </a:solidFill>
              </a:rPr>
            </a:br>
            <a:r>
              <a:rPr lang="uk-UA" sz="2400" dirty="0" err="1" smtClean="0">
                <a:solidFill>
                  <a:schemeClr val="bg1"/>
                </a:solidFill>
              </a:rPr>
              <a:t>Тюфанова</a:t>
            </a:r>
            <a:r>
              <a:rPr lang="uk-UA" sz="2400" dirty="0" smtClean="0">
                <a:solidFill>
                  <a:schemeClr val="bg1"/>
                </a:solidFill>
              </a:rPr>
              <a:t> Іванна</a:t>
            </a:r>
            <a:endParaRPr lang="uk-UA" sz="2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11420" y="5398894"/>
            <a:ext cx="40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Спорт сектор:</a:t>
            </a:r>
            <a:r>
              <a:rPr lang="uk-UA" sz="2400" dirty="0" smtClean="0">
                <a:solidFill>
                  <a:schemeClr val="bg1"/>
                </a:solidFill>
              </a:rPr>
              <a:t/>
            </a:r>
            <a:br>
              <a:rPr lang="uk-UA" sz="2400" dirty="0" smtClean="0">
                <a:solidFill>
                  <a:schemeClr val="bg1"/>
                </a:solidFill>
              </a:rPr>
            </a:br>
            <a:r>
              <a:rPr lang="uk-UA" sz="2400" dirty="0" err="1" smtClean="0">
                <a:solidFill>
                  <a:schemeClr val="bg1"/>
                </a:solidFill>
              </a:rPr>
              <a:t>Тищук</a:t>
            </a:r>
            <a:r>
              <a:rPr lang="uk-UA" sz="2400" dirty="0" smtClean="0">
                <a:solidFill>
                  <a:schemeClr val="bg1"/>
                </a:solidFill>
              </a:rPr>
              <a:t> </a:t>
            </a:r>
            <a:r>
              <a:rPr lang="uk-UA" sz="2400" dirty="0" err="1" smtClean="0">
                <a:solidFill>
                  <a:schemeClr val="bg1"/>
                </a:solidFill>
              </a:rPr>
              <a:t>Янетта</a:t>
            </a:r>
            <a:endParaRPr lang="uk-UA" sz="2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49054" y="5463549"/>
            <a:ext cx="3429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Соціальний сектор</a:t>
            </a:r>
            <a:r>
              <a:rPr lang="uk-UA" sz="2400" dirty="0" smtClean="0">
                <a:solidFill>
                  <a:schemeClr val="bg1"/>
                </a:solidFill>
              </a:rPr>
              <a:t>:</a:t>
            </a:r>
            <a:br>
              <a:rPr lang="uk-UA" sz="2400" dirty="0" smtClean="0">
                <a:solidFill>
                  <a:schemeClr val="bg1"/>
                </a:solidFill>
              </a:rPr>
            </a:br>
            <a:r>
              <a:rPr lang="uk-UA" sz="2400" dirty="0" smtClean="0">
                <a:solidFill>
                  <a:schemeClr val="bg1"/>
                </a:solidFill>
              </a:rPr>
              <a:t>Мельник Ірина</a:t>
            </a:r>
            <a:endParaRPr lang="uk-UA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8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Голови секторів 2020-2021 </a:t>
            </a:r>
            <a:r>
              <a:rPr lang="uk-UA" dirty="0" err="1"/>
              <a:t>н.р</a:t>
            </a:r>
            <a:r>
              <a:rPr lang="uk-UA" dirty="0"/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190" y="1449000"/>
            <a:ext cx="3520183" cy="4455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9000"/>
            <a:ext cx="3426750" cy="4455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868" y="1449000"/>
            <a:ext cx="3282652" cy="4455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46000" y="5904000"/>
            <a:ext cx="3423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Науковий сектор</a:t>
            </a:r>
            <a:r>
              <a:rPr lang="uk-UA" sz="2400" dirty="0" smtClean="0">
                <a:solidFill>
                  <a:schemeClr val="bg1"/>
                </a:solidFill>
              </a:rPr>
              <a:t>:</a:t>
            </a:r>
            <a:br>
              <a:rPr lang="uk-UA" sz="2400" dirty="0" smtClean="0">
                <a:solidFill>
                  <a:schemeClr val="bg1"/>
                </a:solidFill>
              </a:rPr>
            </a:br>
            <a:r>
              <a:rPr lang="uk-UA" sz="2400" dirty="0" err="1" smtClean="0">
                <a:solidFill>
                  <a:schemeClr val="bg1"/>
                </a:solidFill>
              </a:rPr>
              <a:t>Маньковська</a:t>
            </a:r>
            <a:r>
              <a:rPr lang="uk-UA" sz="2400" dirty="0" smtClean="0">
                <a:solidFill>
                  <a:schemeClr val="bg1"/>
                </a:solidFill>
              </a:rPr>
              <a:t> Катерина</a:t>
            </a:r>
            <a:endParaRPr lang="uk-UA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2190" y="5904000"/>
            <a:ext cx="3839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Культурно-масовий сектор</a:t>
            </a:r>
            <a:r>
              <a:rPr lang="uk-UA" sz="2400" dirty="0" smtClean="0">
                <a:solidFill>
                  <a:schemeClr val="bg1"/>
                </a:solidFill>
              </a:rPr>
              <a:t>:</a:t>
            </a:r>
          </a:p>
          <a:p>
            <a:r>
              <a:rPr lang="uk-UA" sz="2400" dirty="0" err="1" smtClean="0">
                <a:solidFill>
                  <a:schemeClr val="bg1"/>
                </a:solidFill>
              </a:rPr>
              <a:t>Грабчева</a:t>
            </a:r>
            <a:r>
              <a:rPr lang="uk-UA" sz="2400" dirty="0" smtClean="0">
                <a:solidFill>
                  <a:schemeClr val="bg1"/>
                </a:solidFill>
              </a:rPr>
              <a:t> Юлія</a:t>
            </a:r>
            <a:endParaRPr lang="uk-UA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27694" y="5903999"/>
            <a:ext cx="346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Організаційний сектор:</a:t>
            </a:r>
            <a:r>
              <a:rPr lang="uk-UA" sz="2400" dirty="0" smtClean="0">
                <a:solidFill>
                  <a:schemeClr val="bg1"/>
                </a:solidFill>
              </a:rPr>
              <a:t/>
            </a:r>
            <a:br>
              <a:rPr lang="uk-UA" sz="2400" dirty="0" smtClean="0">
                <a:solidFill>
                  <a:schemeClr val="bg1"/>
                </a:solidFill>
              </a:rPr>
            </a:br>
            <a:r>
              <a:rPr lang="uk-UA" sz="2400" dirty="0" smtClean="0">
                <a:solidFill>
                  <a:schemeClr val="bg1"/>
                </a:solidFill>
              </a:rPr>
              <a:t>Кравченко Назарій</a:t>
            </a:r>
            <a:endParaRPr lang="uk-UA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64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 подій на семестр 2020р.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8377" y="1690688"/>
            <a:ext cx="10515600" cy="5490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b="1" dirty="0" smtClean="0"/>
              <a:t>16.09.  </a:t>
            </a:r>
            <a:r>
              <a:rPr lang="uk-UA" dirty="0" err="1" smtClean="0"/>
              <a:t>Екодень</a:t>
            </a:r>
            <a:r>
              <a:rPr lang="uk-UA" dirty="0" smtClean="0"/>
              <a:t>.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smtClean="0"/>
              <a:t>23.09.</a:t>
            </a:r>
            <a:r>
              <a:rPr lang="uk-UA" dirty="0" smtClean="0"/>
              <a:t>  Онлайн конкурс для 2-4 курсів «</a:t>
            </a:r>
            <a:r>
              <a:rPr lang="uk-UA" dirty="0" err="1" smtClean="0"/>
              <a:t>Лайфхак</a:t>
            </a:r>
            <a:r>
              <a:rPr lang="uk-UA" dirty="0" smtClean="0"/>
              <a:t>» та «</a:t>
            </a:r>
            <a:r>
              <a:rPr lang="uk-UA" dirty="0" err="1" smtClean="0"/>
              <a:t>Лайфхак</a:t>
            </a:r>
            <a:r>
              <a:rPr lang="uk-UA" dirty="0" smtClean="0"/>
              <a:t> </a:t>
            </a:r>
            <a:r>
              <a:rPr lang="en-US" dirty="0" smtClean="0"/>
              <a:t>VET+</a:t>
            </a:r>
            <a:r>
              <a:rPr lang="uk-UA" dirty="0" smtClean="0"/>
              <a:t>».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smtClean="0"/>
              <a:t>29.09.  </a:t>
            </a:r>
            <a:r>
              <a:rPr lang="uk-UA" dirty="0" smtClean="0"/>
              <a:t>Спорт </a:t>
            </a:r>
            <a:r>
              <a:rPr lang="uk-UA" dirty="0" err="1" smtClean="0"/>
              <a:t>челлендж</a:t>
            </a:r>
            <a:r>
              <a:rPr lang="uk-UA" dirty="0" smtClean="0"/>
              <a:t>.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smtClean="0"/>
              <a:t>30.09. </a:t>
            </a:r>
            <a:r>
              <a:rPr lang="uk-UA" dirty="0" smtClean="0"/>
              <a:t> Тік </a:t>
            </a:r>
            <a:r>
              <a:rPr lang="uk-UA" dirty="0" err="1" smtClean="0"/>
              <a:t>Ток</a:t>
            </a:r>
            <a:r>
              <a:rPr lang="uk-UA" dirty="0" smtClean="0"/>
              <a:t> маршрут НУБіП для 1 курсу.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smtClean="0"/>
              <a:t>5.10.</a:t>
            </a:r>
            <a:r>
              <a:rPr lang="uk-UA" dirty="0" smtClean="0"/>
              <a:t>   День захисту тварин , благодійний збір коштів та речей.</a:t>
            </a:r>
            <a:br>
              <a:rPr lang="uk-UA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22.10</a:t>
            </a:r>
            <a:r>
              <a:rPr lang="uk-UA" dirty="0" smtClean="0"/>
              <a:t>. «Дебют на </a:t>
            </a:r>
            <a:r>
              <a:rPr lang="uk-UA" dirty="0" err="1" smtClean="0"/>
              <a:t>мінімалках</a:t>
            </a:r>
            <a:r>
              <a:rPr lang="uk-UA" dirty="0" smtClean="0"/>
              <a:t>» для 1 курсу.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smtClean="0"/>
              <a:t>31.10.</a:t>
            </a:r>
            <a:r>
              <a:rPr lang="uk-UA" dirty="0" smtClean="0"/>
              <a:t>  Фото/відео конкурс «</a:t>
            </a:r>
            <a:r>
              <a:rPr lang="en-US" dirty="0" smtClean="0"/>
              <a:t>This is Halloween</a:t>
            </a:r>
            <a:r>
              <a:rPr lang="ru-RU" dirty="0" smtClean="0"/>
              <a:t>».</a:t>
            </a:r>
            <a:br>
              <a:rPr lang="ru-RU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19.11</a:t>
            </a:r>
            <a:r>
              <a:rPr lang="uk-UA" dirty="0" smtClean="0"/>
              <a:t>.  Морський бій онлайн.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smtClean="0"/>
              <a:t>1.12.   </a:t>
            </a:r>
            <a:r>
              <a:rPr lang="uk-UA" dirty="0" smtClean="0"/>
              <a:t>День боротьби зі СНІДом.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5225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Загальне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 smtClean="0"/>
              <a:t>1. АРТ-ПРОСТІР.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2. МЕРЧ ФВМ.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3. ПІДВИЩЕННЯ КВАЛІФІКАЦІЇ СЕКТОРІВ.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4. КЛУБИ ЗА ІНТЕРЕСАМИ.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5. МЕДІА ПРОЕКТ НА </a:t>
            </a:r>
            <a:r>
              <a:rPr lang="en-US" dirty="0" smtClean="0"/>
              <a:t>YOUTUBE.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6.</a:t>
            </a:r>
            <a:r>
              <a:rPr lang="uk-UA" dirty="0" smtClean="0"/>
              <a:t> </a:t>
            </a:r>
            <a:r>
              <a:rPr lang="ru-RU" dirty="0" smtClean="0"/>
              <a:t>СТВОРЕННЯ ПОВНОЦ</a:t>
            </a:r>
            <a:r>
              <a:rPr lang="uk-UA" dirty="0" smtClean="0"/>
              <a:t>ІННОГО ФАН КЛУБУ ФВМ.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6299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681868F-DE4C-4D86-9554-898A22B044F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6086">
              <a:alpha val="4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AC7E645-B635-42AE-8A02-A5BFE3290158}"/>
              </a:ext>
            </a:extLst>
          </p:cNvPr>
          <p:cNvSpPr/>
          <p:nvPr/>
        </p:nvSpPr>
        <p:spPr>
          <a:xfrm>
            <a:off x="426000" y="1944000"/>
            <a:ext cx="11340000" cy="2970000"/>
          </a:xfrm>
          <a:prstGeom prst="rect">
            <a:avLst/>
          </a:prstGeom>
          <a:solidFill>
            <a:srgbClr val="246086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044CEE-BA68-4E82-A12C-F8ECC2F1AEE6}"/>
              </a:ext>
            </a:extLst>
          </p:cNvPr>
          <p:cNvSpPr txBox="1"/>
          <p:nvPr/>
        </p:nvSpPr>
        <p:spPr>
          <a:xfrm>
            <a:off x="4522650" y="2117110"/>
            <a:ext cx="3146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ДЯКУЮ!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E87469-DCFE-4F79-AF11-A1F3FD087EFE}"/>
              </a:ext>
            </a:extLst>
          </p:cNvPr>
          <p:cNvSpPr txBox="1"/>
          <p:nvPr/>
        </p:nvSpPr>
        <p:spPr>
          <a:xfrm>
            <a:off x="1281000" y="2934000"/>
            <a:ext cx="963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>
                    <a:lumMod val="85000"/>
                  </a:schemeClr>
                </a:solidFill>
              </a:rPr>
              <a:t>10.09.20р.</a:t>
            </a:r>
            <a:r>
              <a:rPr lang="ru-RU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bg1">
                    <a:lumMod val="85000"/>
                  </a:schemeClr>
                </a:solidFill>
              </a:rPr>
              <a:t>Відбудуться</a:t>
            </a:r>
            <a:r>
              <a:rPr lang="ru-RU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bg1">
                    <a:lumMod val="85000"/>
                  </a:schemeClr>
                </a:solidFill>
              </a:rPr>
              <a:t>вибори</a:t>
            </a:r>
            <a:r>
              <a:rPr lang="ru-RU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bg1">
                    <a:lumMod val="85000"/>
                  </a:schemeClr>
                </a:solidFill>
              </a:rPr>
              <a:t>Голови</a:t>
            </a:r>
            <a:r>
              <a:rPr lang="ru-RU" sz="2800" dirty="0" smtClean="0">
                <a:solidFill>
                  <a:schemeClr val="bg1">
                    <a:lumMod val="85000"/>
                  </a:schemeClr>
                </a:solidFill>
              </a:rPr>
              <a:t> СО </a:t>
            </a:r>
            <a:r>
              <a:rPr lang="ru-RU" sz="2800" dirty="0" err="1" smtClean="0">
                <a:solidFill>
                  <a:schemeClr val="bg1">
                    <a:lumMod val="85000"/>
                  </a:schemeClr>
                </a:solidFill>
              </a:rPr>
              <a:t>НУБіП</a:t>
            </a:r>
            <a:r>
              <a:rPr lang="ru-RU" sz="2800" dirty="0" smtClean="0">
                <a:solidFill>
                  <a:schemeClr val="bg1">
                    <a:lumMod val="85000"/>
                  </a:schemeClr>
                </a:solidFill>
              </a:rPr>
              <a:t> та </a:t>
            </a:r>
            <a:r>
              <a:rPr lang="ru-RU" sz="2800" dirty="0" err="1" smtClean="0">
                <a:solidFill>
                  <a:schemeClr val="bg1">
                    <a:lumMod val="85000"/>
                  </a:schemeClr>
                </a:solidFill>
              </a:rPr>
              <a:t>голів</a:t>
            </a:r>
            <a:r>
              <a:rPr lang="ru-RU" sz="2800" dirty="0" smtClean="0">
                <a:solidFill>
                  <a:schemeClr val="bg1">
                    <a:lumMod val="85000"/>
                  </a:schemeClr>
                </a:solidFill>
              </a:rPr>
              <a:t> СО </a:t>
            </a:r>
            <a:r>
              <a:rPr lang="ru-RU" sz="2800" dirty="0" err="1" smtClean="0">
                <a:solidFill>
                  <a:schemeClr val="bg1">
                    <a:lumMod val="85000"/>
                  </a:schemeClr>
                </a:solidFill>
              </a:rPr>
              <a:t>факультетів</a:t>
            </a:r>
            <a:r>
              <a:rPr lang="ru-RU" sz="28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  <a:br>
              <a:rPr lang="ru-RU" sz="2800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uk-UA" sz="2800" dirty="0" smtClean="0">
                <a:solidFill>
                  <a:schemeClr val="bg1">
                    <a:lumMod val="85000"/>
                  </a:schemeClr>
                </a:solidFill>
              </a:rPr>
              <a:t>Шановні старости, будь ласка забезпечте повну явку студентів на виборчій дільниці </a:t>
            </a:r>
            <a:r>
              <a:rPr lang="uk-UA" sz="2800" b="1" dirty="0" smtClean="0">
                <a:solidFill>
                  <a:schemeClr val="bg1">
                    <a:lumMod val="85000"/>
                  </a:schemeClr>
                </a:solidFill>
              </a:rPr>
              <a:t>12 корпусу</a:t>
            </a:r>
            <a:r>
              <a:rPr lang="uk-UA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33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1722</TotalTime>
  <Words>84</Words>
  <Application>Microsoft Office PowerPoint</Application>
  <PresentationFormat>Широкоэкранный</PresentationFormat>
  <Paragraphs>19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План на семестр 2020р. Доповідає кандидат  на посаду Голови СО ФВМ Сизоненко А.Р.</vt:lpstr>
      <vt:lpstr>Команда СО ФВМ 2020-2021 н.р.</vt:lpstr>
      <vt:lpstr>Голови секторів 2020-2021 н.р.</vt:lpstr>
      <vt:lpstr>Голови секторів 2020-2021 н.р.</vt:lpstr>
      <vt:lpstr>План подій на семестр 2020р.</vt:lpstr>
      <vt:lpstr>Загальне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Ріжаяімірон</cp:lastModifiedBy>
  <cp:revision>39</cp:revision>
  <dcterms:created xsi:type="dcterms:W3CDTF">2020-04-20T12:13:29Z</dcterms:created>
  <dcterms:modified xsi:type="dcterms:W3CDTF">2020-09-07T14:33:03Z</dcterms:modified>
</cp:coreProperties>
</file>