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F2A"/>
    <a:srgbClr val="543480"/>
    <a:srgbClr val="FFA042"/>
    <a:srgbClr val="675FFF"/>
    <a:srgbClr val="0025D8"/>
    <a:srgbClr val="EE3794"/>
    <a:srgbClr val="304761"/>
    <a:srgbClr val="3C7F88"/>
    <a:srgbClr val="47B6EE"/>
    <a:srgbClr val="3EA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3223"/>
            <a:ext cx="4745736" cy="2772954"/>
          </a:xfrm>
        </p:spPr>
        <p:txBody>
          <a:bodyPr>
            <a:normAutofit/>
          </a:bodyPr>
          <a:lstStyle/>
          <a:p>
            <a:pPr algn="l"/>
            <a:r>
              <a:rPr lang="uk-UA" sz="5400" b="1" dirty="0" smtClean="0">
                <a:solidFill>
                  <a:srgbClr val="FFA042"/>
                </a:solidFill>
                <a:latin typeface="+mn-lt"/>
              </a:rPr>
              <a:t>Звіт Голови СО ФВМ Сизоненко А.Р.</a:t>
            </a:r>
            <a:endParaRPr lang="en-US" sz="5400" b="1" dirty="0">
              <a:solidFill>
                <a:srgbClr val="FFA04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" y="4695952"/>
            <a:ext cx="2532888" cy="476186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675FFF"/>
                </a:solidFill>
              </a:rPr>
              <a:t>2019-2020 </a:t>
            </a:r>
            <a:r>
              <a:rPr lang="uk-UA" dirty="0" err="1" smtClean="0">
                <a:solidFill>
                  <a:srgbClr val="675FFF"/>
                </a:solidFill>
              </a:rPr>
              <a:t>н.р</a:t>
            </a:r>
            <a:r>
              <a:rPr lang="uk-UA" dirty="0" smtClean="0">
                <a:solidFill>
                  <a:srgbClr val="675FFF"/>
                </a:solidFill>
              </a:rPr>
              <a:t>.</a:t>
            </a:r>
            <a:endParaRPr lang="en-US" dirty="0">
              <a:solidFill>
                <a:srgbClr val="675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5. </a:t>
            </a:r>
            <a:r>
              <a:rPr lang="uk-UA" dirty="0" err="1" smtClean="0"/>
              <a:t>Екодень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1690689"/>
            <a:ext cx="3461657" cy="43312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6" y="1600200"/>
            <a:ext cx="3517174" cy="4421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08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6. Краса ФВМ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4126928" cy="2750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90" y="3171492"/>
            <a:ext cx="4963884" cy="3464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61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7. День проти СНІДу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0" y="1449977"/>
            <a:ext cx="2902759" cy="3472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48" y="1423851"/>
            <a:ext cx="3321992" cy="4101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2481943"/>
            <a:ext cx="3243727" cy="4219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80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8. Організовані вболівання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1449978"/>
            <a:ext cx="3386319" cy="3226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3" y="2076995"/>
            <a:ext cx="5786847" cy="42584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14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9. Газета «</a:t>
            </a:r>
            <a:r>
              <a:rPr lang="en-US" dirty="0" smtClean="0"/>
              <a:t>Punctum Optimum+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354479"/>
            <a:ext cx="4545874" cy="4545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09" y="2204448"/>
            <a:ext cx="4351338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88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089"/>
            <a:ext cx="7772400" cy="70643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 семестр (2020р.)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446" y="1280160"/>
            <a:ext cx="8157754" cy="55778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dirty="0" smtClean="0"/>
              <a:t>1. День </a:t>
            </a:r>
            <a:r>
              <a:rPr lang="uk-UA" dirty="0" err="1" smtClean="0"/>
              <a:t>Св</a:t>
            </a:r>
            <a:r>
              <a:rPr lang="uk-UA" dirty="0" smtClean="0"/>
              <a:t>. Валентина.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2. Інтелектуальна гра «</a:t>
            </a:r>
            <a:r>
              <a:rPr lang="en-US" dirty="0" smtClean="0"/>
              <a:t>Brain</a:t>
            </a:r>
            <a:r>
              <a:rPr lang="uk-UA" dirty="0" smtClean="0"/>
              <a:t>».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3. Клуби по інтересам.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4. Виставка виробів мистецтва </a:t>
            </a:r>
            <a:br>
              <a:rPr lang="uk-UA" dirty="0" smtClean="0"/>
            </a:br>
            <a:r>
              <a:rPr lang="uk-UA" dirty="0" smtClean="0"/>
              <a:t>до Міжнародного жіночого дня.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5. Онлайн збір коштів для притулку.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6.</a:t>
            </a:r>
            <a:r>
              <a:rPr lang="en-US" dirty="0" smtClean="0"/>
              <a:t> </a:t>
            </a:r>
            <a:r>
              <a:rPr lang="ru-RU" dirty="0" err="1"/>
              <a:t>С</a:t>
            </a:r>
            <a:r>
              <a:rPr lang="ru-RU" dirty="0" err="1" smtClean="0"/>
              <a:t>портивний</a:t>
            </a:r>
            <a:r>
              <a:rPr lang="ru-RU" dirty="0" smtClean="0"/>
              <a:t> </a:t>
            </a:r>
            <a:r>
              <a:rPr lang="ru-RU" dirty="0" err="1" smtClean="0"/>
              <a:t>челлендж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7. </a:t>
            </a:r>
            <a:r>
              <a:rPr lang="en-US" dirty="0" smtClean="0"/>
              <a:t>FVM have a talent.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8</a:t>
            </a:r>
            <a:r>
              <a:rPr lang="en-US" dirty="0" smtClean="0"/>
              <a:t>. FVM fashion week.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9. </a:t>
            </a:r>
            <a:r>
              <a:rPr lang="ru-RU" dirty="0" err="1" smtClean="0"/>
              <a:t>Мерч</a:t>
            </a:r>
            <a:r>
              <a:rPr lang="ru-RU" dirty="0" smtClean="0"/>
              <a:t> ФВМ.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80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День Св. Валентина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22" y="1433740"/>
            <a:ext cx="2961174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33740"/>
            <a:ext cx="4048535" cy="4048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873830"/>
            <a:ext cx="4572001" cy="3814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35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uk-UA" dirty="0" smtClean="0"/>
              <a:t>Інтелектуальна гра «</a:t>
            </a:r>
            <a:r>
              <a:rPr lang="en-US" dirty="0" smtClean="0"/>
              <a:t>Brain</a:t>
            </a:r>
            <a:r>
              <a:rPr lang="ru-RU" dirty="0" smtClean="0"/>
              <a:t>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" y="1499053"/>
            <a:ext cx="4657368" cy="3033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2453640"/>
            <a:ext cx="5577840" cy="4064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51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Клуби по </a:t>
            </a:r>
            <a:r>
              <a:rPr lang="ru-RU" dirty="0" err="1" smtClean="0"/>
              <a:t>інтересам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6" y="1411723"/>
            <a:ext cx="3328325" cy="3328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48" y="1411723"/>
            <a:ext cx="3505185" cy="26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46" y="3437647"/>
            <a:ext cx="4753974" cy="3241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54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 Виставка виробів мистецтва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9" y="1433738"/>
            <a:ext cx="4275901" cy="3203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18" y="1557702"/>
            <a:ext cx="3944983" cy="2955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3189514"/>
            <a:ext cx="5120640" cy="3413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31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2068"/>
            <a:ext cx="7772400" cy="1005840"/>
          </a:xfrm>
        </p:spPr>
        <p:txBody>
          <a:bodyPr/>
          <a:lstStyle/>
          <a:p>
            <a:r>
              <a:rPr lang="uk-UA" dirty="0" smtClean="0"/>
              <a:t>1 семестр (2019р.)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1823" y="2037806"/>
            <a:ext cx="6080760" cy="372291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5" y="1371600"/>
            <a:ext cx="7213790" cy="4806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0093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5. Онлайн збір коштів для притулку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2178322"/>
            <a:ext cx="2651760" cy="43008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82" y="1420110"/>
            <a:ext cx="3126635" cy="53296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24" y="1618207"/>
            <a:ext cx="2895174" cy="486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6. Спорт </a:t>
            </a:r>
            <a:r>
              <a:rPr lang="uk-UA" dirty="0" err="1" smtClean="0"/>
              <a:t>челлендж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9" y="1344768"/>
            <a:ext cx="4446481" cy="30164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90" y="1690689"/>
            <a:ext cx="3743291" cy="3622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45" y="3688479"/>
            <a:ext cx="4090942" cy="2973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1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7. </a:t>
            </a:r>
            <a:r>
              <a:rPr lang="en-US" dirty="0" smtClean="0"/>
              <a:t>FVM have a talent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595601"/>
            <a:ext cx="2338434" cy="3235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76" y="1595601"/>
            <a:ext cx="4983389" cy="3235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2921164"/>
            <a:ext cx="3749041" cy="3742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42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FVM fashion week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9" y="1512117"/>
            <a:ext cx="2474823" cy="43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4" y="1512117"/>
            <a:ext cx="4689566" cy="30882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3687786"/>
            <a:ext cx="3783076" cy="2847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37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</a:t>
            </a:r>
            <a:r>
              <a:rPr lang="uk-UA" dirty="0" err="1" smtClean="0"/>
              <a:t>Мерч</a:t>
            </a:r>
            <a:r>
              <a:rPr lang="uk-UA" dirty="0" smtClean="0"/>
              <a:t> ФВМ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6" r="2443" b="10808"/>
          <a:stretch/>
        </p:blipFill>
        <p:spPr>
          <a:xfrm>
            <a:off x="457201" y="1690689"/>
            <a:ext cx="3030582" cy="36389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58" y="1690689"/>
            <a:ext cx="3728021" cy="3500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08" y="2370592"/>
            <a:ext cx="3487783" cy="42846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75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149498"/>
            <a:ext cx="8516983" cy="54414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61" y="5796999"/>
            <a:ext cx="6911915" cy="106100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1F0F2A"/>
                </a:solidFill>
              </a:rPr>
              <a:t>ДЯКУЮ ЗА УВАГУ та ПІДТРИМКУ!</a:t>
            </a:r>
            <a:endParaRPr lang="uk-UA" dirty="0">
              <a:solidFill>
                <a:srgbClr val="1F0F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360" y="168775"/>
            <a:ext cx="7772400" cy="7978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 семестр(2019р.)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726" y="966650"/>
            <a:ext cx="6858000" cy="559090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dirty="0" smtClean="0"/>
              <a:t>1. Дебют Першокурсника «</a:t>
            </a:r>
            <a:r>
              <a:rPr lang="uk-UA" dirty="0" err="1" smtClean="0"/>
              <a:t>Дісней</a:t>
            </a:r>
            <a:r>
              <a:rPr lang="uk-UA" dirty="0" smtClean="0"/>
              <a:t> не представляє».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2. Благодійний ярмарок</a:t>
            </a:r>
            <a:br>
              <a:rPr lang="uk-UA" dirty="0" smtClean="0"/>
            </a:br>
            <a:r>
              <a:rPr lang="uk-UA" dirty="0" smtClean="0"/>
              <a:t> до Дня Захисту Тварин.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3. Спортивно-інтелектуальний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квест</a:t>
            </a:r>
            <a:r>
              <a:rPr lang="uk-UA" dirty="0" smtClean="0"/>
              <a:t>  до Дня </a:t>
            </a:r>
            <a:r>
              <a:rPr lang="uk-UA" dirty="0"/>
              <a:t>К</a:t>
            </a:r>
            <a:r>
              <a:rPr lang="uk-UA" dirty="0" smtClean="0"/>
              <a:t>озацтва.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4. </a:t>
            </a:r>
            <a:r>
              <a:rPr lang="uk-UA" dirty="0" err="1" smtClean="0"/>
              <a:t>Квест</a:t>
            </a:r>
            <a:r>
              <a:rPr lang="uk-UA" dirty="0" smtClean="0"/>
              <a:t> «</a:t>
            </a:r>
            <a:r>
              <a:rPr lang="en-US" dirty="0" smtClean="0"/>
              <a:t>Halloween</a:t>
            </a:r>
            <a:r>
              <a:rPr lang="uk-UA" dirty="0" smtClean="0"/>
              <a:t>».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5. </a:t>
            </a:r>
            <a:r>
              <a:rPr lang="uk-UA" dirty="0" err="1" smtClean="0"/>
              <a:t>Екодень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6. Краса ФВМ.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7. День проти СНІДу.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8. Газета «</a:t>
            </a:r>
            <a:r>
              <a:rPr lang="en-US" dirty="0" smtClean="0"/>
              <a:t>Punctum Optimum</a:t>
            </a:r>
            <a:r>
              <a:rPr lang="ru-RU" dirty="0" smtClean="0"/>
              <a:t>+».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9.Організован</a:t>
            </a:r>
            <a:r>
              <a:rPr lang="uk-UA" dirty="0" smtClean="0"/>
              <a:t>і вболівання.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78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Дебют Першокурсника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4" y="1534574"/>
            <a:ext cx="3827247" cy="2549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8" y="3196858"/>
            <a:ext cx="5077097" cy="3382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8" y="1412429"/>
            <a:ext cx="3065418" cy="2042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115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0" y="365126"/>
            <a:ext cx="8784679" cy="61793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449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Благодійний ярмарок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79" y="1341140"/>
            <a:ext cx="3984893" cy="2654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8" y="1370404"/>
            <a:ext cx="3896131" cy="2596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69284"/>
            <a:ext cx="4790604" cy="35929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3" y="4213520"/>
            <a:ext cx="4285509" cy="24052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778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3.Спортивно-інтелектуальний </a:t>
            </a:r>
            <a:r>
              <a:rPr lang="uk-UA" dirty="0" err="1" smtClean="0"/>
              <a:t>квест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3" y="1690689"/>
            <a:ext cx="2297958" cy="3063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25" y="1528355"/>
            <a:ext cx="3783330" cy="5044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1" y="3830684"/>
            <a:ext cx="5172891" cy="2909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80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28650" y="319407"/>
            <a:ext cx="7886700" cy="4571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1030"/>
            <a:ext cx="8229600" cy="49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" y="3265714"/>
            <a:ext cx="3263503" cy="3592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48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 </a:t>
            </a:r>
            <a:r>
              <a:rPr lang="uk-UA" dirty="0" err="1" smtClean="0"/>
              <a:t>Квест</a:t>
            </a:r>
            <a:r>
              <a:rPr lang="uk-UA" dirty="0" smtClean="0"/>
              <a:t> «</a:t>
            </a:r>
            <a:r>
              <a:rPr lang="en-US" dirty="0" smtClean="0"/>
              <a:t>Halloween</a:t>
            </a:r>
            <a:r>
              <a:rPr lang="uk-UA" dirty="0" smtClean="0"/>
              <a:t>»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59625"/>
            <a:ext cx="4681133" cy="3081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13017"/>
            <a:ext cx="5659860" cy="37359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86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134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Звіт Голови СО ФВМ Сизоненко А.Р.</vt:lpstr>
      <vt:lpstr>1 семестр (2019р.)</vt:lpstr>
      <vt:lpstr>1 семестр(2019р.)</vt:lpstr>
      <vt:lpstr>1. Дебют Першокурсника</vt:lpstr>
      <vt:lpstr>Презентация PowerPoint</vt:lpstr>
      <vt:lpstr>2. Благодійний ярмарок</vt:lpstr>
      <vt:lpstr>3.Спортивно-інтелектуальний квест</vt:lpstr>
      <vt:lpstr>Презентация PowerPoint</vt:lpstr>
      <vt:lpstr>4. Квест «Halloween»</vt:lpstr>
      <vt:lpstr>5. Екодень</vt:lpstr>
      <vt:lpstr>6. Краса ФВМ</vt:lpstr>
      <vt:lpstr>7. День проти СНІДу</vt:lpstr>
      <vt:lpstr>8. Організовані вболівання</vt:lpstr>
      <vt:lpstr>9. Газета «Punctum Optimum+»</vt:lpstr>
      <vt:lpstr>2 семестр (2020р.)</vt:lpstr>
      <vt:lpstr>1. День Св. Валентина</vt:lpstr>
      <vt:lpstr>2. Інтелектуальна гра «Brain»</vt:lpstr>
      <vt:lpstr>3. Клуби по інтересам</vt:lpstr>
      <vt:lpstr>4. Виставка виробів мистецтва</vt:lpstr>
      <vt:lpstr>5. Онлайн збір коштів для притулку</vt:lpstr>
      <vt:lpstr>6. Спорт челлендж</vt:lpstr>
      <vt:lpstr>7. FVM have a talent</vt:lpstr>
      <vt:lpstr>8. FVM fashion week</vt:lpstr>
      <vt:lpstr>9. Мерч ФВМ</vt:lpstr>
      <vt:lpstr>ДЯКУЮ ЗА УВАГУ та ПІДТРИМКУ!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Ріжаяімірон</cp:lastModifiedBy>
  <cp:revision>24</cp:revision>
  <dcterms:created xsi:type="dcterms:W3CDTF">2019-02-21T15:01:25Z</dcterms:created>
  <dcterms:modified xsi:type="dcterms:W3CDTF">2020-09-06T20:56:20Z</dcterms:modified>
</cp:coreProperties>
</file>