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58" r:id="rId5"/>
    <p:sldId id="262" r:id="rId6"/>
    <p:sldId id="263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FDBE-01FB-4675-9DB8-F934A08053B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8DAF-45BD-49A4-9149-D750865BC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317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FDBE-01FB-4675-9DB8-F934A08053B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8DAF-45BD-49A4-9149-D750865BC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902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FDBE-01FB-4675-9DB8-F934A08053B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8DAF-45BD-49A4-9149-D750865BC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78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FDBE-01FB-4675-9DB8-F934A08053B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8DAF-45BD-49A4-9149-D750865BC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06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FDBE-01FB-4675-9DB8-F934A08053B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8DAF-45BD-49A4-9149-D750865BC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727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FDBE-01FB-4675-9DB8-F934A08053B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8DAF-45BD-49A4-9149-D750865BC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0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FDBE-01FB-4675-9DB8-F934A08053B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8DAF-45BD-49A4-9149-D750865BC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51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FDBE-01FB-4675-9DB8-F934A08053B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8DAF-45BD-49A4-9149-D750865BC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73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FDBE-01FB-4675-9DB8-F934A08053B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8DAF-45BD-49A4-9149-D750865BC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710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FDBE-01FB-4675-9DB8-F934A08053B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8DAF-45BD-49A4-9149-D750865BC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529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CFDBE-01FB-4675-9DB8-F934A08053B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48DAF-45BD-49A4-9149-D750865BC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383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CFDBE-01FB-4675-9DB8-F934A08053B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48DAF-45BD-49A4-9149-D750865BC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1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24034" y="428605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АЦІОНАЛЬНИЙ УНІВЕРИСТЕТ БІОРЕСУРСІВ</a:t>
            </a:r>
            <a:br>
              <a:rPr lang="uk-UA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І ПРИРОДОКОРИСТУВАННЯ УКРАЇНИ</a:t>
            </a:r>
            <a:endParaRPr lang="uk-UA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38348" y="1500174"/>
            <a:ext cx="7715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Кафедра конструювання машин і обладнання</a:t>
            </a:r>
            <a:endParaRPr lang="uk-UA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52596" y="3071811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ЗВІТ ПРО ДІЯЛЬНІСТЬ НАУКОВОГО ГУРТКА</a:t>
            </a:r>
          </a:p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ЗА 2019 – 2020 НАВЧАЛЬНИЙ РІК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66910" y="5013177"/>
            <a:ext cx="79296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Керівник: 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к.т.н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., доцент Коробко М.М.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81290" y="2214554"/>
            <a:ext cx="63579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Гурток: </a:t>
            </a:r>
            <a:r>
              <a:rPr lang="uk-U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Підйомно-транспортні машини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86906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" t="5137" r="1713" b="33221"/>
          <a:stretch/>
        </p:blipFill>
        <p:spPr>
          <a:xfrm>
            <a:off x="4099656" y="1118035"/>
            <a:ext cx="7925912" cy="361872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31626" y="163928"/>
            <a:ext cx="77048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Розвантажувальна пересувна станція  стрічкового конвеєра</a:t>
            </a:r>
            <a:endParaRPr lang="uk-UA" sz="28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70171" y="6342517"/>
            <a:ext cx="3555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Розробка студентки  </a:t>
            </a:r>
            <a:r>
              <a:rPr lang="ru-RU" dirty="0" err="1" smtClean="0"/>
              <a:t>Розкладій</a:t>
            </a:r>
            <a:r>
              <a:rPr lang="ru-RU" dirty="0" smtClean="0"/>
              <a:t> І.С.</a:t>
            </a:r>
            <a:endParaRPr lang="ru-RU" dirty="0"/>
          </a:p>
        </p:txBody>
      </p:sp>
      <p:pic>
        <p:nvPicPr>
          <p:cNvPr id="5" name="Рисунок 4" descr="13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99" y="5198869"/>
            <a:ext cx="4772052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32" y="1742430"/>
            <a:ext cx="3821835" cy="269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8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946" y="2582358"/>
            <a:ext cx="8938054" cy="42756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32" y="90617"/>
            <a:ext cx="5242199" cy="52965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877" y="1309817"/>
            <a:ext cx="4068424" cy="28750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470171" y="6342517"/>
            <a:ext cx="3241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Розробка студента  </a:t>
            </a:r>
            <a:r>
              <a:rPr lang="ru-RU" dirty="0" err="1" smtClean="0"/>
              <a:t>Барінова</a:t>
            </a:r>
            <a:r>
              <a:rPr lang="ru-RU" dirty="0" smtClean="0"/>
              <a:t> О.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17743" y="98651"/>
            <a:ext cx="7458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Спірально-гвинтовий конвеєр</a:t>
            </a:r>
            <a:endParaRPr lang="uk-UA" sz="2800" i="1" dirty="0"/>
          </a:p>
        </p:txBody>
      </p:sp>
    </p:spTree>
    <p:extLst>
      <p:ext uri="{BB962C8B-B14F-4D97-AF65-F5344CB8AC3E}">
        <p14:creationId xmlns:p14="http://schemas.microsoft.com/office/powerpoint/2010/main" val="369858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31626" y="188641"/>
            <a:ext cx="77048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Обладнання комплексної очистки конвеєрної стрічки  на конвеєрі (монтажна схема)</a:t>
            </a:r>
            <a:endParaRPr lang="uk-UA" sz="28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081969"/>
            <a:ext cx="5949368" cy="37253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2" t="47900"/>
          <a:stretch/>
        </p:blipFill>
        <p:spPr>
          <a:xfrm>
            <a:off x="1847528" y="4797152"/>
            <a:ext cx="3271428" cy="19067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1250439"/>
            <a:ext cx="2808312" cy="30955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04887" y="6334554"/>
            <a:ext cx="4382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Розробка студента </a:t>
            </a:r>
            <a:r>
              <a:rPr lang="uk-UA" dirty="0" err="1" smtClean="0"/>
              <a:t>Недужко</a:t>
            </a:r>
            <a:r>
              <a:rPr lang="uk-UA" dirty="0" smtClean="0"/>
              <a:t> </a:t>
            </a:r>
            <a:r>
              <a:rPr lang="uk-UA" dirty="0"/>
              <a:t>М.П. </a:t>
            </a:r>
          </a:p>
        </p:txBody>
      </p:sp>
    </p:spTree>
    <p:extLst>
      <p:ext uri="{BB962C8B-B14F-4D97-AF65-F5344CB8AC3E}">
        <p14:creationId xmlns:p14="http://schemas.microsoft.com/office/powerpoint/2010/main" val="76010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4732894" cy="33445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665" y="3455773"/>
            <a:ext cx="4814496" cy="340222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438" y="720522"/>
            <a:ext cx="5455537" cy="608776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04705" y="48480"/>
            <a:ext cx="7458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Поворотний кран</a:t>
            </a:r>
            <a:endParaRPr lang="uk-UA" sz="2800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308757" y="6488668"/>
            <a:ext cx="28832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Розробка студента Узбек І.</a:t>
            </a:r>
            <a:r>
              <a:rPr lang="uk-UA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8863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18480" r="13644" b="24475"/>
          <a:stretch>
            <a:fillRect/>
          </a:stretch>
        </p:blipFill>
        <p:spPr bwMode="auto">
          <a:xfrm>
            <a:off x="359843" y="648784"/>
            <a:ext cx="6074440" cy="305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4" t="19643" r="4787" b="22163"/>
          <a:stretch>
            <a:fillRect/>
          </a:stretch>
        </p:blipFill>
        <p:spPr bwMode="auto">
          <a:xfrm>
            <a:off x="359843" y="3806705"/>
            <a:ext cx="6074440" cy="284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Рисунок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0" t="23268" r="26764" b="18005"/>
          <a:stretch>
            <a:fillRect/>
          </a:stretch>
        </p:blipFill>
        <p:spPr bwMode="auto">
          <a:xfrm>
            <a:off x="7402389" y="543552"/>
            <a:ext cx="4064681" cy="298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78113" y="20332"/>
            <a:ext cx="7458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Тяговий канатний ланцюг</a:t>
            </a:r>
            <a:endParaRPr lang="uk-UA" sz="2800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18638" y="6397520"/>
            <a:ext cx="4832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Розробка авторів: </a:t>
            </a:r>
            <a:r>
              <a:rPr lang="uk-UA" dirty="0" err="1" smtClean="0"/>
              <a:t>Ловейкін</a:t>
            </a:r>
            <a:r>
              <a:rPr lang="uk-UA" dirty="0" smtClean="0"/>
              <a:t> В.С., Коробко М.М.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308" y="3771609"/>
            <a:ext cx="5227033" cy="251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6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84</Words>
  <Application>Microsoft Office PowerPoint</Application>
  <PresentationFormat>Широкоэкранный</PresentationFormat>
  <Paragraphs>16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2020-05-17T05:57:15Z</dcterms:created>
  <dcterms:modified xsi:type="dcterms:W3CDTF">2020-05-17T06:18:45Z</dcterms:modified>
</cp:coreProperties>
</file>