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2"/>
  </p:notesMasterIdLst>
  <p:sldIdLst>
    <p:sldId id="284" r:id="rId2"/>
    <p:sldId id="273" r:id="rId3"/>
    <p:sldId id="325" r:id="rId4"/>
    <p:sldId id="340" r:id="rId5"/>
    <p:sldId id="330" r:id="rId6"/>
    <p:sldId id="342" r:id="rId7"/>
    <p:sldId id="343" r:id="rId8"/>
    <p:sldId id="288" r:id="rId9"/>
    <p:sldId id="312" r:id="rId10"/>
    <p:sldId id="30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8"/>
    <a:srgbClr val="06665D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65" autoAdjust="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170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393CA-234F-4874-A21E-193CFF9D275E}" type="datetimeFigureOut">
              <a:rPr lang="uk-UA" smtClean="0"/>
              <a:pPr/>
              <a:t>14.05.2020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BA852-A06D-4370-A72A-67BB87F948D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9022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A852-A06D-4370-A72A-67BB87F948DB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0646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BA852-A06D-4370-A72A-67BB87F948DB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0646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135326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213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0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080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629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67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874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780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44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342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278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36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9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44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619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43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01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8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428604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АЦІОНАЛЬНИЙ УНІВЕРИСТЕТ БІОРЕСУРСІВ</a:t>
            </a:r>
            <a:br>
              <a:rPr lang="uk-UA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І ПРИРОДОКОРИСТУВАННЯ УКРАЇНИ</a:t>
            </a:r>
            <a:endParaRPr lang="uk-UA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500174"/>
            <a:ext cx="7715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Кафедра конструювання машин і обладнання</a:t>
            </a:r>
            <a:endParaRPr lang="uk-UA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071810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ЗВІТ ПРО ДІЯЛЬНІСТЬ НАУКОВОГО ГУРТКА</a:t>
            </a:r>
          </a:p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ЗА 2019 – 2020 НАВЧАЛЬНИЙ РІК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5013176"/>
            <a:ext cx="7929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Доповідач: 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студент Олексій Сарган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Керівники: 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к.т.н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., доц. Рибалко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Вячеслав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Миколайович, 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викл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Матухно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Наталія Вікторівна.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47664" y="2228975"/>
            <a:ext cx="6357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Гурток: КОНСТРУЮВАННЯ МАШИН</a:t>
            </a:r>
            <a:endParaRPr lang="uk-UA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43182"/>
            <a:ext cx="9144000" cy="1189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400" b="1" dirty="0">
                <a:latin typeface="Times New Roman" pitchFamily="18" charset="0"/>
                <a:cs typeface="Times New Roman" pitchFamily="18" charset="0"/>
              </a:rPr>
              <a:t>Дякую за увагу!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0669" y="445227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</a:rPr>
              <a:t>СПИСОК УЧАСНИКІВ НАУКОВОГО ГУРТКА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478" y="4589870"/>
            <a:ext cx="91440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</a:rPr>
              <a:t>ПУБЛІКАЦІЇ НАУКОВОГО  ГУРТКА</a:t>
            </a:r>
          </a:p>
          <a:p>
            <a:pPr algn="ctr"/>
            <a:endParaRPr lang="uk-UA" sz="900" b="1" dirty="0">
              <a:latin typeface="Times New Roman" pitchFamily="18" charset="0"/>
            </a:endParaRPr>
          </a:p>
          <a:p>
            <a:pPr algn="ctr"/>
            <a:r>
              <a:rPr lang="uk-UA" sz="2400" b="1" dirty="0">
                <a:latin typeface="Times New Roman" pitchFamily="18" charset="0"/>
              </a:rPr>
              <a:t>За 2019 – 2020 навчальний рік опубліковано 3 тези доповідей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02173" y="1040221"/>
            <a:ext cx="67866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buFont typeface="+mj-lt"/>
              <a:buAutoNum type="arabicPeriod"/>
            </a:pPr>
            <a:r>
              <a:rPr lang="uk-UA" sz="2400" b="1" dirty="0">
                <a:latin typeface="Times New Roman" pitchFamily="18" charset="0"/>
              </a:rPr>
              <a:t>Сарган Олексій – </a:t>
            </a:r>
            <a:r>
              <a:rPr lang="uk-UA" sz="2400" b="1" dirty="0" err="1">
                <a:latin typeface="Times New Roman" pitchFamily="18" charset="0"/>
              </a:rPr>
              <a:t>ГМаш</a:t>
            </a:r>
            <a:r>
              <a:rPr lang="uk-UA" sz="2400" b="1" dirty="0">
                <a:latin typeface="Times New Roman" pitchFamily="18" charset="0"/>
              </a:rPr>
              <a:t> 1803;</a:t>
            </a:r>
          </a:p>
          <a:p>
            <a:pPr indent="449263" algn="just">
              <a:buFont typeface="+mj-lt"/>
              <a:buAutoNum type="arabicPeriod"/>
            </a:pPr>
            <a:r>
              <a:rPr lang="uk-UA" sz="2400" b="1" dirty="0" err="1">
                <a:latin typeface="Times New Roman" pitchFamily="18" charset="0"/>
              </a:rPr>
              <a:t>Кудрявський</a:t>
            </a:r>
            <a:r>
              <a:rPr lang="uk-UA" sz="2400" b="1" dirty="0">
                <a:latin typeface="Times New Roman" pitchFamily="18" charset="0"/>
              </a:rPr>
              <a:t> Ігор – </a:t>
            </a:r>
            <a:r>
              <a:rPr lang="uk-UA" sz="2400" b="1" dirty="0" err="1">
                <a:latin typeface="Times New Roman" pitchFamily="18" charset="0"/>
              </a:rPr>
              <a:t>ГМаш</a:t>
            </a:r>
            <a:r>
              <a:rPr lang="uk-UA" sz="2400" b="1" dirty="0">
                <a:latin typeface="Times New Roman" pitchFamily="18" charset="0"/>
              </a:rPr>
              <a:t> 1702;</a:t>
            </a:r>
          </a:p>
          <a:p>
            <a:pPr indent="449263" algn="just">
              <a:buFont typeface="+mj-lt"/>
              <a:buAutoNum type="arabicPeriod"/>
            </a:pPr>
            <a:r>
              <a:rPr lang="uk-UA" sz="2400" b="1" dirty="0">
                <a:latin typeface="Times New Roman" pitchFamily="18" charset="0"/>
              </a:rPr>
              <a:t>Хом'як Михайло – </a:t>
            </a:r>
            <a:r>
              <a:rPr lang="uk-UA" sz="2400" b="1" dirty="0" err="1">
                <a:latin typeface="Times New Roman" pitchFamily="18" charset="0"/>
              </a:rPr>
              <a:t>ГМаш</a:t>
            </a:r>
            <a:r>
              <a:rPr lang="uk-UA" sz="2400" b="1" dirty="0">
                <a:latin typeface="Times New Roman" pitchFamily="18" charset="0"/>
              </a:rPr>
              <a:t> 1602;</a:t>
            </a:r>
          </a:p>
          <a:p>
            <a:pPr indent="449263" algn="just">
              <a:buFont typeface="+mj-lt"/>
              <a:buAutoNum type="arabicPeriod"/>
            </a:pPr>
            <a:r>
              <a:rPr lang="uk-UA" sz="2400" b="1" dirty="0">
                <a:latin typeface="Times New Roman" pitchFamily="18" charset="0"/>
              </a:rPr>
              <a:t>Марченко Ілля  – </a:t>
            </a:r>
            <a:r>
              <a:rPr lang="uk-UA" sz="2400" b="1" dirty="0" err="1">
                <a:latin typeface="Times New Roman" pitchFamily="18" charset="0"/>
              </a:rPr>
              <a:t>ГМаш</a:t>
            </a:r>
            <a:r>
              <a:rPr lang="uk-UA" sz="2400" b="1" dirty="0">
                <a:latin typeface="Times New Roman" pitchFamily="18" charset="0"/>
              </a:rPr>
              <a:t> 1703;</a:t>
            </a:r>
          </a:p>
          <a:p>
            <a:pPr indent="449263" algn="just">
              <a:buFont typeface="+mj-lt"/>
              <a:buAutoNum type="arabicPeriod"/>
            </a:pPr>
            <a:r>
              <a:rPr lang="uk-UA" sz="2400" b="1" dirty="0" err="1">
                <a:latin typeface="Times New Roman" pitchFamily="18" charset="0"/>
              </a:rPr>
              <a:t>Порохнюк</a:t>
            </a:r>
            <a:r>
              <a:rPr lang="uk-UA" sz="2400" b="1" dirty="0">
                <a:latin typeface="Times New Roman" pitchFamily="18" charset="0"/>
              </a:rPr>
              <a:t> Валентин  – магістр 1 року навчання</a:t>
            </a:r>
          </a:p>
          <a:p>
            <a:pPr indent="449263" algn="just">
              <a:buFont typeface="+mj-lt"/>
              <a:buAutoNum type="arabicPeriod"/>
            </a:pPr>
            <a:r>
              <a:rPr lang="uk-UA" sz="2400" b="1" dirty="0">
                <a:latin typeface="Times New Roman" pitchFamily="18" charset="0"/>
              </a:rPr>
              <a:t>Дяченко Олег – </a:t>
            </a:r>
            <a:r>
              <a:rPr lang="uk-UA" sz="2400" b="1" dirty="0" err="1">
                <a:latin typeface="Times New Roman" pitchFamily="18" charset="0"/>
              </a:rPr>
              <a:t>ГМАш</a:t>
            </a:r>
            <a:r>
              <a:rPr lang="uk-UA" sz="2400" b="1" dirty="0">
                <a:latin typeface="Times New Roman" pitchFamily="18" charset="0"/>
              </a:rPr>
              <a:t> 1903;</a:t>
            </a:r>
          </a:p>
          <a:p>
            <a:pPr indent="449263" algn="just">
              <a:buFont typeface="+mj-lt"/>
              <a:buAutoNum type="arabicPeriod"/>
            </a:pPr>
            <a:r>
              <a:rPr lang="uk-UA" sz="2400" b="1" dirty="0">
                <a:latin typeface="Times New Roman" pitchFamily="18" charset="0"/>
              </a:rPr>
              <a:t>Федорчук Дмитро – </a:t>
            </a:r>
            <a:r>
              <a:rPr lang="uk-UA" sz="2400" b="1" dirty="0" err="1">
                <a:latin typeface="Times New Roman" pitchFamily="18" charset="0"/>
              </a:rPr>
              <a:t>Гмаш</a:t>
            </a:r>
            <a:r>
              <a:rPr lang="uk-UA" sz="2400" b="1" dirty="0">
                <a:latin typeface="Times New Roman" pitchFamily="18" charset="0"/>
              </a:rPr>
              <a:t> 1903;</a:t>
            </a:r>
          </a:p>
          <a:p>
            <a:pPr indent="449263" algn="just">
              <a:buFont typeface="+mj-lt"/>
              <a:buAutoNum type="arabicPeriod"/>
            </a:pPr>
            <a:r>
              <a:rPr lang="uk-UA" sz="2400" b="1" dirty="0">
                <a:latin typeface="Times New Roman" pitchFamily="18" charset="0"/>
              </a:rPr>
              <a:t>Костенко Ігор – </a:t>
            </a:r>
            <a:r>
              <a:rPr lang="uk-UA" sz="2400" b="1" dirty="0" err="1">
                <a:latin typeface="Times New Roman" pitchFamily="18" charset="0"/>
              </a:rPr>
              <a:t>Гмаш</a:t>
            </a:r>
            <a:r>
              <a:rPr lang="uk-UA" sz="2400" b="1" dirty="0">
                <a:latin typeface="Times New Roman" pitchFamily="18" charset="0"/>
              </a:rPr>
              <a:t> 1903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71414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Участь в олімпіаді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11D8EB-BC08-4EAE-8B9A-48DE950ED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707"/>
            <a:ext cx="9144000" cy="4680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-25437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Збірники наукових праць в яких опубліковані наукові роботи гуртківців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1A35A3B-2C53-4E46-A98E-C06120E313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25" t="20586" r="35825" b="13583"/>
          <a:stretch/>
        </p:blipFill>
        <p:spPr>
          <a:xfrm>
            <a:off x="417318" y="1052736"/>
            <a:ext cx="4154682" cy="54241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F4B806-270C-46A1-8D75-FA5805F8AC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38" t="24361" r="35825" b="15086"/>
          <a:stretch/>
        </p:blipFill>
        <p:spPr>
          <a:xfrm>
            <a:off x="4596883" y="1177581"/>
            <a:ext cx="4535856" cy="52997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5852" y="2428868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РОЗРОБКА КОНСТРУКЦІЇ ЛАБОРАТОРНОЇ УСТАНОВКИ ДЛЯ ДОСЛІДЖЕННЯ ПРОЦЕСУ СЕПАРАЦІЇ КАРТОПЛІ</a:t>
            </a:r>
            <a:endParaRPr lang="ru-RU" sz="2400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607191" y="15007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Загальний вигляд очисника коренебульбоплодів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2EA919-9193-45D3-85C4-AA47927B7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" y="404664"/>
            <a:ext cx="9144000" cy="64731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6CE291-8F1A-45A5-9674-6C8F818102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8" y="388112"/>
            <a:ext cx="9144000" cy="64698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23C0F6-9C8D-460C-A8FA-8C62222075D3}"/>
              </a:ext>
            </a:extLst>
          </p:cNvPr>
          <p:cNvSpPr txBox="1"/>
          <p:nvPr/>
        </p:nvSpPr>
        <p:spPr>
          <a:xfrm>
            <a:off x="2267744" y="9925"/>
            <a:ext cx="5307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 УСТАНОВКА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00034" y="99932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СТРАТЕГІЯ РОЗВИТКУ  НАУКОВОГО ГУРТКА</a:t>
            </a:r>
          </a:p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(сектор наукових розробок) 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1439" y="1556792"/>
            <a:ext cx="85725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buFont typeface="+mj-lt"/>
              <a:buAutoNum type="arabicParenR"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Розробка лабораторної установки для дослідження процесу сепарації картоплі.</a:t>
            </a:r>
          </a:p>
          <a:p>
            <a:pPr indent="449263" algn="just">
              <a:buFont typeface="+mj-lt"/>
              <a:buAutoNum type="arabicParenR"/>
            </a:pP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9263" algn="just">
              <a:buFont typeface="+mj-lt"/>
              <a:buAutoNum type="arabicParenR"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Розробка лабораторної установки по дослідженню процесу тертя ковзання в кінематичних парах.</a:t>
            </a:r>
          </a:p>
          <a:p>
            <a:pPr indent="449263" algn="just">
              <a:buFont typeface="+mj-lt"/>
              <a:buAutoNum type="arabicParenR"/>
            </a:pP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9263" algn="just">
              <a:buFont typeface="+mj-lt"/>
              <a:buAutoNum type="arabicParenR"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Розробка конструкції механізму </a:t>
            </a:r>
            <a:r>
              <a:rPr lang="uk-U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кульково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-гвинтовим механізмом</a:t>
            </a:r>
          </a:p>
          <a:p>
            <a:pPr indent="449263" algn="just">
              <a:buFont typeface="+mj-lt"/>
              <a:buAutoNum type="arabicParenR"/>
            </a:pP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9263" algn="just">
              <a:buFont typeface="+mj-lt"/>
              <a:buAutoNum type="arabicParenR"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Розробка механізмів ліній для переробки вторинних ресурсів.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99932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</a:rPr>
              <a:t>СТРАТЕГІЯ РОЗВИТКУ  НАУКОВОГО ГУРТКА</a:t>
            </a:r>
          </a:p>
          <a:p>
            <a:pPr algn="ctr"/>
            <a:r>
              <a:rPr lang="uk-UA" sz="2400" b="1" dirty="0">
                <a:latin typeface="Times New Roman" pitchFamily="18" charset="0"/>
              </a:rPr>
              <a:t>(організаційний сектор)  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34373"/>
            <a:ext cx="85725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Залучення студентів до студентського конструкторського бюро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Залучення до гуртка талановитої і активної молоді.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Участь студентів гуртка в конкурсах наукових робіт, олімпіадах.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Налагодження та розвиток зв'язків із студентами і вченими з інших вишів, наукових установ і організацій.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1497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акс">
  <a:themeElements>
    <a:clrScheme name="Пара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Паралакс</Template>
  <TotalTime>5460</TotalTime>
  <Words>245</Words>
  <Application>Microsoft Office PowerPoint</Application>
  <PresentationFormat>Екран (4:3)</PresentationFormat>
  <Paragraphs>47</Paragraphs>
  <Slides>10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Corbel</vt:lpstr>
      <vt:lpstr>Times New Roman</vt:lpstr>
      <vt:lpstr>Wingdings</vt:lpstr>
      <vt:lpstr>Паралакс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Кабінет Міністрів України  Національний університет біоресурсів і природокористування України  Кафедра тракторів і автомобілів      Тендеції і заономірності в номінальних потужностях і частотах обертання колінчатих валів дизелів сучасних МЕЗ</dc:title>
  <dc:creator>Alexey</dc:creator>
  <cp:lastModifiedBy>Дом</cp:lastModifiedBy>
  <cp:revision>382</cp:revision>
  <dcterms:created xsi:type="dcterms:W3CDTF">2015-03-22T16:57:24Z</dcterms:created>
  <dcterms:modified xsi:type="dcterms:W3CDTF">2020-05-15T21:42:54Z</dcterms:modified>
</cp:coreProperties>
</file>