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4"/>
  </p:notesMasterIdLst>
  <p:sldIdLst>
    <p:sldId id="300" r:id="rId2"/>
    <p:sldId id="298" r:id="rId3"/>
    <p:sldId id="271" r:id="rId4"/>
    <p:sldId id="276" r:id="rId5"/>
    <p:sldId id="301" r:id="rId6"/>
    <p:sldId id="303" r:id="rId7"/>
    <p:sldId id="306" r:id="rId8"/>
    <p:sldId id="305" r:id="rId9"/>
    <p:sldId id="308" r:id="rId10"/>
    <p:sldId id="307" r:id="rId11"/>
    <p:sldId id="309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62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2C1A-999A-4822-86A4-B377F964531B}" type="doc">
      <dgm:prSet loTypeId="urn:microsoft.com/office/officeart/2005/8/layout/vList2" loCatId="list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D1051C-B73C-47CB-99DB-D87DB5198F5F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just"/>
          <a:r>
            <a: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noProof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522BC5C-0861-4E73-B39F-6BF85A2D55E3}" type="parTrans" cxnId="{97370701-C951-4F61-8885-D5EE48372DBD}">
      <dgm:prSet/>
      <dgm:spPr/>
      <dgm:t>
        <a:bodyPr/>
        <a:lstStyle/>
        <a:p>
          <a:endParaRPr lang="ru-RU"/>
        </a:p>
      </dgm:t>
    </dgm:pt>
    <dgm:pt modelId="{73EFAE7C-F2AE-4A4A-8FE5-6D47D9ECF17B}" type="sibTrans" cxnId="{97370701-C951-4F61-8885-D5EE48372DBD}">
      <dgm:prSet/>
      <dgm:spPr/>
      <dgm:t>
        <a:bodyPr/>
        <a:lstStyle/>
        <a:p>
          <a:endParaRPr lang="ru-RU"/>
        </a:p>
      </dgm:t>
    </dgm:pt>
    <dgm:pt modelId="{AF4915C3-CF44-4CDB-AB20-9086D505FD8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актуальні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пізнавальної діяльності людини, філософії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uk-UA" sz="2400" b="1" i="0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філософії</a:t>
          </a:r>
          <a:r>
            <a:rPr lang="ru-RU" sz="2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b="1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noProof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1AC75-28D7-43DF-9637-E52A077CEB7B}" type="parTrans" cxnId="{A7568C9B-E292-4483-A55A-6AF59A43A358}">
      <dgm:prSet/>
      <dgm:spPr/>
      <dgm:t>
        <a:bodyPr/>
        <a:lstStyle/>
        <a:p>
          <a:endParaRPr lang="ru-RU"/>
        </a:p>
      </dgm:t>
    </dgm:pt>
    <dgm:pt modelId="{63B5AB65-60F7-461E-9DE6-4DF00DF3782E}" type="sibTrans" cxnId="{A7568C9B-E292-4483-A55A-6AF59A43A358}">
      <dgm:prSet/>
      <dgm:spPr/>
      <dgm:t>
        <a:bodyPr/>
        <a:lstStyle/>
        <a:p>
          <a:endParaRPr lang="ru-RU"/>
        </a:p>
      </dgm:t>
    </dgm:pt>
    <dgm:pt modelId="{F1E59D4B-5680-4426-81AC-1E0FF6113C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uk-UA" sz="2400" b="1" noProof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роботі гуртка беруть участь студенти факультетів землевпорядкування та юридичного</a:t>
          </a:r>
        </a:p>
      </dgm:t>
    </dgm:pt>
    <dgm:pt modelId="{76B73BFC-D697-4306-B0C2-BBF9051AB696}" type="parTrans" cxnId="{211E9854-CBC3-4A98-9BA4-35FADF7CA7E7}">
      <dgm:prSet/>
      <dgm:spPr/>
      <dgm:t>
        <a:bodyPr/>
        <a:lstStyle/>
        <a:p>
          <a:endParaRPr lang="ru-RU"/>
        </a:p>
      </dgm:t>
    </dgm:pt>
    <dgm:pt modelId="{0DCF3068-7261-458F-A235-2AA87DC5BA3D}" type="sibTrans" cxnId="{211E9854-CBC3-4A98-9BA4-35FADF7CA7E7}">
      <dgm:prSet/>
      <dgm:spPr/>
      <dgm:t>
        <a:bodyPr/>
        <a:lstStyle/>
        <a:p>
          <a:endParaRPr lang="ru-RU"/>
        </a:p>
      </dgm:t>
    </dgm:pt>
    <dgm:pt modelId="{29FAF894-74F4-4F17-9A34-268AC12DF95E}" type="pres">
      <dgm:prSet presAssocID="{553D2C1A-999A-4822-86A4-B377F96453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C5322-F071-482C-AAC0-9E7BAE5A99BC}" type="pres">
      <dgm:prSet presAssocID="{2ED1051C-B73C-47CB-99DB-D87DB5198F5F}" presName="parentText" presStyleLbl="node1" presStyleIdx="0" presStyleCnt="3" custScaleY="77716" custLinFactY="99803" custLinFactNeighborX="2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12993-FA73-41B0-B3DF-3ECA98E9C97E}" type="pres">
      <dgm:prSet presAssocID="{73EFAE7C-F2AE-4A4A-8FE5-6D47D9ECF17B}" presName="spacer" presStyleCnt="0"/>
      <dgm:spPr/>
    </dgm:pt>
    <dgm:pt modelId="{523DC303-BA56-4AAE-9189-7F8E3760BAF5}" type="pres">
      <dgm:prSet presAssocID="{AF4915C3-CF44-4CDB-AB20-9086D505FD87}" presName="parentText" presStyleLbl="node1" presStyleIdx="1" presStyleCnt="3" custScaleY="98114" custLinFactY="98843" custLinFactNeighborX="-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C323-9E18-41D7-81D4-CC280FFA6EB5}" type="pres">
      <dgm:prSet presAssocID="{63B5AB65-60F7-461E-9DE6-4DF00DF3782E}" presName="spacer" presStyleCnt="0"/>
      <dgm:spPr/>
    </dgm:pt>
    <dgm:pt modelId="{CB8ED17F-41DD-4035-8F3C-64B02DF4BF0E}" type="pres">
      <dgm:prSet presAssocID="{F1E59D4B-5680-4426-81AC-1E0FF6113C39}" presName="parentText" presStyleLbl="node1" presStyleIdx="2" presStyleCnt="3" custScaleY="98114" custLinFactY="-177275" custLinFactNeighborX="-1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3CC61-15A6-4F08-979F-71AD1EC909F6}" type="presOf" srcId="{AF4915C3-CF44-4CDB-AB20-9086D505FD87}" destId="{523DC303-BA56-4AAE-9189-7F8E3760BAF5}" srcOrd="0" destOrd="0" presId="urn:microsoft.com/office/officeart/2005/8/layout/vList2"/>
    <dgm:cxn modelId="{D7F7084F-1D7D-4B03-A7C9-2E875AEEFE88}" type="presOf" srcId="{553D2C1A-999A-4822-86A4-B377F964531B}" destId="{29FAF894-74F4-4F17-9A34-268AC12DF95E}" srcOrd="0" destOrd="0" presId="urn:microsoft.com/office/officeart/2005/8/layout/vList2"/>
    <dgm:cxn modelId="{9002B618-9947-4823-BFCF-90CA998EA39E}" type="presOf" srcId="{F1E59D4B-5680-4426-81AC-1E0FF6113C39}" destId="{CB8ED17F-41DD-4035-8F3C-64B02DF4BF0E}" srcOrd="0" destOrd="0" presId="urn:microsoft.com/office/officeart/2005/8/layout/vList2"/>
    <dgm:cxn modelId="{A7568C9B-E292-4483-A55A-6AF59A43A358}" srcId="{553D2C1A-999A-4822-86A4-B377F964531B}" destId="{AF4915C3-CF44-4CDB-AB20-9086D505FD87}" srcOrd="1" destOrd="0" parTransId="{FCD1AC75-28D7-43DF-9637-E52A077CEB7B}" sibTransId="{63B5AB65-60F7-461E-9DE6-4DF00DF3782E}"/>
    <dgm:cxn modelId="{97370701-C951-4F61-8885-D5EE48372DBD}" srcId="{553D2C1A-999A-4822-86A4-B377F964531B}" destId="{2ED1051C-B73C-47CB-99DB-D87DB5198F5F}" srcOrd="0" destOrd="0" parTransId="{E522BC5C-0861-4E73-B39F-6BF85A2D55E3}" sibTransId="{73EFAE7C-F2AE-4A4A-8FE5-6D47D9ECF17B}"/>
    <dgm:cxn modelId="{788FF76C-F9D3-4F9B-853B-0435321ABA54}" type="presOf" srcId="{2ED1051C-B73C-47CB-99DB-D87DB5198F5F}" destId="{D4FC5322-F071-482C-AAC0-9E7BAE5A99BC}" srcOrd="0" destOrd="0" presId="urn:microsoft.com/office/officeart/2005/8/layout/vList2"/>
    <dgm:cxn modelId="{211E9854-CBC3-4A98-9BA4-35FADF7CA7E7}" srcId="{553D2C1A-999A-4822-86A4-B377F964531B}" destId="{F1E59D4B-5680-4426-81AC-1E0FF6113C39}" srcOrd="2" destOrd="0" parTransId="{76B73BFC-D697-4306-B0C2-BBF9051AB696}" sibTransId="{0DCF3068-7261-458F-A235-2AA87DC5BA3D}"/>
    <dgm:cxn modelId="{D6E7BE56-3DDC-40E0-A999-949ACFE2CB79}" type="presParOf" srcId="{29FAF894-74F4-4F17-9A34-268AC12DF95E}" destId="{D4FC5322-F071-482C-AAC0-9E7BAE5A99BC}" srcOrd="0" destOrd="0" presId="urn:microsoft.com/office/officeart/2005/8/layout/vList2"/>
    <dgm:cxn modelId="{FDBF1C0B-F5DD-4031-BF58-63C68E1BD63C}" type="presParOf" srcId="{29FAF894-74F4-4F17-9A34-268AC12DF95E}" destId="{C7E12993-FA73-41B0-B3DF-3ECA98E9C97E}" srcOrd="1" destOrd="0" presId="urn:microsoft.com/office/officeart/2005/8/layout/vList2"/>
    <dgm:cxn modelId="{94096987-7684-4A9F-9B85-1B00768DCB7B}" type="presParOf" srcId="{29FAF894-74F4-4F17-9A34-268AC12DF95E}" destId="{523DC303-BA56-4AAE-9189-7F8E3760BAF5}" srcOrd="2" destOrd="0" presId="urn:microsoft.com/office/officeart/2005/8/layout/vList2"/>
    <dgm:cxn modelId="{A71AFF33-09A1-4F24-822F-D97ECF746F71}" type="presParOf" srcId="{29FAF894-74F4-4F17-9A34-268AC12DF95E}" destId="{B3CDC323-9E18-41D7-81D4-CC280FFA6EB5}" srcOrd="3" destOrd="0" presId="urn:microsoft.com/office/officeart/2005/8/layout/vList2"/>
    <dgm:cxn modelId="{10CFC3B6-879D-4B50-B62B-3C339EE3E685}" type="presParOf" srcId="{29FAF894-74F4-4F17-9A34-268AC12DF95E}" destId="{CB8ED17F-41DD-4035-8F3C-64B02DF4BF0E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1FA619-9340-416F-9A39-CA9B9F1BA3DA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41588E-05B3-4BB3-BAEA-525D38FB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1B985-B0DC-432D-843D-D48C41C3BC0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C967B-ACA3-4BC1-B677-ABE5FFC378A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DCE4-A462-443B-B18E-CEC11146264F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EA02-6CD4-46BC-8FE0-34DEAFCF7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1A18-490C-4726-8446-1AD613530908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0276-7E58-40D0-9627-44DAB16A8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E3CA-51F4-41FE-B783-70BC6F02CD23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B7B1-108B-4781-AD24-B46F1E33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BD6F-CFD6-4362-B35C-2A6CBA7C8AFD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37E2-6826-48D1-9650-D4D60B3EA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3917-DCA3-489E-AE90-350DD3221B43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7CD0-BF3E-4B0D-8AA5-DA562E57B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95E0-0AC6-4458-9051-F52BB0EC24DA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D51B-4F16-4DD2-9DB7-FC5D234C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F36D-D703-4937-8CD2-EDA43B88B7FD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6C1E-52B7-4C0A-BAAE-A709E9117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C994-AD6A-4A28-9837-1DDB69D12141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8CCE-01E2-40F1-9662-26C79F4C7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B78D-8CE0-4CF0-B3CB-8B4BF32433C2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6BA-FBD0-4518-81C6-AE485A90D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D8ED-7196-4EF5-95D8-A99B6E9DFF85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CDBE-FEF0-40F2-B5CA-31549CB8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923-9814-4098-89B5-9ECEB7D893E5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E97F-D5D3-479F-869A-53302D2F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AFA0F1-267B-4B39-8E4C-E562AC9E6B70}" type="datetimeFigureOut">
              <a:rPr lang="ru-RU"/>
              <a:pPr>
                <a:defRPr/>
              </a:pPr>
              <a:t>11.05.2019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C25E86-AF66-44A9-88FF-2882A5340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1" r:id="rId4"/>
    <p:sldLayoutId id="2147483887" r:id="rId5"/>
    <p:sldLayoutId id="2147483882" r:id="rId6"/>
    <p:sldLayoutId id="2147483888" r:id="rId7"/>
    <p:sldLayoutId id="2147483889" r:id="rId8"/>
    <p:sldLayoutId id="2147483890" r:id="rId9"/>
    <p:sldLayoutId id="2147483883" r:id="rId10"/>
    <p:sldLayoutId id="21474838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7188" y="5572125"/>
            <a:ext cx="2009775" cy="5270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ru-RU" altLang="ru-RU" sz="2000" b="1" dirty="0"/>
              <a:t>Кафедра </a:t>
            </a:r>
            <a:r>
              <a:rPr lang="ru-RU" altLang="ru-RU" sz="2000" b="1" dirty="0" err="1"/>
              <a:t>філософії</a:t>
            </a:r>
            <a:endParaRPr lang="ru-RU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86125" y="5143500"/>
            <a:ext cx="5611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 гуртка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к.філос.н.,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Самарський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А.Ю.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357188" y="1571625"/>
            <a:ext cx="85010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 роботи </a:t>
            </a:r>
          </a:p>
          <a:p>
            <a:pPr algn="ctr">
              <a:defRPr/>
            </a:pPr>
            <a:r>
              <a:rPr lang="uk-UA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endParaRPr lang="ru-RU" alt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Сутність людини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ubip-logo-ger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52959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71414"/>
            <a:ext cx="7772400" cy="881047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світлини: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071546"/>
            <a:ext cx="5929354" cy="44470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5786" y="571501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Боско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 на </a:t>
            </a:r>
            <a:r>
              <a:rPr lang="ru-RU" dirty="0" err="1" smtClean="0"/>
              <a:t>Всеукраїнському</a:t>
            </a:r>
            <a:r>
              <a:rPr lang="ru-RU" dirty="0" smtClean="0"/>
              <a:t> </a:t>
            </a:r>
            <a:r>
              <a:rPr lang="ru-RU" dirty="0" err="1" smtClean="0"/>
              <a:t>науково-методологічному</a:t>
            </a:r>
            <a:r>
              <a:rPr lang="ru-RU" dirty="0" smtClean="0"/>
              <a:t> </a:t>
            </a:r>
            <a:r>
              <a:rPr lang="ru-RU" dirty="0" err="1" smtClean="0"/>
              <a:t>семінарі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 Г.С. Сковороди в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соціогуманітарного</a:t>
            </a:r>
            <a:r>
              <a:rPr lang="ru-RU" dirty="0" smtClean="0"/>
              <a:t> </a:t>
            </a:r>
            <a:r>
              <a:rPr lang="ru-RU" dirty="0" err="1" smtClean="0"/>
              <a:t>дискурсу</a:t>
            </a:r>
            <a:r>
              <a:rPr lang="ru-RU" dirty="0" smtClean="0"/>
              <a:t>», 25.10.2018 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333375"/>
            <a:ext cx="7772400" cy="881047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світлини: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img_2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14422"/>
            <a:ext cx="5595950" cy="4196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3240" y="5572140"/>
            <a:ext cx="24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Гуртківці на засіданні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uk-UA" sz="4400" b="1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uk-UA" sz="4400" b="1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400" b="1" smtClean="0">
                <a:solidFill>
                  <a:srgbClr val="002060"/>
                </a:solidFill>
              </a:rPr>
              <a:t>ДЯКУЮ ЗА УВАГУ!</a:t>
            </a:r>
            <a:endParaRPr lang="ru-RU" sz="4400" b="1" smtClean="0">
              <a:solidFill>
                <a:srgbClr val="002060"/>
              </a:solidFill>
            </a:endParaRPr>
          </a:p>
        </p:txBody>
      </p:sp>
      <p:pic>
        <p:nvPicPr>
          <p:cNvPr id="23555" name="Picture 7" descr="Shapka_panora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ubip-logo-g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500174"/>
            <a:ext cx="4795834" cy="1017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214313" y="1857375"/>
            <a:ext cx="3856037" cy="3949700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 algn="just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діяльності Гуртка є реалізація наукового і творчого потенціалу талановитих студентів Університету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defRPr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3071813" y="285750"/>
            <a:ext cx="6072187" cy="6245225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Гуртка є:</a:t>
            </a:r>
            <a:endParaRPr lang="ru-RU" sz="1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науково-дослідницької діяльності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умов для розкриття наукового та творчого потенціалу членів Гуртка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науки.</a:t>
            </a:r>
            <a:endParaRPr lang="ru-RU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1987550" y="115888"/>
            <a:ext cx="7191375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latin typeface="+mn-lt"/>
              </a:rPr>
              <a:t> 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2071688" y="214313"/>
            <a:ext cx="6767512" cy="695325"/>
          </a:xfrm>
          <a:prstGeom prst="horizont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 ТА ЗАВДАННЯ</a:t>
            </a:r>
            <a:endParaRPr lang="uk-UA" alt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/>
              <a:t/>
            </a:r>
            <a:br>
              <a:rPr lang="ru-RU" u="sng"/>
            </a:br>
            <a:endParaRPr lang="ru-RU" sz="4800" b="1" u="sng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AutoShape 4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-296863"/>
            <a:ext cx="2286000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285750"/>
            <a:ext cx="8845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357188"/>
            <a:ext cx="8642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НАУКОВА СПРЯМОВАНІСТЬ ГУРТКА</a:t>
            </a:r>
          </a:p>
        </p:txBody>
      </p:sp>
      <p:pic>
        <p:nvPicPr>
          <p:cNvPr id="16390" name="Picture 23" descr="http://studsovet.ipsa.kpi.ua/uploads/posts/2011-02/1297720489_1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224213" y="49657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2143125" y="3714750"/>
            <a:ext cx="733425" cy="1500188"/>
          </a:xfrm>
          <a:prstGeom prst="curvedRightArrow">
            <a:avLst>
              <a:gd name="adj1" fmla="val 33125"/>
              <a:gd name="adj2" fmla="val 66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065213" y="244633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714375" y="1357313"/>
            <a:ext cx="7000875" cy="1365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Читання та обговорення</a:t>
            </a:r>
          </a:p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філософських текстів 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714500" y="2714625"/>
            <a:ext cx="6786563" cy="1214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uk-UA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Науково-дослідна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робота:</a:t>
            </a:r>
          </a:p>
          <a:p>
            <a:pPr marL="342900" indent="-342900"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Філософський розгляд сучасних </a:t>
            </a:r>
          </a:p>
          <a:p>
            <a:pPr marL="342900" indent="-342900"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суспільних проблем при підготовці до семінарів 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uk-UA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643188" y="3929063"/>
            <a:ext cx="6072187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</a:t>
            </a:r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наукових конференціях, </a:t>
            </a:r>
          </a:p>
          <a:p>
            <a:pPr marL="342900" indent="-342900" algn="ctr"/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семінарах та культурних заходах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929063" y="5429250"/>
            <a:ext cx="5043487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Написання есе</a:t>
            </a:r>
          </a:p>
          <a:p>
            <a:pPr marL="342900" indent="-342900" algn="ctr"/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>
          <a:xfrm>
            <a:off x="96838" y="274638"/>
            <a:ext cx="8950325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Заходи проведені гуртком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88104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/>
              <a:t/>
            </a:r>
            <a:br>
              <a:rPr lang="uk-UA" dirty="0"/>
            </a:b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ГУРТКА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7772400" cy="3500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членів гуртка – 		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чол.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тез, матеріалів доповідей – 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16;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Кількість виступів студентів-учасників</a:t>
            </a:r>
          </a:p>
          <a:p>
            <a:pPr algn="just">
              <a:buFont typeface="Wingdings 2" pitchFamily="18" charset="2"/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гуртка в семінарах, конференціях, тощо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84213" y="333375"/>
            <a:ext cx="7772400" cy="88104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Участь у всеукраїнських конференціях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1027"/>
          <p:cNvSpPr txBox="1">
            <a:spLocks noChangeArrowheads="1"/>
          </p:cNvSpPr>
          <p:nvPr/>
        </p:nvSpPr>
        <p:spPr bwMode="auto">
          <a:xfrm>
            <a:off x="611188" y="1773238"/>
            <a:ext cx="7772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uk-UA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027"/>
          <p:cNvSpPr txBox="1">
            <a:spLocks noChangeArrowheads="1"/>
          </p:cNvSpPr>
          <p:nvPr/>
        </p:nvSpPr>
        <p:spPr bwMode="auto">
          <a:xfrm>
            <a:off x="857250" y="1285875"/>
            <a:ext cx="7772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Студенти гуртка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“Сутність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людини”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брали участь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Всеукраїнських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Сковородинських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навчання «Пізнай себе»: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Науково-методичному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семінарі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«Творча спадщина Г.С. Сковороди в контексті сучасного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соціогуманітарного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дискурсу» (25.10.2018 р.)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Науково-методичну семінарі «Українська ідентичність: минуле, сьогодення, майбутнє» (14.05.2019 р.,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84212" y="333375"/>
            <a:ext cx="7816877" cy="1023923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Участь у всеукраїнських </a:t>
            </a:r>
            <a:r>
              <a:rPr lang="uk-UA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конкурсах студентських робіт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1027"/>
          <p:cNvSpPr txBox="1">
            <a:spLocks noChangeArrowheads="1"/>
          </p:cNvSpPr>
          <p:nvPr/>
        </p:nvSpPr>
        <p:spPr bwMode="auto">
          <a:xfrm>
            <a:off x="428596" y="1714488"/>
            <a:ext cx="78438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uk-UA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027"/>
          <p:cNvSpPr txBox="1">
            <a:spLocks noChangeArrowheads="1"/>
          </p:cNvSpPr>
          <p:nvPr/>
        </p:nvSpPr>
        <p:spPr bwMode="auto">
          <a:xfrm>
            <a:off x="642910" y="1487503"/>
            <a:ext cx="4857784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Студент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факультету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землевпорядкування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Роман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Р.Р. написав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роботу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Всеукраїнського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конкурсу студентських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робіт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та отримав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відзнаку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uk-UA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оман Р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428736"/>
            <a:ext cx="3522443" cy="4848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333375"/>
            <a:ext cx="7772400" cy="881047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світлини: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dsc_5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142984"/>
            <a:ext cx="5715040" cy="38130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662" y="5357826"/>
            <a:ext cx="81254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Студенти-юристи беруть участь у олімпіаді з філософських дисциплін</a:t>
            </a:r>
          </a:p>
          <a:p>
            <a:r>
              <a:rPr lang="uk-UA" sz="1600" i="1" dirty="0" smtClean="0"/>
              <a:t>(2 ряд: </a:t>
            </a:r>
            <a:r>
              <a:rPr lang="uk-UA" sz="1600" i="1" dirty="0" err="1" smtClean="0"/>
              <a:t>Банкерт</a:t>
            </a:r>
            <a:r>
              <a:rPr lang="uk-UA" sz="1600" i="1" dirty="0" smtClean="0"/>
              <a:t> Настасія, </a:t>
            </a:r>
            <a:r>
              <a:rPr lang="uk-UA" sz="1600" i="1" dirty="0" err="1" smtClean="0"/>
              <a:t>Шейко</a:t>
            </a:r>
            <a:r>
              <a:rPr lang="uk-UA" sz="1600" i="1" dirty="0" smtClean="0"/>
              <a:t> Олександра, Деяк Валерія, </a:t>
            </a:r>
            <a:r>
              <a:rPr lang="uk-UA" sz="1600" i="1" dirty="0" err="1" smtClean="0"/>
              <a:t>Могелюк</a:t>
            </a:r>
            <a:r>
              <a:rPr lang="uk-UA" sz="1600" i="1" dirty="0" smtClean="0"/>
              <a:t> Анастасія)</a:t>
            </a:r>
            <a:endParaRPr lang="ru-RU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4213" y="333375"/>
            <a:ext cx="7772400" cy="881047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hangingPunct="0"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32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світлини: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AutoShape 2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nubip.edu.ua/sites/default/files/u149/dsc_5462.jpg"/>
          <p:cNvSpPr>
            <a:spLocks noChangeAspect="1" noChangeArrowheads="1"/>
          </p:cNvSpPr>
          <p:nvPr/>
        </p:nvSpPr>
        <p:spPr bwMode="auto">
          <a:xfrm>
            <a:off x="155575" y="-1951038"/>
            <a:ext cx="6096000" cy="4067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20181127_141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143668" cy="43466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2976" y="5857892"/>
            <a:ext cx="762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Художня робота до конкурсу від студентки </a:t>
            </a:r>
            <a:r>
              <a:rPr lang="uk-UA" dirty="0" err="1" smtClean="0"/>
              <a:t>ф-ту</a:t>
            </a:r>
            <a:r>
              <a:rPr lang="uk-UA" dirty="0" smtClean="0"/>
              <a:t> землевпорядкування</a:t>
            </a:r>
            <a:br>
              <a:rPr lang="uk-UA" dirty="0" smtClean="0"/>
            </a:br>
            <a:r>
              <a:rPr lang="uk-UA" dirty="0" smtClean="0"/>
              <a:t>Андрєєвої Марії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1376</TotalTime>
  <Words>285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 </vt:lpstr>
      <vt:lpstr>Заходи проведені гуртком</vt:lpstr>
      <vt:lpstr> ДОСЯГНУТІ РЕЗУЛЬТАТИ ГУРТКА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 функції і роль релігії та церкви у суспільстві  </dc:title>
  <dc:creator>Натали</dc:creator>
  <cp:lastModifiedBy>User</cp:lastModifiedBy>
  <cp:revision>165</cp:revision>
  <dcterms:created xsi:type="dcterms:W3CDTF">2014-05-19T20:25:47Z</dcterms:created>
  <dcterms:modified xsi:type="dcterms:W3CDTF">2019-05-11T09:06:52Z</dcterms:modified>
</cp:coreProperties>
</file>