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Barley. </a:t>
            </a:r>
            <a:br>
              <a:rPr lang="en-US" sz="5400" b="1" dirty="0" smtClean="0"/>
            </a:br>
            <a:r>
              <a:rPr lang="en-US" sz="5400" b="1" dirty="0" smtClean="0"/>
              <a:t>BBCH Growth stages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1904746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Терміни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4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Leaf </a:t>
            </a:r>
            <a:r>
              <a:rPr lang="en-US" dirty="0" smtClean="0"/>
              <a:t>Development</a:t>
            </a:r>
            <a:r>
              <a:rPr lang="uk-UA" dirty="0" smtClean="0"/>
              <a:t> – розвиток листка</a:t>
            </a:r>
          </a:p>
          <a:p>
            <a:r>
              <a:rPr lang="en-US" dirty="0"/>
              <a:t>soil </a:t>
            </a:r>
            <a:r>
              <a:rPr lang="en-US" dirty="0" smtClean="0"/>
              <a:t>line</a:t>
            </a:r>
            <a:r>
              <a:rPr lang="uk-UA" dirty="0"/>
              <a:t> - лінія </a:t>
            </a:r>
            <a:r>
              <a:rPr lang="uk-UA" dirty="0" err="1" smtClean="0"/>
              <a:t>грунту</a:t>
            </a:r>
            <a:endParaRPr lang="uk-UA" dirty="0" smtClean="0"/>
          </a:p>
          <a:p>
            <a:r>
              <a:rPr lang="en-US" dirty="0" smtClean="0"/>
              <a:t>Tiller</a:t>
            </a:r>
            <a:r>
              <a:rPr lang="uk-UA" dirty="0" smtClean="0"/>
              <a:t>(</a:t>
            </a:r>
            <a:r>
              <a:rPr lang="en-US" dirty="0" smtClean="0"/>
              <a:t>-</a:t>
            </a:r>
            <a:r>
              <a:rPr lang="en-US" dirty="0" err="1" smtClean="0"/>
              <a:t>ing</a:t>
            </a:r>
            <a:r>
              <a:rPr lang="uk-UA" dirty="0" smtClean="0"/>
              <a:t>)– пагін</a:t>
            </a:r>
            <a:r>
              <a:rPr lang="en-US" dirty="0" smtClean="0"/>
              <a:t> (</a:t>
            </a:r>
            <a:r>
              <a:rPr lang="uk-UA" dirty="0" smtClean="0"/>
              <a:t>кущення</a:t>
            </a:r>
            <a:r>
              <a:rPr lang="en-US" dirty="0" smtClean="0"/>
              <a:t>)</a:t>
            </a:r>
            <a:endParaRPr lang="uk-UA" dirty="0" smtClean="0"/>
          </a:p>
          <a:p>
            <a:r>
              <a:rPr lang="en-US" dirty="0"/>
              <a:t>emerging </a:t>
            </a:r>
            <a:r>
              <a:rPr lang="en-US" b="1" dirty="0" smtClean="0"/>
              <a:t>awns</a:t>
            </a:r>
            <a:r>
              <a:rPr lang="uk-UA" dirty="0" smtClean="0"/>
              <a:t> – поява остюків</a:t>
            </a:r>
          </a:p>
          <a:p>
            <a:r>
              <a:rPr lang="en-US" dirty="0"/>
              <a:t>emerging </a:t>
            </a:r>
            <a:r>
              <a:rPr lang="en-US" b="1" dirty="0" smtClean="0"/>
              <a:t>head</a:t>
            </a:r>
            <a:r>
              <a:rPr lang="uk-UA" dirty="0" smtClean="0"/>
              <a:t> – поява колоса</a:t>
            </a:r>
          </a:p>
          <a:p>
            <a:r>
              <a:rPr lang="en-US" dirty="0"/>
              <a:t>main </a:t>
            </a:r>
            <a:r>
              <a:rPr lang="en-US" dirty="0" smtClean="0"/>
              <a:t>stem</a:t>
            </a:r>
            <a:r>
              <a:rPr lang="uk-UA" dirty="0" smtClean="0"/>
              <a:t> – основне стебло</a:t>
            </a:r>
          </a:p>
          <a:p>
            <a:r>
              <a:rPr lang="en-US" dirty="0"/>
              <a:t>stem </a:t>
            </a:r>
            <a:r>
              <a:rPr lang="en-US" dirty="0" smtClean="0"/>
              <a:t>elongation</a:t>
            </a:r>
            <a:r>
              <a:rPr lang="uk-UA" dirty="0" smtClean="0"/>
              <a:t> – вихід в трубку (стеблування)</a:t>
            </a:r>
          </a:p>
          <a:p>
            <a:r>
              <a:rPr lang="en-US" dirty="0" smtClean="0"/>
              <a:t>Booting - </a:t>
            </a:r>
            <a:r>
              <a:rPr lang="ru-RU" dirty="0" smtClean="0"/>
              <a:t>н</a:t>
            </a:r>
            <a:r>
              <a:rPr lang="uk-UA" dirty="0" err="1" smtClean="0"/>
              <a:t>абухання</a:t>
            </a:r>
            <a:r>
              <a:rPr lang="uk-UA" dirty="0" smtClean="0"/>
              <a:t> суцвіття</a:t>
            </a:r>
          </a:p>
          <a:p>
            <a:r>
              <a:rPr lang="en-US" dirty="0"/>
              <a:t>Flowering(</a:t>
            </a:r>
            <a:r>
              <a:rPr lang="en-US" dirty="0" err="1"/>
              <a:t>anthesis</a:t>
            </a:r>
            <a:r>
              <a:rPr lang="en-US" dirty="0" smtClean="0"/>
              <a:t>) –</a:t>
            </a:r>
            <a:r>
              <a:rPr lang="uk-UA" dirty="0" smtClean="0"/>
              <a:t> цвітіння</a:t>
            </a:r>
          </a:p>
          <a:p>
            <a:r>
              <a:rPr lang="en-US" dirty="0" smtClean="0"/>
              <a:t>Ripening</a:t>
            </a:r>
            <a:r>
              <a:rPr lang="uk-UA" dirty="0" smtClean="0"/>
              <a:t> – дозрівання</a:t>
            </a:r>
          </a:p>
          <a:p>
            <a:r>
              <a:rPr lang="en-US" dirty="0" smtClean="0"/>
              <a:t>Senescence</a:t>
            </a:r>
            <a:r>
              <a:rPr lang="uk-UA" dirty="0" smtClean="0"/>
              <a:t> - відмирання</a:t>
            </a: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2888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526" b="67066"/>
          <a:stretch/>
        </p:blipFill>
        <p:spPr bwMode="auto">
          <a:xfrm>
            <a:off x="1259632" y="764704"/>
            <a:ext cx="6624736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6974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41" r="32979" b="67066"/>
          <a:stretch/>
        </p:blipFill>
        <p:spPr bwMode="auto">
          <a:xfrm>
            <a:off x="539552" y="260648"/>
            <a:ext cx="4176464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65" b="66720"/>
          <a:stretch/>
        </p:blipFill>
        <p:spPr bwMode="auto">
          <a:xfrm>
            <a:off x="4753340" y="260648"/>
            <a:ext cx="4211148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4228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27" r="66457" b="33186"/>
          <a:stretch/>
        </p:blipFill>
        <p:spPr bwMode="auto">
          <a:xfrm>
            <a:off x="1691680" y="692696"/>
            <a:ext cx="576064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0856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47" t="33627" r="33769" b="33186"/>
          <a:stretch/>
        </p:blipFill>
        <p:spPr bwMode="auto">
          <a:xfrm>
            <a:off x="1259632" y="404664"/>
            <a:ext cx="6192688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540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00" t="33627" r="1105" b="33186"/>
          <a:stretch/>
        </p:blipFill>
        <p:spPr bwMode="auto">
          <a:xfrm>
            <a:off x="1835696" y="476672"/>
            <a:ext cx="5841011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9502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" t="66814" r="33835"/>
          <a:stretch/>
        </p:blipFill>
        <p:spPr bwMode="auto">
          <a:xfrm>
            <a:off x="808074" y="692696"/>
            <a:ext cx="7580349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5148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1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800" t="66814" r="2131"/>
          <a:stretch/>
        </p:blipFill>
        <p:spPr bwMode="auto">
          <a:xfrm>
            <a:off x="2051720" y="1052736"/>
            <a:ext cx="5284745" cy="5081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0849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61</Words>
  <Application>Microsoft Office PowerPoint</Application>
  <PresentationFormat>Экран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Barley.  BBCH Growth stages</vt:lpstr>
      <vt:lpstr>Терміни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Barley.  BBCH Growth stages</dc:title>
  <dc:creator>User</dc:creator>
  <cp:lastModifiedBy>User</cp:lastModifiedBy>
  <cp:revision>2</cp:revision>
  <dcterms:created xsi:type="dcterms:W3CDTF">2018-03-05T09:46:29Z</dcterms:created>
  <dcterms:modified xsi:type="dcterms:W3CDTF">2018-03-05T12:59:42Z</dcterms:modified>
</cp:coreProperties>
</file>