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matic SC" panose="020B0604020202020204" charset="-79"/>
      <p:regular r:id="rId14"/>
      <p:bold r:id="rId15"/>
    </p:embeddedFont>
    <p:embeddedFont>
      <p:font typeface="Source Code Pr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654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06580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588da3b6d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588da3b6d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588da3b6d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588da3b6d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588da3b6d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588da3b6d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588da3b6d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588da3b6d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88da3b6d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88da3b6d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588da3b6d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588da3b6d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588da3b6d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588da3b6d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588da3b6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588da3b6d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588da3b6d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588da3b6d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588da3b6d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588da3b6d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Работа с детьми зависимых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55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/>
                </a:solidFill>
              </a:rPr>
              <a:t>Баган Катерина, Скварко Вадим</a:t>
            </a:r>
            <a:endParaRPr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Выводы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015800"/>
            <a:ext cx="8520600" cy="35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Дети зависимых, могут отличаться некоторой агрессией, которую они скорее подавляют или направляют внутрь себя.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Трудно поверить в заинтересованность взрослых в них, при обычных обстоятельствах.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У них может отсутствовать образец продуктивных, приятных, надежных, поддерживающих, питающих связей с другими.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Когда ребенок забывается в игре, обнаруживаются его живые особенности, желания, ценности, стремления и потенциал.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ДЕТИ ЗАВИСИМЫХ ИМИТИРУЮТ ЖИЗНЬ ВООБРАЖАЕМЫХ ЗНАЧИМЫХ ВЗРОСЛЫХ!!!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1693000"/>
            <a:ext cx="67023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Спасибо за внимание! 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6225" y="1228680"/>
            <a:ext cx="2682892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Комплексный подход к реабилитации зависимых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133775" y="1234075"/>
            <a:ext cx="4914635" cy="34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Реабилитация зависимого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Родительские группы или семейное образование (от 16 лет)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Работа с детьми, у которых один из значимых близких страдает зависимостью </a:t>
            </a:r>
            <a:endParaRPr sz="2400" dirty="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224" y="2347075"/>
            <a:ext cx="4072149" cy="271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Немного теории, что бы вы нам поверили :)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7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Насущность проблемы: Украина занимает 4е место среди стран по уровню зависимостей        поколения нуждающиеся в помощи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marR="38100" lvl="0" indent="457200" algn="l" rtl="0">
              <a:lnSpc>
                <a:spcPct val="128571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Основная преграда - отрицание зависимости, особенно алкогольной. Даже если в семье семье только один зависимый - страдают все члены семьи.</a:t>
            </a:r>
            <a:endParaRPr dirty="0"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45720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  </a:t>
            </a:r>
            <a:endParaRPr dirty="0"/>
          </a:p>
        </p:txBody>
      </p:sp>
      <p:sp>
        <p:nvSpPr>
          <p:cNvPr id="71" name="Google Shape;71;p15"/>
          <p:cNvSpPr/>
          <p:nvPr/>
        </p:nvSpPr>
        <p:spPr>
          <a:xfrm>
            <a:off x="3168425" y="1660394"/>
            <a:ext cx="854400" cy="499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72" name="Google Shape;72;p15"/>
          <p:cNvCxnSpPr>
            <a:cxnSpLocks/>
          </p:cNvCxnSpPr>
          <p:nvPr/>
        </p:nvCxnSpPr>
        <p:spPr>
          <a:xfrm flipV="1">
            <a:off x="8298789" y="1621330"/>
            <a:ext cx="0" cy="43444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" name="Google Shape;73;p15"/>
          <p:cNvSpPr txBox="1"/>
          <p:nvPr/>
        </p:nvSpPr>
        <p:spPr>
          <a:xfrm>
            <a:off x="3595625" y="3047400"/>
            <a:ext cx="73395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4" name="Google Shape;74;p15"/>
          <p:cNvSpPr/>
          <p:nvPr/>
        </p:nvSpPr>
        <p:spPr>
          <a:xfrm flipH="1">
            <a:off x="563200" y="2712675"/>
            <a:ext cx="181800" cy="226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Особенности детей зависимых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2782025" y="1416850"/>
            <a:ext cx="4848000" cy="29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Высокий риск развитие ментальных проблем;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Отсутствие навыка строить здоровую привязанность;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Сложность в понимании свои ощущения и эмоций;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Притворяются “нормальными” в учебных группах;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Низкая самооценка. 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175" y="3510000"/>
            <a:ext cx="2671850" cy="141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3275" y="-1"/>
            <a:ext cx="2800726" cy="186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Дженет Дж. Войтиц: характеристики детей выросших в семье зависимых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834800"/>
            <a:ext cx="8520600" cy="31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Дети зависимых пытаются угадать, что такое норма. 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Сложность в инициации новых дел и доведении их до конца. 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Врут, даже если правду сказать совсем не сложно. 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Безжалостно осуждают себя.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 Не умеют веселиться, воспринимают себя очень серьезно.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6. Имеют трудности в построении близких отношений. 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305400" y="583700"/>
            <a:ext cx="5526900" cy="34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 Чрезмерно остро реагируют на изменения, которые не могут контролировать. 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 Все время ищут одобрения и подтверждения собственной значимости.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9. Чувствуют себя не такими как все.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10. Или гиперответственны, или наоборот.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11. Слишком лояльные, даже тогда, когда эта лояльность незаслуженная.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12. Импульсивные. </a:t>
            </a:r>
            <a:endParaRPr/>
          </a:p>
          <a:p>
            <a:pPr marL="0" marR="38100" lvl="0" indent="4572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46250"/>
            <a:ext cx="3000600" cy="2962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Описание занятий 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218800" cy="379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Задачи</a:t>
            </a:r>
            <a:r>
              <a:rPr lang="en"/>
              <a:t>, которые мы ставим перед собой, как специалисты: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Восполнение недостающего внимания, восстановление самоценности, контакта с чувствами, целостности личности;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Поддержание развития психики, спонтанности и творчества;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Развитие способности преодолевать препятствия, обучаться и тренировать новые навыки.  </a:t>
            </a: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3720150" y="3315775"/>
            <a:ext cx="73368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0750" y="65500"/>
            <a:ext cx="2652149" cy="1917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5530500" y="2118875"/>
            <a:ext cx="3430200" cy="29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Source Code Pro"/>
                <a:ea typeface="Source Code Pro"/>
                <a:cs typeface="Source Code Pro"/>
                <a:sym typeface="Source Code Pro"/>
              </a:rPr>
              <a:t>Для кого?</a:t>
            </a:r>
            <a:endParaRPr sz="2100"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ource Code Pro"/>
                <a:ea typeface="Source Code Pro"/>
                <a:cs typeface="Source Code Pro"/>
                <a:sym typeface="Source Code Pro"/>
              </a:rPr>
              <a:t>Дети от 3 до 15 лет</a:t>
            </a:r>
            <a:endParaRPr sz="2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Source Code Pro"/>
                <a:ea typeface="Source Code Pro"/>
                <a:cs typeface="Source Code Pro"/>
                <a:sym typeface="Source Code Pro"/>
              </a:rPr>
              <a:t>Кем проводиться?</a:t>
            </a:r>
            <a:endParaRPr sz="2100"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ource Code Pro"/>
                <a:ea typeface="Source Code Pro"/>
                <a:cs typeface="Source Code Pro"/>
                <a:sym typeface="Source Code Pro"/>
              </a:rPr>
              <a:t>Психологами женского и мужского пола, которые могут олицетворять родительские фигуры.</a:t>
            </a:r>
            <a:endParaRPr sz="2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Процедура проведения 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8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Занятие имеет несколько этапов: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Приветствие: детки представляют сами себя и узнают других, что помогает предъявить себя миру.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Середина занятия: игры, активные упражнения и прочая деятельность. а некоторое время до прощания, ребенок готовиться к завершению, чтобы не пришлось прерывать игровую историю на середине.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Итоги: ведущий благодарит малыша за общение и отмечает его успехи.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Прощание: психолог поощряет намерение встретиться еще. Помогает спланировать (пожелать) тему следующей встречи.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КАк оно было?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488</Words>
  <Application>Microsoft Office PowerPoint</Application>
  <PresentationFormat>Экран (16:9)</PresentationFormat>
  <Paragraphs>55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Amatic SC</vt:lpstr>
      <vt:lpstr>Source Code Pro</vt:lpstr>
      <vt:lpstr>Beach Day</vt:lpstr>
      <vt:lpstr>Работа с детьми зависимых</vt:lpstr>
      <vt:lpstr>Комплексный подход к реабилитации зависимых</vt:lpstr>
      <vt:lpstr>Немного теории, что бы вы нам поверили :)</vt:lpstr>
      <vt:lpstr>Особенности детей зависимых</vt:lpstr>
      <vt:lpstr>Дженет Дж. Войтиц: характеристики детей выросших в семье зависимых </vt:lpstr>
      <vt:lpstr>Презентация PowerPoint</vt:lpstr>
      <vt:lpstr>Описание занятий </vt:lpstr>
      <vt:lpstr>Процедура проведения </vt:lpstr>
      <vt:lpstr>КАк оно было? </vt:lpstr>
      <vt:lpstr>Выводы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детьми зависимых</dc:title>
  <dc:creator>Любимая</dc:creator>
  <cp:lastModifiedBy>User</cp:lastModifiedBy>
  <cp:revision>4</cp:revision>
  <dcterms:modified xsi:type="dcterms:W3CDTF">2019-10-31T13:20:55Z</dcterms:modified>
</cp:coreProperties>
</file>