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41B0-2DB6-4678-A1D4-3A082C64C789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D546-B818-400D-A5E8-DD82ECEC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1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41B0-2DB6-4678-A1D4-3A082C64C789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D546-B818-400D-A5E8-DD82ECEC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4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41B0-2DB6-4678-A1D4-3A082C64C789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D546-B818-400D-A5E8-DD82ECEC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4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41B0-2DB6-4678-A1D4-3A082C64C789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D546-B818-400D-A5E8-DD82ECEC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4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41B0-2DB6-4678-A1D4-3A082C64C789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D546-B818-400D-A5E8-DD82ECEC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43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41B0-2DB6-4678-A1D4-3A082C64C789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D546-B818-400D-A5E8-DD82ECEC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7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41B0-2DB6-4678-A1D4-3A082C64C789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D546-B818-400D-A5E8-DD82ECEC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70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41B0-2DB6-4678-A1D4-3A082C64C789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D546-B818-400D-A5E8-DD82ECEC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14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41B0-2DB6-4678-A1D4-3A082C64C789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D546-B818-400D-A5E8-DD82ECEC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60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41B0-2DB6-4678-A1D4-3A082C64C789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D546-B818-400D-A5E8-DD82ECEC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4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41B0-2DB6-4678-A1D4-3A082C64C789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D546-B818-400D-A5E8-DD82ECEC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3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741B0-2DB6-4678-A1D4-3A082C64C789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4D546-B818-400D-A5E8-DD82ECEC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31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2024-09-19T07:20:32Z</dcterms:created>
  <dcterms:modified xsi:type="dcterms:W3CDTF">2024-09-19T07:25:35Z</dcterms:modified>
</cp:coreProperties>
</file>