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72" r:id="rId9"/>
    <p:sldId id="262" r:id="rId10"/>
    <p:sldId id="267" r:id="rId11"/>
    <p:sldId id="268" r:id="rId12"/>
    <p:sldId id="269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3F43C0-7300-4005-BCA8-175827D54A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471EEE1D-6904-4D11-9031-A1A0B2186FEC}">
      <dgm:prSet/>
      <dgm:spPr/>
      <dgm:t>
        <a:bodyPr/>
        <a:lstStyle/>
        <a:p>
          <a:r>
            <a:rPr lang="uk-UA" b="1" dirty="0">
              <a:solidFill>
                <a:schemeClr val="tx1"/>
              </a:solidFill>
            </a:rPr>
            <a:t>Генетична схильність</a:t>
          </a:r>
        </a:p>
      </dgm:t>
    </dgm:pt>
    <dgm:pt modelId="{55DFE198-1F93-4305-8E01-C0D78D56813B}" type="parTrans" cxnId="{E1EE477D-3FCD-40AD-890C-BE04562A8AFD}">
      <dgm:prSet/>
      <dgm:spPr/>
      <dgm:t>
        <a:bodyPr/>
        <a:lstStyle/>
        <a:p>
          <a:endParaRPr lang="uk-UA" b="1">
            <a:solidFill>
              <a:schemeClr val="tx1"/>
            </a:solidFill>
          </a:endParaRPr>
        </a:p>
      </dgm:t>
    </dgm:pt>
    <dgm:pt modelId="{68DC32BD-14E2-45CD-9E11-71EC801AF2BB}" type="sibTrans" cxnId="{E1EE477D-3FCD-40AD-890C-BE04562A8AFD}">
      <dgm:prSet/>
      <dgm:spPr/>
      <dgm:t>
        <a:bodyPr/>
        <a:lstStyle/>
        <a:p>
          <a:endParaRPr lang="uk-UA" b="1">
            <a:solidFill>
              <a:schemeClr val="tx1"/>
            </a:solidFill>
          </a:endParaRPr>
        </a:p>
      </dgm:t>
    </dgm:pt>
    <dgm:pt modelId="{0C897D15-F1B3-4B34-A03E-B2B5CCC0C803}">
      <dgm:prSet/>
      <dgm:spPr/>
      <dgm:t>
        <a:bodyPr/>
        <a:lstStyle/>
        <a:p>
          <a:r>
            <a:rPr lang="uk-UA" b="1">
              <a:solidFill>
                <a:schemeClr val="tx1"/>
              </a:solidFill>
            </a:rPr>
            <a:t>Тип нервової системи людини</a:t>
          </a:r>
        </a:p>
      </dgm:t>
    </dgm:pt>
    <dgm:pt modelId="{1989C579-14D7-4A44-9FAC-5D93D0C5695F}" type="parTrans" cxnId="{E2475836-5C64-42E9-BDE2-421DCAA7BFCD}">
      <dgm:prSet/>
      <dgm:spPr/>
      <dgm:t>
        <a:bodyPr/>
        <a:lstStyle/>
        <a:p>
          <a:endParaRPr lang="uk-UA" b="1">
            <a:solidFill>
              <a:schemeClr val="tx1"/>
            </a:solidFill>
          </a:endParaRPr>
        </a:p>
      </dgm:t>
    </dgm:pt>
    <dgm:pt modelId="{7865C335-C4F9-456D-A134-7F6B684DBF6B}" type="sibTrans" cxnId="{E2475836-5C64-42E9-BDE2-421DCAA7BFCD}">
      <dgm:prSet/>
      <dgm:spPr/>
      <dgm:t>
        <a:bodyPr/>
        <a:lstStyle/>
        <a:p>
          <a:endParaRPr lang="uk-UA" b="1">
            <a:solidFill>
              <a:schemeClr val="tx1"/>
            </a:solidFill>
          </a:endParaRPr>
        </a:p>
      </dgm:t>
    </dgm:pt>
    <dgm:pt modelId="{C5FE2D3E-AEFB-4474-BC0D-F62124D67D55}">
      <dgm:prSet/>
      <dgm:spPr/>
      <dgm:t>
        <a:bodyPr/>
        <a:lstStyle/>
        <a:p>
          <a:r>
            <a:rPr lang="uk-UA" b="1">
              <a:solidFill>
                <a:schemeClr val="tx1"/>
              </a:solidFill>
            </a:rPr>
            <a:t>Ранній дитячий досвід</a:t>
          </a:r>
        </a:p>
      </dgm:t>
    </dgm:pt>
    <dgm:pt modelId="{1BB8586C-8FD8-43E2-AF13-FDBA232658B1}" type="parTrans" cxnId="{5217E23A-8C80-494E-BDC1-AA6CD3563EB4}">
      <dgm:prSet/>
      <dgm:spPr/>
      <dgm:t>
        <a:bodyPr/>
        <a:lstStyle/>
        <a:p>
          <a:endParaRPr lang="uk-UA" b="1">
            <a:solidFill>
              <a:schemeClr val="tx1"/>
            </a:solidFill>
          </a:endParaRPr>
        </a:p>
      </dgm:t>
    </dgm:pt>
    <dgm:pt modelId="{AC08AB6C-071D-45CB-81F9-F6F92BB49D11}" type="sibTrans" cxnId="{5217E23A-8C80-494E-BDC1-AA6CD3563EB4}">
      <dgm:prSet/>
      <dgm:spPr/>
      <dgm:t>
        <a:bodyPr/>
        <a:lstStyle/>
        <a:p>
          <a:endParaRPr lang="uk-UA" b="1">
            <a:solidFill>
              <a:schemeClr val="tx1"/>
            </a:solidFill>
          </a:endParaRPr>
        </a:p>
      </dgm:t>
    </dgm:pt>
    <dgm:pt modelId="{46638F3D-2475-408C-9320-58ACA2DC9C6E}">
      <dgm:prSet/>
      <dgm:spPr/>
      <dgm:t>
        <a:bodyPr/>
        <a:lstStyle/>
        <a:p>
          <a:r>
            <a:rPr lang="uk-UA" b="1">
              <a:solidFill>
                <a:schemeClr val="tx1"/>
              </a:solidFill>
            </a:rPr>
            <a:t>Особистісні особливості</a:t>
          </a:r>
        </a:p>
      </dgm:t>
    </dgm:pt>
    <dgm:pt modelId="{2A8D0A1C-3CD9-4BF9-970B-6A8785DF6B39}" type="parTrans" cxnId="{8EEE6C48-C2FA-49D2-B918-2DE937EC80FB}">
      <dgm:prSet/>
      <dgm:spPr/>
      <dgm:t>
        <a:bodyPr/>
        <a:lstStyle/>
        <a:p>
          <a:endParaRPr lang="uk-UA" b="1">
            <a:solidFill>
              <a:schemeClr val="tx1"/>
            </a:solidFill>
          </a:endParaRPr>
        </a:p>
      </dgm:t>
    </dgm:pt>
    <dgm:pt modelId="{96A0C921-CA8D-45A8-804F-038F1DB95599}" type="sibTrans" cxnId="{8EEE6C48-C2FA-49D2-B918-2DE937EC80FB}">
      <dgm:prSet/>
      <dgm:spPr/>
      <dgm:t>
        <a:bodyPr/>
        <a:lstStyle/>
        <a:p>
          <a:endParaRPr lang="uk-UA" b="1">
            <a:solidFill>
              <a:schemeClr val="tx1"/>
            </a:solidFill>
          </a:endParaRPr>
        </a:p>
      </dgm:t>
    </dgm:pt>
    <dgm:pt modelId="{19A5CCA1-A52F-4318-8A25-CC7DA2BE44AD}">
      <dgm:prSet/>
      <dgm:spPr/>
      <dgm:t>
        <a:bodyPr/>
        <a:lstStyle/>
        <a:p>
          <a:r>
            <a:rPr lang="uk-UA" b="1">
              <a:solidFill>
                <a:schemeClr val="tx1"/>
              </a:solidFill>
            </a:rPr>
            <a:t>Самооцінка особистості</a:t>
          </a:r>
        </a:p>
      </dgm:t>
    </dgm:pt>
    <dgm:pt modelId="{FC824873-419A-407A-9DC8-2C2CBE29C82F}" type="parTrans" cxnId="{CB12B79C-74CB-4DFA-A1E8-1476FD5FA0CA}">
      <dgm:prSet/>
      <dgm:spPr/>
      <dgm:t>
        <a:bodyPr/>
        <a:lstStyle/>
        <a:p>
          <a:endParaRPr lang="uk-UA" b="1">
            <a:solidFill>
              <a:schemeClr val="tx1"/>
            </a:solidFill>
          </a:endParaRPr>
        </a:p>
      </dgm:t>
    </dgm:pt>
    <dgm:pt modelId="{710464C9-6EFA-4E96-8B55-313F25EAA4D3}" type="sibTrans" cxnId="{CB12B79C-74CB-4DFA-A1E8-1476FD5FA0CA}">
      <dgm:prSet/>
      <dgm:spPr/>
      <dgm:t>
        <a:bodyPr/>
        <a:lstStyle/>
        <a:p>
          <a:endParaRPr lang="uk-UA" b="1">
            <a:solidFill>
              <a:schemeClr val="tx1"/>
            </a:solidFill>
          </a:endParaRPr>
        </a:p>
      </dgm:t>
    </dgm:pt>
    <dgm:pt modelId="{0698F8CA-DD3A-4F6F-9F3D-7FE8F45FEC01}">
      <dgm:prSet/>
      <dgm:spPr/>
      <dgm:t>
        <a:bodyPr/>
        <a:lstStyle/>
        <a:p>
          <a:r>
            <a:rPr lang="uk-UA" b="1">
              <a:solidFill>
                <a:schemeClr val="tx1"/>
              </a:solidFill>
            </a:rPr>
            <a:t>Спрямованість особистості, її цілі, цінності, установки</a:t>
          </a:r>
        </a:p>
      </dgm:t>
    </dgm:pt>
    <dgm:pt modelId="{1AA1BAFF-272E-4A8E-9809-D691B526C0F2}" type="parTrans" cxnId="{A1908020-8389-46D1-A36E-7DF0BBFF6D29}">
      <dgm:prSet/>
      <dgm:spPr/>
      <dgm:t>
        <a:bodyPr/>
        <a:lstStyle/>
        <a:p>
          <a:endParaRPr lang="uk-UA" b="1">
            <a:solidFill>
              <a:schemeClr val="tx1"/>
            </a:solidFill>
          </a:endParaRPr>
        </a:p>
      </dgm:t>
    </dgm:pt>
    <dgm:pt modelId="{A604A378-5CF1-451C-AF71-A97B4F26CB4F}" type="sibTrans" cxnId="{A1908020-8389-46D1-A36E-7DF0BBFF6D29}">
      <dgm:prSet/>
      <dgm:spPr/>
      <dgm:t>
        <a:bodyPr/>
        <a:lstStyle/>
        <a:p>
          <a:endParaRPr lang="uk-UA" b="1">
            <a:solidFill>
              <a:schemeClr val="tx1"/>
            </a:solidFill>
          </a:endParaRPr>
        </a:p>
      </dgm:t>
    </dgm:pt>
    <dgm:pt modelId="{20A4841B-E661-406C-9416-887E8EF6C060}" type="pres">
      <dgm:prSet presAssocID="{7F3F43C0-7300-4005-BCA8-175827D54A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78D690B-2A52-49BE-8543-A7B5FDC9BC3F}" type="pres">
      <dgm:prSet presAssocID="{471EEE1D-6904-4D11-9031-A1A0B2186FEC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6755F2B-B004-42D0-8C8D-D2C02FB2EAE1}" type="pres">
      <dgm:prSet presAssocID="{68DC32BD-14E2-45CD-9E11-71EC801AF2BB}" presName="spacer" presStyleCnt="0"/>
      <dgm:spPr/>
    </dgm:pt>
    <dgm:pt modelId="{8F22D223-C4BD-493F-BED3-6065F7DB43AA}" type="pres">
      <dgm:prSet presAssocID="{0C897D15-F1B3-4B34-A03E-B2B5CCC0C80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9FFED0A-F7C6-42B7-A271-8D9BE2C715B2}" type="pres">
      <dgm:prSet presAssocID="{7865C335-C4F9-456D-A134-7F6B684DBF6B}" presName="spacer" presStyleCnt="0"/>
      <dgm:spPr/>
    </dgm:pt>
    <dgm:pt modelId="{9BD43814-B4FB-44A5-8778-3E7A35936B2F}" type="pres">
      <dgm:prSet presAssocID="{C5FE2D3E-AEFB-4474-BC0D-F62124D67D55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9EC04AE-F7A0-4CF8-A01F-A014F1FD03FE}" type="pres">
      <dgm:prSet presAssocID="{AC08AB6C-071D-45CB-81F9-F6F92BB49D11}" presName="spacer" presStyleCnt="0"/>
      <dgm:spPr/>
    </dgm:pt>
    <dgm:pt modelId="{7E5963DA-C7F9-4290-B530-0B2A6251C20D}" type="pres">
      <dgm:prSet presAssocID="{46638F3D-2475-408C-9320-58ACA2DC9C6E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D4EEEDE-A733-4097-93EB-964F32333FFD}" type="pres">
      <dgm:prSet presAssocID="{96A0C921-CA8D-45A8-804F-038F1DB95599}" presName="spacer" presStyleCnt="0"/>
      <dgm:spPr/>
    </dgm:pt>
    <dgm:pt modelId="{D85EC4E8-F0B1-4570-824C-F8CFA90E396E}" type="pres">
      <dgm:prSet presAssocID="{19A5CCA1-A52F-4318-8A25-CC7DA2BE44AD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EC95C6C-1C18-4FA8-8E55-DF2D90305DF5}" type="pres">
      <dgm:prSet presAssocID="{710464C9-6EFA-4E96-8B55-313F25EAA4D3}" presName="spacer" presStyleCnt="0"/>
      <dgm:spPr/>
    </dgm:pt>
    <dgm:pt modelId="{60C94853-2E6D-4FC1-9EE6-5517A8F24114}" type="pres">
      <dgm:prSet presAssocID="{0698F8CA-DD3A-4F6F-9F3D-7FE8F45FEC01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2475836-5C64-42E9-BDE2-421DCAA7BFCD}" srcId="{7F3F43C0-7300-4005-BCA8-175827D54AF5}" destId="{0C897D15-F1B3-4B34-A03E-B2B5CCC0C803}" srcOrd="1" destOrd="0" parTransId="{1989C579-14D7-4A44-9FAC-5D93D0C5695F}" sibTransId="{7865C335-C4F9-456D-A134-7F6B684DBF6B}"/>
    <dgm:cxn modelId="{041D3980-4019-473E-AB01-C99278CB9C5F}" type="presOf" srcId="{46638F3D-2475-408C-9320-58ACA2DC9C6E}" destId="{7E5963DA-C7F9-4290-B530-0B2A6251C20D}" srcOrd="0" destOrd="0" presId="urn:microsoft.com/office/officeart/2005/8/layout/vList2"/>
    <dgm:cxn modelId="{3E22E48B-85CE-4CC0-9721-A2907021419C}" type="presOf" srcId="{19A5CCA1-A52F-4318-8A25-CC7DA2BE44AD}" destId="{D85EC4E8-F0B1-4570-824C-F8CFA90E396E}" srcOrd="0" destOrd="0" presId="urn:microsoft.com/office/officeart/2005/8/layout/vList2"/>
    <dgm:cxn modelId="{CB12B79C-74CB-4DFA-A1E8-1476FD5FA0CA}" srcId="{7F3F43C0-7300-4005-BCA8-175827D54AF5}" destId="{19A5CCA1-A52F-4318-8A25-CC7DA2BE44AD}" srcOrd="4" destOrd="0" parTransId="{FC824873-419A-407A-9DC8-2C2CBE29C82F}" sibTransId="{710464C9-6EFA-4E96-8B55-313F25EAA4D3}"/>
    <dgm:cxn modelId="{E1EE477D-3FCD-40AD-890C-BE04562A8AFD}" srcId="{7F3F43C0-7300-4005-BCA8-175827D54AF5}" destId="{471EEE1D-6904-4D11-9031-A1A0B2186FEC}" srcOrd="0" destOrd="0" parTransId="{55DFE198-1F93-4305-8E01-C0D78D56813B}" sibTransId="{68DC32BD-14E2-45CD-9E11-71EC801AF2BB}"/>
    <dgm:cxn modelId="{72B50FAA-3851-43B5-921B-387005280A52}" type="presOf" srcId="{7F3F43C0-7300-4005-BCA8-175827D54AF5}" destId="{20A4841B-E661-406C-9416-887E8EF6C060}" srcOrd="0" destOrd="0" presId="urn:microsoft.com/office/officeart/2005/8/layout/vList2"/>
    <dgm:cxn modelId="{8F3C1889-2D4C-4F75-8AB6-4874A96CDD04}" type="presOf" srcId="{471EEE1D-6904-4D11-9031-A1A0B2186FEC}" destId="{978D690B-2A52-49BE-8543-A7B5FDC9BC3F}" srcOrd="0" destOrd="0" presId="urn:microsoft.com/office/officeart/2005/8/layout/vList2"/>
    <dgm:cxn modelId="{FED16601-8964-4F7B-905A-4FA32ED3EE5F}" type="presOf" srcId="{C5FE2D3E-AEFB-4474-BC0D-F62124D67D55}" destId="{9BD43814-B4FB-44A5-8778-3E7A35936B2F}" srcOrd="0" destOrd="0" presId="urn:microsoft.com/office/officeart/2005/8/layout/vList2"/>
    <dgm:cxn modelId="{A1908020-8389-46D1-A36E-7DF0BBFF6D29}" srcId="{7F3F43C0-7300-4005-BCA8-175827D54AF5}" destId="{0698F8CA-DD3A-4F6F-9F3D-7FE8F45FEC01}" srcOrd="5" destOrd="0" parTransId="{1AA1BAFF-272E-4A8E-9809-D691B526C0F2}" sibTransId="{A604A378-5CF1-451C-AF71-A97B4F26CB4F}"/>
    <dgm:cxn modelId="{8EEE6C48-C2FA-49D2-B918-2DE937EC80FB}" srcId="{7F3F43C0-7300-4005-BCA8-175827D54AF5}" destId="{46638F3D-2475-408C-9320-58ACA2DC9C6E}" srcOrd="3" destOrd="0" parTransId="{2A8D0A1C-3CD9-4BF9-970B-6A8785DF6B39}" sibTransId="{96A0C921-CA8D-45A8-804F-038F1DB95599}"/>
    <dgm:cxn modelId="{8B9AF382-329A-46D4-8DDA-7B39DD98FA96}" type="presOf" srcId="{0C897D15-F1B3-4B34-A03E-B2B5CCC0C803}" destId="{8F22D223-C4BD-493F-BED3-6065F7DB43AA}" srcOrd="0" destOrd="0" presId="urn:microsoft.com/office/officeart/2005/8/layout/vList2"/>
    <dgm:cxn modelId="{2366A2C3-CE50-4306-A66A-889A7A24D490}" type="presOf" srcId="{0698F8CA-DD3A-4F6F-9F3D-7FE8F45FEC01}" destId="{60C94853-2E6D-4FC1-9EE6-5517A8F24114}" srcOrd="0" destOrd="0" presId="urn:microsoft.com/office/officeart/2005/8/layout/vList2"/>
    <dgm:cxn modelId="{5217E23A-8C80-494E-BDC1-AA6CD3563EB4}" srcId="{7F3F43C0-7300-4005-BCA8-175827D54AF5}" destId="{C5FE2D3E-AEFB-4474-BC0D-F62124D67D55}" srcOrd="2" destOrd="0" parTransId="{1BB8586C-8FD8-43E2-AF13-FDBA232658B1}" sibTransId="{AC08AB6C-071D-45CB-81F9-F6F92BB49D11}"/>
    <dgm:cxn modelId="{D73497BD-52A7-4CB9-8971-FADE3D4E10FE}" type="presParOf" srcId="{20A4841B-E661-406C-9416-887E8EF6C060}" destId="{978D690B-2A52-49BE-8543-A7B5FDC9BC3F}" srcOrd="0" destOrd="0" presId="urn:microsoft.com/office/officeart/2005/8/layout/vList2"/>
    <dgm:cxn modelId="{F197862C-25F6-4664-9EFC-A5E7227A1E14}" type="presParOf" srcId="{20A4841B-E661-406C-9416-887E8EF6C060}" destId="{36755F2B-B004-42D0-8C8D-D2C02FB2EAE1}" srcOrd="1" destOrd="0" presId="urn:microsoft.com/office/officeart/2005/8/layout/vList2"/>
    <dgm:cxn modelId="{C12655D6-73C2-4496-9BD4-94BB8DCA843D}" type="presParOf" srcId="{20A4841B-E661-406C-9416-887E8EF6C060}" destId="{8F22D223-C4BD-493F-BED3-6065F7DB43AA}" srcOrd="2" destOrd="0" presId="urn:microsoft.com/office/officeart/2005/8/layout/vList2"/>
    <dgm:cxn modelId="{09742B3A-DBBD-468E-AEAF-6905F50E5066}" type="presParOf" srcId="{20A4841B-E661-406C-9416-887E8EF6C060}" destId="{A9FFED0A-F7C6-42B7-A271-8D9BE2C715B2}" srcOrd="3" destOrd="0" presId="urn:microsoft.com/office/officeart/2005/8/layout/vList2"/>
    <dgm:cxn modelId="{C6210369-FEB2-4B1C-B5C4-A7A786C22E63}" type="presParOf" srcId="{20A4841B-E661-406C-9416-887E8EF6C060}" destId="{9BD43814-B4FB-44A5-8778-3E7A35936B2F}" srcOrd="4" destOrd="0" presId="urn:microsoft.com/office/officeart/2005/8/layout/vList2"/>
    <dgm:cxn modelId="{6776B163-EDA9-427E-91E8-DCB9F8E805F9}" type="presParOf" srcId="{20A4841B-E661-406C-9416-887E8EF6C060}" destId="{89EC04AE-F7A0-4CF8-A01F-A014F1FD03FE}" srcOrd="5" destOrd="0" presId="urn:microsoft.com/office/officeart/2005/8/layout/vList2"/>
    <dgm:cxn modelId="{861A22C7-AD09-4D7E-ADE9-9D1BDA8A83FF}" type="presParOf" srcId="{20A4841B-E661-406C-9416-887E8EF6C060}" destId="{7E5963DA-C7F9-4290-B530-0B2A6251C20D}" srcOrd="6" destOrd="0" presId="urn:microsoft.com/office/officeart/2005/8/layout/vList2"/>
    <dgm:cxn modelId="{060FBC6A-0511-4B18-B35F-322179114EE4}" type="presParOf" srcId="{20A4841B-E661-406C-9416-887E8EF6C060}" destId="{DD4EEEDE-A733-4097-93EB-964F32333FFD}" srcOrd="7" destOrd="0" presId="urn:microsoft.com/office/officeart/2005/8/layout/vList2"/>
    <dgm:cxn modelId="{502EDE5E-320C-4899-A58A-8F6611E8E186}" type="presParOf" srcId="{20A4841B-E661-406C-9416-887E8EF6C060}" destId="{D85EC4E8-F0B1-4570-824C-F8CFA90E396E}" srcOrd="8" destOrd="0" presId="urn:microsoft.com/office/officeart/2005/8/layout/vList2"/>
    <dgm:cxn modelId="{D43BEF8D-F742-4C87-837B-0FF0BE74CD06}" type="presParOf" srcId="{20A4841B-E661-406C-9416-887E8EF6C060}" destId="{5EC95C6C-1C18-4FA8-8E55-DF2D90305DF5}" srcOrd="9" destOrd="0" presId="urn:microsoft.com/office/officeart/2005/8/layout/vList2"/>
    <dgm:cxn modelId="{4F5A8AE3-A8E2-4BAA-8648-7F5E49DEB1B5}" type="presParOf" srcId="{20A4841B-E661-406C-9416-887E8EF6C060}" destId="{60C94853-2E6D-4FC1-9EE6-5517A8F2411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366AE1-A648-4755-BD80-A8BB362C0B8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5E76F39-A8D0-4574-A162-B1586BE01BC8}">
      <dgm:prSet phldrT="[Текст]"/>
      <dgm:spPr/>
      <dgm:t>
        <a:bodyPr/>
        <a:lstStyle/>
        <a:p>
          <a:r>
            <a:rPr lang="uk-UA" dirty="0">
              <a:solidFill>
                <a:schemeClr val="tx1"/>
              </a:solidFill>
            </a:rPr>
            <a:t>Високий – незначна схильність до стресу</a:t>
          </a:r>
        </a:p>
      </dgm:t>
    </dgm:pt>
    <dgm:pt modelId="{DA45AE3A-82C0-4CBE-864C-66554ACEFBF2}" type="parTrans" cxnId="{50D82301-40BC-4868-A4AE-CE19AD69428B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12C1ECA7-EB93-40E2-B105-59C10C2F7B64}" type="sibTrans" cxnId="{50D82301-40BC-4868-A4AE-CE19AD69428B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96C3F34C-48CF-49A9-9E17-DE2EE22FD117}">
      <dgm:prSet phldrT="[Текст]"/>
      <dgm:spPr/>
      <dgm:t>
        <a:bodyPr/>
        <a:lstStyle/>
        <a:p>
          <a:r>
            <a:rPr lang="uk-UA" dirty="0">
              <a:solidFill>
                <a:schemeClr val="tx1"/>
              </a:solidFill>
            </a:rPr>
            <a:t>Середній – певні стресові події порушують рівновагу </a:t>
          </a:r>
        </a:p>
      </dgm:t>
    </dgm:pt>
    <dgm:pt modelId="{5BC4E27B-4845-4D6B-9F32-0D61A61A64A5}" type="parTrans" cxnId="{9739D0C3-FD56-4202-9C63-85C1FD71A068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7A0A6FD6-B159-4A96-A178-81761E0575B6}" type="sibTrans" cxnId="{9739D0C3-FD56-4202-9C63-85C1FD71A068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AE009E93-35F2-4A1E-BF33-84F906E78319}">
      <dgm:prSet phldrT="[Текст]"/>
      <dgm:spPr/>
      <dgm:t>
        <a:bodyPr/>
        <a:lstStyle/>
        <a:p>
          <a:r>
            <a:rPr lang="uk-UA" dirty="0">
              <a:solidFill>
                <a:schemeClr val="tx1"/>
              </a:solidFill>
            </a:rPr>
            <a:t>Низький – гостра реакція на стрес</a:t>
          </a:r>
        </a:p>
      </dgm:t>
    </dgm:pt>
    <dgm:pt modelId="{E87908E2-1FE7-419D-834D-65E1C34980B3}" type="parTrans" cxnId="{D360D87D-A27B-4A74-9AD8-0DF5BAB5C6CB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145D118E-EB29-49BD-90E4-08D917CD301C}" type="sibTrans" cxnId="{D360D87D-A27B-4A74-9AD8-0DF5BAB5C6CB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7F060056-52CC-4C13-A744-2222FB5EE77D}" type="pres">
      <dgm:prSet presAssocID="{03366AE1-A648-4755-BD80-A8BB362C0B8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F9D2447-47B8-4A1E-BC26-DD9B4046D308}" type="pres">
      <dgm:prSet presAssocID="{25E76F39-A8D0-4574-A162-B1586BE01BC8}" presName="parentLin" presStyleCnt="0"/>
      <dgm:spPr/>
    </dgm:pt>
    <dgm:pt modelId="{CC8A0545-BD89-4679-9D50-E4FA91373119}" type="pres">
      <dgm:prSet presAssocID="{25E76F39-A8D0-4574-A162-B1586BE01BC8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1B496968-CFB4-47BE-B79C-7340B24E4241}" type="pres">
      <dgm:prSet presAssocID="{25E76F39-A8D0-4574-A162-B1586BE01BC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BC3E9AA-68B8-434C-A9F0-77F4A0322338}" type="pres">
      <dgm:prSet presAssocID="{25E76F39-A8D0-4574-A162-B1586BE01BC8}" presName="negativeSpace" presStyleCnt="0"/>
      <dgm:spPr/>
    </dgm:pt>
    <dgm:pt modelId="{3BDAAF51-208F-4C3D-935D-72E0BCBEB317}" type="pres">
      <dgm:prSet presAssocID="{25E76F39-A8D0-4574-A162-B1586BE01BC8}" presName="childText" presStyleLbl="conFgAcc1" presStyleIdx="0" presStyleCnt="3">
        <dgm:presLayoutVars>
          <dgm:bulletEnabled val="1"/>
        </dgm:presLayoutVars>
      </dgm:prSet>
      <dgm:spPr/>
    </dgm:pt>
    <dgm:pt modelId="{6BD4EE71-DD38-4CA7-AFC8-3BAA574F9EA0}" type="pres">
      <dgm:prSet presAssocID="{12C1ECA7-EB93-40E2-B105-59C10C2F7B64}" presName="spaceBetweenRectangles" presStyleCnt="0"/>
      <dgm:spPr/>
    </dgm:pt>
    <dgm:pt modelId="{FF562961-1AEB-46A4-B75B-1A43EEDA0E32}" type="pres">
      <dgm:prSet presAssocID="{96C3F34C-48CF-49A9-9E17-DE2EE22FD117}" presName="parentLin" presStyleCnt="0"/>
      <dgm:spPr/>
    </dgm:pt>
    <dgm:pt modelId="{0223A140-F171-4ADB-9462-6C6149D3BCA3}" type="pres">
      <dgm:prSet presAssocID="{96C3F34C-48CF-49A9-9E17-DE2EE22FD117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CDE7F8A8-EAEF-42B0-A613-702E6712A580}" type="pres">
      <dgm:prSet presAssocID="{96C3F34C-48CF-49A9-9E17-DE2EE22FD11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ECDAED8-CE02-4947-886A-BD7D5F18558E}" type="pres">
      <dgm:prSet presAssocID="{96C3F34C-48CF-49A9-9E17-DE2EE22FD117}" presName="negativeSpace" presStyleCnt="0"/>
      <dgm:spPr/>
    </dgm:pt>
    <dgm:pt modelId="{9FBB58D5-A38A-4BD4-8B76-5BA9A8389AB5}" type="pres">
      <dgm:prSet presAssocID="{96C3F34C-48CF-49A9-9E17-DE2EE22FD117}" presName="childText" presStyleLbl="conFgAcc1" presStyleIdx="1" presStyleCnt="3">
        <dgm:presLayoutVars>
          <dgm:bulletEnabled val="1"/>
        </dgm:presLayoutVars>
      </dgm:prSet>
      <dgm:spPr/>
    </dgm:pt>
    <dgm:pt modelId="{DE81C1FC-AD8F-4282-884A-E56DE2070385}" type="pres">
      <dgm:prSet presAssocID="{7A0A6FD6-B159-4A96-A178-81761E0575B6}" presName="spaceBetweenRectangles" presStyleCnt="0"/>
      <dgm:spPr/>
    </dgm:pt>
    <dgm:pt modelId="{3BF512D5-D730-415A-A023-EFE730C1C183}" type="pres">
      <dgm:prSet presAssocID="{AE009E93-35F2-4A1E-BF33-84F906E78319}" presName="parentLin" presStyleCnt="0"/>
      <dgm:spPr/>
    </dgm:pt>
    <dgm:pt modelId="{38261C90-A6A2-4866-934A-E9AABEA42093}" type="pres">
      <dgm:prSet presAssocID="{AE009E93-35F2-4A1E-BF33-84F906E78319}" presName="parentLeftMargin" presStyleLbl="node1" presStyleIdx="1" presStyleCnt="3"/>
      <dgm:spPr/>
      <dgm:t>
        <a:bodyPr/>
        <a:lstStyle/>
        <a:p>
          <a:endParaRPr lang="uk-UA"/>
        </a:p>
      </dgm:t>
    </dgm:pt>
    <dgm:pt modelId="{F3981833-8F81-422C-9E38-0C90DAF950E6}" type="pres">
      <dgm:prSet presAssocID="{AE009E93-35F2-4A1E-BF33-84F906E7831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58D76CC-24BB-453D-A1F6-05B372331D29}" type="pres">
      <dgm:prSet presAssocID="{AE009E93-35F2-4A1E-BF33-84F906E78319}" presName="negativeSpace" presStyleCnt="0"/>
      <dgm:spPr/>
    </dgm:pt>
    <dgm:pt modelId="{73B3FFC5-3320-4507-8570-DFB686B251CA}" type="pres">
      <dgm:prSet presAssocID="{AE009E93-35F2-4A1E-BF33-84F906E7831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718FC42-0AD3-4E45-9BAF-2E0163D16A45}" type="presOf" srcId="{25E76F39-A8D0-4574-A162-B1586BE01BC8}" destId="{CC8A0545-BD89-4679-9D50-E4FA91373119}" srcOrd="0" destOrd="0" presId="urn:microsoft.com/office/officeart/2005/8/layout/list1"/>
    <dgm:cxn modelId="{9739D0C3-FD56-4202-9C63-85C1FD71A068}" srcId="{03366AE1-A648-4755-BD80-A8BB362C0B87}" destId="{96C3F34C-48CF-49A9-9E17-DE2EE22FD117}" srcOrd="1" destOrd="0" parTransId="{5BC4E27B-4845-4D6B-9F32-0D61A61A64A5}" sibTransId="{7A0A6FD6-B159-4A96-A178-81761E0575B6}"/>
    <dgm:cxn modelId="{37B8433A-4AC4-41B4-BCBC-48DB5E9CCCB3}" type="presOf" srcId="{AE009E93-35F2-4A1E-BF33-84F906E78319}" destId="{38261C90-A6A2-4866-934A-E9AABEA42093}" srcOrd="0" destOrd="0" presId="urn:microsoft.com/office/officeart/2005/8/layout/list1"/>
    <dgm:cxn modelId="{D1D7C80E-2AA4-4DFC-8369-AF9B24EF2F17}" type="presOf" srcId="{03366AE1-A648-4755-BD80-A8BB362C0B87}" destId="{7F060056-52CC-4C13-A744-2222FB5EE77D}" srcOrd="0" destOrd="0" presId="urn:microsoft.com/office/officeart/2005/8/layout/list1"/>
    <dgm:cxn modelId="{9682F1B7-B005-4AC7-A07F-B53120619A06}" type="presOf" srcId="{96C3F34C-48CF-49A9-9E17-DE2EE22FD117}" destId="{0223A140-F171-4ADB-9462-6C6149D3BCA3}" srcOrd="0" destOrd="0" presId="urn:microsoft.com/office/officeart/2005/8/layout/list1"/>
    <dgm:cxn modelId="{6140D235-BE89-4B7A-8C2A-2143734EB0D8}" type="presOf" srcId="{25E76F39-A8D0-4574-A162-B1586BE01BC8}" destId="{1B496968-CFB4-47BE-B79C-7340B24E4241}" srcOrd="1" destOrd="0" presId="urn:microsoft.com/office/officeart/2005/8/layout/list1"/>
    <dgm:cxn modelId="{3EBE5E1E-B74C-49C3-A290-D837E821A0DC}" type="presOf" srcId="{96C3F34C-48CF-49A9-9E17-DE2EE22FD117}" destId="{CDE7F8A8-EAEF-42B0-A613-702E6712A580}" srcOrd="1" destOrd="0" presId="urn:microsoft.com/office/officeart/2005/8/layout/list1"/>
    <dgm:cxn modelId="{D360D87D-A27B-4A74-9AD8-0DF5BAB5C6CB}" srcId="{03366AE1-A648-4755-BD80-A8BB362C0B87}" destId="{AE009E93-35F2-4A1E-BF33-84F906E78319}" srcOrd="2" destOrd="0" parTransId="{E87908E2-1FE7-419D-834D-65E1C34980B3}" sibTransId="{145D118E-EB29-49BD-90E4-08D917CD301C}"/>
    <dgm:cxn modelId="{50D82301-40BC-4868-A4AE-CE19AD69428B}" srcId="{03366AE1-A648-4755-BD80-A8BB362C0B87}" destId="{25E76F39-A8D0-4574-A162-B1586BE01BC8}" srcOrd="0" destOrd="0" parTransId="{DA45AE3A-82C0-4CBE-864C-66554ACEFBF2}" sibTransId="{12C1ECA7-EB93-40E2-B105-59C10C2F7B64}"/>
    <dgm:cxn modelId="{5998297F-7A8B-4405-BF86-5B396FA267DB}" type="presOf" srcId="{AE009E93-35F2-4A1E-BF33-84F906E78319}" destId="{F3981833-8F81-422C-9E38-0C90DAF950E6}" srcOrd="1" destOrd="0" presId="urn:microsoft.com/office/officeart/2005/8/layout/list1"/>
    <dgm:cxn modelId="{E021839D-7545-4B7B-B014-0F86EC86071F}" type="presParOf" srcId="{7F060056-52CC-4C13-A744-2222FB5EE77D}" destId="{5F9D2447-47B8-4A1E-BC26-DD9B4046D308}" srcOrd="0" destOrd="0" presId="urn:microsoft.com/office/officeart/2005/8/layout/list1"/>
    <dgm:cxn modelId="{9E9F2F52-9D10-4556-B19C-335E896C5B3F}" type="presParOf" srcId="{5F9D2447-47B8-4A1E-BC26-DD9B4046D308}" destId="{CC8A0545-BD89-4679-9D50-E4FA91373119}" srcOrd="0" destOrd="0" presId="urn:microsoft.com/office/officeart/2005/8/layout/list1"/>
    <dgm:cxn modelId="{EAFBA43D-2502-488D-9169-5E71EE5B9DDE}" type="presParOf" srcId="{5F9D2447-47B8-4A1E-BC26-DD9B4046D308}" destId="{1B496968-CFB4-47BE-B79C-7340B24E4241}" srcOrd="1" destOrd="0" presId="urn:microsoft.com/office/officeart/2005/8/layout/list1"/>
    <dgm:cxn modelId="{590E0F18-DFA6-49CB-A586-CEDF2CFA9911}" type="presParOf" srcId="{7F060056-52CC-4C13-A744-2222FB5EE77D}" destId="{DBC3E9AA-68B8-434C-A9F0-77F4A0322338}" srcOrd="1" destOrd="0" presId="urn:microsoft.com/office/officeart/2005/8/layout/list1"/>
    <dgm:cxn modelId="{21F9FB3F-48B2-4AA6-8994-6189A7197FEE}" type="presParOf" srcId="{7F060056-52CC-4C13-A744-2222FB5EE77D}" destId="{3BDAAF51-208F-4C3D-935D-72E0BCBEB317}" srcOrd="2" destOrd="0" presId="urn:microsoft.com/office/officeart/2005/8/layout/list1"/>
    <dgm:cxn modelId="{0608D561-7776-4000-BD6D-0138AE6D5A29}" type="presParOf" srcId="{7F060056-52CC-4C13-A744-2222FB5EE77D}" destId="{6BD4EE71-DD38-4CA7-AFC8-3BAA574F9EA0}" srcOrd="3" destOrd="0" presId="urn:microsoft.com/office/officeart/2005/8/layout/list1"/>
    <dgm:cxn modelId="{90674A1E-CB0F-4CF3-B969-AE923531BDA3}" type="presParOf" srcId="{7F060056-52CC-4C13-A744-2222FB5EE77D}" destId="{FF562961-1AEB-46A4-B75B-1A43EEDA0E32}" srcOrd="4" destOrd="0" presId="urn:microsoft.com/office/officeart/2005/8/layout/list1"/>
    <dgm:cxn modelId="{D06BD9E7-1FB7-44C1-BA50-457D8DAB3695}" type="presParOf" srcId="{FF562961-1AEB-46A4-B75B-1A43EEDA0E32}" destId="{0223A140-F171-4ADB-9462-6C6149D3BCA3}" srcOrd="0" destOrd="0" presId="urn:microsoft.com/office/officeart/2005/8/layout/list1"/>
    <dgm:cxn modelId="{86525454-29C3-424D-BEB9-C087358B873F}" type="presParOf" srcId="{FF562961-1AEB-46A4-B75B-1A43EEDA0E32}" destId="{CDE7F8A8-EAEF-42B0-A613-702E6712A580}" srcOrd="1" destOrd="0" presId="urn:microsoft.com/office/officeart/2005/8/layout/list1"/>
    <dgm:cxn modelId="{01D7CE08-3E54-4D72-BE1A-3CB15D83CE28}" type="presParOf" srcId="{7F060056-52CC-4C13-A744-2222FB5EE77D}" destId="{8ECDAED8-CE02-4947-886A-BD7D5F18558E}" srcOrd="5" destOrd="0" presId="urn:microsoft.com/office/officeart/2005/8/layout/list1"/>
    <dgm:cxn modelId="{E15C5544-B055-4C13-803F-97A7689BE419}" type="presParOf" srcId="{7F060056-52CC-4C13-A744-2222FB5EE77D}" destId="{9FBB58D5-A38A-4BD4-8B76-5BA9A8389AB5}" srcOrd="6" destOrd="0" presId="urn:microsoft.com/office/officeart/2005/8/layout/list1"/>
    <dgm:cxn modelId="{F84E85D6-318E-44F5-BF69-027A0B30C57D}" type="presParOf" srcId="{7F060056-52CC-4C13-A744-2222FB5EE77D}" destId="{DE81C1FC-AD8F-4282-884A-E56DE2070385}" srcOrd="7" destOrd="0" presId="urn:microsoft.com/office/officeart/2005/8/layout/list1"/>
    <dgm:cxn modelId="{957D6864-23BD-41F2-9F5B-43BCD38CC68B}" type="presParOf" srcId="{7F060056-52CC-4C13-A744-2222FB5EE77D}" destId="{3BF512D5-D730-415A-A023-EFE730C1C183}" srcOrd="8" destOrd="0" presId="urn:microsoft.com/office/officeart/2005/8/layout/list1"/>
    <dgm:cxn modelId="{51FDC568-D64C-4AB1-AC0C-7C79C4EFB404}" type="presParOf" srcId="{3BF512D5-D730-415A-A023-EFE730C1C183}" destId="{38261C90-A6A2-4866-934A-E9AABEA42093}" srcOrd="0" destOrd="0" presId="urn:microsoft.com/office/officeart/2005/8/layout/list1"/>
    <dgm:cxn modelId="{054EBBDA-FFEF-4F5F-ADA7-55C64DDB9EFF}" type="presParOf" srcId="{3BF512D5-D730-415A-A023-EFE730C1C183}" destId="{F3981833-8F81-422C-9E38-0C90DAF950E6}" srcOrd="1" destOrd="0" presId="urn:microsoft.com/office/officeart/2005/8/layout/list1"/>
    <dgm:cxn modelId="{55303045-A62B-41EE-A5BF-DD0439770686}" type="presParOf" srcId="{7F060056-52CC-4C13-A744-2222FB5EE77D}" destId="{F58D76CC-24BB-453D-A1F6-05B372331D29}" srcOrd="9" destOrd="0" presId="urn:microsoft.com/office/officeart/2005/8/layout/list1"/>
    <dgm:cxn modelId="{5B8E5553-AAD9-4802-B90A-23E21E7A80AC}" type="presParOf" srcId="{7F060056-52CC-4C13-A744-2222FB5EE77D}" destId="{73B3FFC5-3320-4507-8570-DFB686B251C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78B321-70B4-4CA0-B1B8-CCFB08C587A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A9C62DB1-F7A2-4A75-9FE1-9EDE2D6F9B01}">
      <dgm:prSet/>
      <dgm:spPr/>
      <dgm:t>
        <a:bodyPr/>
        <a:lstStyle/>
        <a:p>
          <a:r>
            <a:rPr lang="uk-UA">
              <a:solidFill>
                <a:schemeClr val="tx1"/>
              </a:solidFill>
            </a:rPr>
            <a:t>Захист організму</a:t>
          </a:r>
        </a:p>
      </dgm:t>
    </dgm:pt>
    <dgm:pt modelId="{4197937C-4436-4DC0-8318-2B2317C7A644}" type="parTrans" cxnId="{A7AB24EE-087B-4027-B1B5-7465CDC11517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8E107EBC-AC6B-4C10-B2D6-EB188D6CEFE3}" type="sibTrans" cxnId="{A7AB24EE-087B-4027-B1B5-7465CDC11517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90471436-E6C3-495B-8C52-0F1361F3B474}">
      <dgm:prSet/>
      <dgm:spPr/>
      <dgm:t>
        <a:bodyPr/>
        <a:lstStyle/>
        <a:p>
          <a:r>
            <a:rPr lang="uk-UA">
              <a:solidFill>
                <a:schemeClr val="tx1"/>
              </a:solidFill>
            </a:rPr>
            <a:t>Збільшення власної ефективності</a:t>
          </a:r>
        </a:p>
      </dgm:t>
    </dgm:pt>
    <dgm:pt modelId="{E535C026-6ECA-456D-A072-EE920C32EFD7}" type="parTrans" cxnId="{7EBE9302-F34A-47C5-89CE-D9E5618DE9C0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6D9292E2-1868-4AAC-A0C8-7229502FFF6E}" type="sibTrans" cxnId="{7EBE9302-F34A-47C5-89CE-D9E5618DE9C0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53B2759B-2CC7-4928-AE78-36A4771E507A}" type="pres">
      <dgm:prSet presAssocID="{D078B321-70B4-4CA0-B1B8-CCFB08C587A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5F3088A-D749-438A-8CD0-4EB9536D9121}" type="pres">
      <dgm:prSet presAssocID="{A9C62DB1-F7A2-4A75-9FE1-9EDE2D6F9B0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472FD8C-FB3F-44A7-AFF0-4F9B3B98B53E}" type="pres">
      <dgm:prSet presAssocID="{8E107EBC-AC6B-4C10-B2D6-EB188D6CEFE3}" presName="spacer" presStyleCnt="0"/>
      <dgm:spPr/>
    </dgm:pt>
    <dgm:pt modelId="{94F11ED5-A9B1-437D-B01F-67797D4D1E2F}" type="pres">
      <dgm:prSet presAssocID="{90471436-E6C3-495B-8C52-0F1361F3B47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6DA25B9-6F5C-42DA-9042-8C4673CAE1C2}" type="presOf" srcId="{90471436-E6C3-495B-8C52-0F1361F3B474}" destId="{94F11ED5-A9B1-437D-B01F-67797D4D1E2F}" srcOrd="0" destOrd="0" presId="urn:microsoft.com/office/officeart/2005/8/layout/vList2"/>
    <dgm:cxn modelId="{DB2D7827-637F-46E1-8E65-3B2A0AA9982F}" type="presOf" srcId="{D078B321-70B4-4CA0-B1B8-CCFB08C587A6}" destId="{53B2759B-2CC7-4928-AE78-36A4771E507A}" srcOrd="0" destOrd="0" presId="urn:microsoft.com/office/officeart/2005/8/layout/vList2"/>
    <dgm:cxn modelId="{A7AB24EE-087B-4027-B1B5-7465CDC11517}" srcId="{D078B321-70B4-4CA0-B1B8-CCFB08C587A6}" destId="{A9C62DB1-F7A2-4A75-9FE1-9EDE2D6F9B01}" srcOrd="0" destOrd="0" parTransId="{4197937C-4436-4DC0-8318-2B2317C7A644}" sibTransId="{8E107EBC-AC6B-4C10-B2D6-EB188D6CEFE3}"/>
    <dgm:cxn modelId="{7EBE9302-F34A-47C5-89CE-D9E5618DE9C0}" srcId="{D078B321-70B4-4CA0-B1B8-CCFB08C587A6}" destId="{90471436-E6C3-495B-8C52-0F1361F3B474}" srcOrd="1" destOrd="0" parTransId="{E535C026-6ECA-456D-A072-EE920C32EFD7}" sibTransId="{6D9292E2-1868-4AAC-A0C8-7229502FFF6E}"/>
    <dgm:cxn modelId="{90A75D40-973D-4527-971E-A375F653E631}" type="presOf" srcId="{A9C62DB1-F7A2-4A75-9FE1-9EDE2D6F9B01}" destId="{25F3088A-D749-438A-8CD0-4EB9536D9121}" srcOrd="0" destOrd="0" presId="urn:microsoft.com/office/officeart/2005/8/layout/vList2"/>
    <dgm:cxn modelId="{326A9048-7A7D-4EED-9811-4202D00E7E29}" type="presParOf" srcId="{53B2759B-2CC7-4928-AE78-36A4771E507A}" destId="{25F3088A-D749-438A-8CD0-4EB9536D9121}" srcOrd="0" destOrd="0" presId="urn:microsoft.com/office/officeart/2005/8/layout/vList2"/>
    <dgm:cxn modelId="{2A5A6528-639C-4D45-A445-1238D8F8440C}" type="presParOf" srcId="{53B2759B-2CC7-4928-AE78-36A4771E507A}" destId="{3472FD8C-FB3F-44A7-AFF0-4F9B3B98B53E}" srcOrd="1" destOrd="0" presId="urn:microsoft.com/office/officeart/2005/8/layout/vList2"/>
    <dgm:cxn modelId="{CB71379F-0401-4BB7-89DB-54AC8CE46332}" type="presParOf" srcId="{53B2759B-2CC7-4928-AE78-36A4771E507A}" destId="{94F11ED5-A9B1-437D-B01F-67797D4D1E2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E7C98E-937C-487A-9CE7-B55E5DC140D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6F6BC63-3786-4A3D-9FE4-8D5AE6F8909F}">
      <dgm:prSet/>
      <dgm:spPr/>
      <dgm:t>
        <a:bodyPr/>
        <a:lstStyle/>
        <a:p>
          <a:r>
            <a:rPr lang="uk-UA" b="1" dirty="0" smtClean="0"/>
            <a:t>Психологічна самодопомога</a:t>
          </a:r>
        </a:p>
        <a:p>
          <a:endParaRPr lang="uk-UA" dirty="0"/>
        </a:p>
      </dgm:t>
    </dgm:pt>
    <dgm:pt modelId="{BE1F870B-DF0E-40D7-B519-D3B9212678AB}" type="parTrans" cxnId="{E7099162-F7F7-4655-B940-B5263BC612A0}">
      <dgm:prSet/>
      <dgm:spPr/>
      <dgm:t>
        <a:bodyPr/>
        <a:lstStyle/>
        <a:p>
          <a:endParaRPr lang="uk-UA"/>
        </a:p>
      </dgm:t>
    </dgm:pt>
    <dgm:pt modelId="{0BF23211-69D9-430C-9F2F-D4C333CF8E69}" type="sibTrans" cxnId="{E7099162-F7F7-4655-B940-B5263BC612A0}">
      <dgm:prSet/>
      <dgm:spPr/>
      <dgm:t>
        <a:bodyPr/>
        <a:lstStyle/>
        <a:p>
          <a:endParaRPr lang="uk-UA"/>
        </a:p>
      </dgm:t>
    </dgm:pt>
    <dgm:pt modelId="{9955F9F2-6F71-4466-A767-A4208F5BD98A}">
      <dgm:prSet/>
      <dgm:spPr/>
      <dgm:t>
        <a:bodyPr/>
        <a:lstStyle/>
        <a:p>
          <a:r>
            <a:rPr lang="ru-RU" b="1" dirty="0" err="1"/>
            <a:t>Ресурсні</a:t>
          </a:r>
          <a:r>
            <a:rPr lang="ru-RU" b="1" dirty="0"/>
            <a:t> </a:t>
          </a:r>
          <a:r>
            <a:rPr lang="ru-RU" b="1" dirty="0" err="1"/>
            <a:t>техніки</a:t>
          </a:r>
          <a:r>
            <a:rPr lang="ru-RU" b="1" dirty="0"/>
            <a:t>, в </a:t>
          </a:r>
          <a:r>
            <a:rPr lang="ru-RU" b="1" dirty="0" err="1"/>
            <a:t>процесі</a:t>
          </a:r>
          <a:r>
            <a:rPr lang="ru-RU" b="1" dirty="0"/>
            <a:t> </a:t>
          </a:r>
          <a:r>
            <a:rPr lang="ru-RU" b="1" dirty="0" err="1"/>
            <a:t>яких</a:t>
          </a:r>
          <a:r>
            <a:rPr lang="ru-RU" b="1" dirty="0"/>
            <a:t> </a:t>
          </a:r>
          <a:r>
            <a:rPr lang="ru-RU" b="1" dirty="0" err="1" smtClean="0"/>
            <a:t>студенти</a:t>
          </a:r>
          <a:r>
            <a:rPr lang="ru-RU" b="1" dirty="0" smtClean="0"/>
            <a:t> й педагоги </a:t>
          </a:r>
          <a:r>
            <a:rPr lang="ru-RU" b="1" dirty="0" err="1" smtClean="0"/>
            <a:t>розслаблюються</a:t>
          </a:r>
          <a:r>
            <a:rPr lang="ru-RU" b="1" dirty="0"/>
            <a:t>. </a:t>
          </a:r>
          <a:endParaRPr lang="uk-UA" dirty="0"/>
        </a:p>
      </dgm:t>
    </dgm:pt>
    <dgm:pt modelId="{4D8E2E27-FC17-48A1-AFB7-D892D29BA842}" type="parTrans" cxnId="{1C9CEC5B-B994-4396-95A6-2547416E3AE8}">
      <dgm:prSet/>
      <dgm:spPr/>
      <dgm:t>
        <a:bodyPr/>
        <a:lstStyle/>
        <a:p>
          <a:endParaRPr lang="uk-UA"/>
        </a:p>
      </dgm:t>
    </dgm:pt>
    <dgm:pt modelId="{33BF478B-67D0-4720-9859-0211BE9BAC8E}" type="sibTrans" cxnId="{1C9CEC5B-B994-4396-95A6-2547416E3AE8}">
      <dgm:prSet/>
      <dgm:spPr/>
      <dgm:t>
        <a:bodyPr/>
        <a:lstStyle/>
        <a:p>
          <a:endParaRPr lang="uk-UA"/>
        </a:p>
      </dgm:t>
    </dgm:pt>
    <dgm:pt modelId="{2E4C6161-EBEC-4517-9F4A-741ED426AC5E}">
      <dgm:prSet/>
      <dgm:spPr/>
      <dgm:t>
        <a:bodyPr/>
        <a:lstStyle/>
        <a:p>
          <a:r>
            <a:rPr lang="ru-RU" b="1" dirty="0" err="1"/>
            <a:t>Техніки</a:t>
          </a:r>
          <a:r>
            <a:rPr lang="ru-RU" b="1" dirty="0"/>
            <a:t> для </a:t>
          </a:r>
          <a:r>
            <a:rPr lang="ru-RU" b="1" dirty="0" err="1"/>
            <a:t>роботи</a:t>
          </a:r>
          <a:r>
            <a:rPr lang="ru-RU" b="1" dirty="0"/>
            <a:t> з </a:t>
          </a:r>
          <a:r>
            <a:rPr lang="ru-RU" b="1" dirty="0" err="1"/>
            <a:t>негативними</a:t>
          </a:r>
          <a:r>
            <a:rPr lang="ru-RU" b="1" dirty="0"/>
            <a:t> </a:t>
          </a:r>
          <a:r>
            <a:rPr lang="ru-RU" b="1" dirty="0" err="1"/>
            <a:t>емоціями</a:t>
          </a:r>
          <a:r>
            <a:rPr lang="ru-RU" b="1" dirty="0"/>
            <a:t>, </a:t>
          </a:r>
          <a:endParaRPr lang="uk-UA" dirty="0"/>
        </a:p>
      </dgm:t>
    </dgm:pt>
    <dgm:pt modelId="{435B489A-A3A9-4DD7-BCE6-C0FD582D0ABB}" type="parTrans" cxnId="{5DABA6A6-9528-4097-9630-1E67DE8399E6}">
      <dgm:prSet/>
      <dgm:spPr/>
      <dgm:t>
        <a:bodyPr/>
        <a:lstStyle/>
        <a:p>
          <a:endParaRPr lang="uk-UA"/>
        </a:p>
      </dgm:t>
    </dgm:pt>
    <dgm:pt modelId="{70674DA4-DFA5-4410-8B68-4AA5E7F1B442}" type="sibTrans" cxnId="{5DABA6A6-9528-4097-9630-1E67DE8399E6}">
      <dgm:prSet/>
      <dgm:spPr/>
      <dgm:t>
        <a:bodyPr/>
        <a:lstStyle/>
        <a:p>
          <a:endParaRPr lang="uk-UA"/>
        </a:p>
      </dgm:t>
    </dgm:pt>
    <dgm:pt modelId="{CE936D8D-3809-4202-BB7C-EDAB99BE8F04}" type="pres">
      <dgm:prSet presAssocID="{1AE7C98E-937C-487A-9CE7-B55E5DC140D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656E7A6-F795-4B04-B934-E96BE7912BD8}" type="pres">
      <dgm:prSet presAssocID="{06F6BC63-3786-4A3D-9FE4-8D5AE6F8909F}" presName="composite" presStyleCnt="0"/>
      <dgm:spPr/>
    </dgm:pt>
    <dgm:pt modelId="{0DD8D025-4428-4ED4-B7BC-8D573E4AEF95}" type="pres">
      <dgm:prSet presAssocID="{06F6BC63-3786-4A3D-9FE4-8D5AE6F8909F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6738FAE-7AB0-492F-A39C-FEB5D3D888FA}" type="pres">
      <dgm:prSet presAssocID="{06F6BC63-3786-4A3D-9FE4-8D5AE6F8909F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C9CEC5B-B994-4396-95A6-2547416E3AE8}" srcId="{06F6BC63-3786-4A3D-9FE4-8D5AE6F8909F}" destId="{9955F9F2-6F71-4466-A767-A4208F5BD98A}" srcOrd="0" destOrd="0" parTransId="{4D8E2E27-FC17-48A1-AFB7-D892D29BA842}" sibTransId="{33BF478B-67D0-4720-9859-0211BE9BAC8E}"/>
    <dgm:cxn modelId="{7DD8C8F2-FB76-4210-B093-1D7253D580DC}" type="presOf" srcId="{06F6BC63-3786-4A3D-9FE4-8D5AE6F8909F}" destId="{0DD8D025-4428-4ED4-B7BC-8D573E4AEF95}" srcOrd="0" destOrd="0" presId="urn:microsoft.com/office/officeart/2005/8/layout/chevron2"/>
    <dgm:cxn modelId="{521AB3D3-45E0-46DC-A072-7382D73ACB81}" type="presOf" srcId="{2E4C6161-EBEC-4517-9F4A-741ED426AC5E}" destId="{A6738FAE-7AB0-492F-A39C-FEB5D3D888FA}" srcOrd="0" destOrd="1" presId="urn:microsoft.com/office/officeart/2005/8/layout/chevron2"/>
    <dgm:cxn modelId="{B854CB78-718C-4004-982A-8CE40BBD6742}" type="presOf" srcId="{1AE7C98E-937C-487A-9CE7-B55E5DC140DF}" destId="{CE936D8D-3809-4202-BB7C-EDAB99BE8F04}" srcOrd="0" destOrd="0" presId="urn:microsoft.com/office/officeart/2005/8/layout/chevron2"/>
    <dgm:cxn modelId="{E7099162-F7F7-4655-B940-B5263BC612A0}" srcId="{1AE7C98E-937C-487A-9CE7-B55E5DC140DF}" destId="{06F6BC63-3786-4A3D-9FE4-8D5AE6F8909F}" srcOrd="0" destOrd="0" parTransId="{BE1F870B-DF0E-40D7-B519-D3B9212678AB}" sibTransId="{0BF23211-69D9-430C-9F2F-D4C333CF8E69}"/>
    <dgm:cxn modelId="{4E8EE42E-979D-498B-BF60-24966B06AC30}" type="presOf" srcId="{9955F9F2-6F71-4466-A767-A4208F5BD98A}" destId="{A6738FAE-7AB0-492F-A39C-FEB5D3D888FA}" srcOrd="0" destOrd="0" presId="urn:microsoft.com/office/officeart/2005/8/layout/chevron2"/>
    <dgm:cxn modelId="{5DABA6A6-9528-4097-9630-1E67DE8399E6}" srcId="{06F6BC63-3786-4A3D-9FE4-8D5AE6F8909F}" destId="{2E4C6161-EBEC-4517-9F4A-741ED426AC5E}" srcOrd="1" destOrd="0" parTransId="{435B489A-A3A9-4DD7-BCE6-C0FD582D0ABB}" sibTransId="{70674DA4-DFA5-4410-8B68-4AA5E7F1B442}"/>
    <dgm:cxn modelId="{6FCB903F-0FEE-4225-A9DD-AAFB0CBC1083}" type="presParOf" srcId="{CE936D8D-3809-4202-BB7C-EDAB99BE8F04}" destId="{A656E7A6-F795-4B04-B934-E96BE7912BD8}" srcOrd="0" destOrd="0" presId="urn:microsoft.com/office/officeart/2005/8/layout/chevron2"/>
    <dgm:cxn modelId="{05370518-EEA9-4D01-B5C5-8DC0BA060BDB}" type="presParOf" srcId="{A656E7A6-F795-4B04-B934-E96BE7912BD8}" destId="{0DD8D025-4428-4ED4-B7BC-8D573E4AEF95}" srcOrd="0" destOrd="0" presId="urn:microsoft.com/office/officeart/2005/8/layout/chevron2"/>
    <dgm:cxn modelId="{CE9AB7F8-A792-4CFE-8917-6F07A3D3A7AB}" type="presParOf" srcId="{A656E7A6-F795-4B04-B934-E96BE7912BD8}" destId="{A6738FAE-7AB0-492F-A39C-FEB5D3D888F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2DDD7C-82D8-4BF4-9052-4235EB338F9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90F69666-4E0F-4CF8-9D59-4782A50EFF07}">
      <dgm:prSet/>
      <dgm:spPr/>
      <dgm:t>
        <a:bodyPr/>
        <a:lstStyle/>
        <a:p>
          <a:r>
            <a:rPr lang="uk-UA">
              <a:solidFill>
                <a:schemeClr val="tx1"/>
              </a:solidFill>
            </a:rPr>
            <a:t>Поставте собі питання: «Наскільки це важливо для мене?», «Чи змінює це моє життя?», «Чи можу я щось змінити?». Важливо розуміти, що деякі обставини не залежать від нас самих, тому їх не потрібно сприймати надто близько до серця.</a:t>
          </a:r>
        </a:p>
      </dgm:t>
    </dgm:pt>
    <dgm:pt modelId="{69113D76-3350-4AE4-80AA-CBB217309BEB}" type="parTrans" cxnId="{0B6B0585-1D87-479A-A2AA-9119868CFD0B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52E6C77B-77C9-4B44-9B37-53F56EEF23D4}" type="sibTrans" cxnId="{0B6B0585-1D87-479A-A2AA-9119868CFD0B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ABB78B01-3D62-4130-87B0-E9881ADF3AF9}">
      <dgm:prSet/>
      <dgm:spPr/>
      <dgm:t>
        <a:bodyPr/>
        <a:lstStyle/>
        <a:p>
          <a:r>
            <a:rPr lang="uk-UA">
              <a:solidFill>
                <a:schemeClr val="tx1"/>
              </a:solidFill>
            </a:rPr>
            <a:t>Увага до здоров'я. Будь-яка хвороба підриває захисні функції нервової системи. Важливо вчасно проводити лікування, правильно харчуватися, дотримуватись режиму сну згідно з віковими нормами, а також регулярно прогулюватися на свіжому повітрі.</a:t>
          </a:r>
        </a:p>
      </dgm:t>
    </dgm:pt>
    <dgm:pt modelId="{B649632C-474F-476E-AC60-03E6B24C7850}" type="parTrans" cxnId="{87264C94-FDD0-4743-AFC4-E387FC3BF626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FBD95FA4-4388-4B8B-AF92-A8B84B36F024}" type="sibTrans" cxnId="{87264C94-FDD0-4743-AFC4-E387FC3BF626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388E4DF9-3EF8-4751-92AE-68E8F71920C3}">
      <dgm:prSet/>
      <dgm:spPr/>
      <dgm:t>
        <a:bodyPr/>
        <a:lstStyle/>
        <a:p>
          <a:r>
            <a:rPr lang="uk-UA">
              <a:solidFill>
                <a:schemeClr val="tx1"/>
              </a:solidFill>
            </a:rPr>
            <a:t>Давати вихід почуттям. </a:t>
          </a:r>
        </a:p>
      </dgm:t>
    </dgm:pt>
    <dgm:pt modelId="{C8B3902C-15CD-4306-AED1-C2D19E3F4072}" type="parTrans" cxnId="{55A691C5-66B7-4431-903C-817DB5ABFED7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9E42E70F-C3CC-4B6D-A4D5-192E96FD3D78}" type="sibTrans" cxnId="{55A691C5-66B7-4431-903C-817DB5ABFED7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2843ECA7-EEE3-414E-ACE6-5F1C76E6E107}" type="pres">
      <dgm:prSet presAssocID="{752DDD7C-82D8-4BF4-9052-4235EB338F9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BE9ADEA-E24E-41B9-B9B5-A4DE869000AA}" type="pres">
      <dgm:prSet presAssocID="{90F69666-4E0F-4CF8-9D59-4782A50EFF07}" presName="parentText" presStyleLbl="node1" presStyleIdx="0" presStyleCnt="3" custLinFactNeighborY="8918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CD8D5B8-0C0A-464D-BB1C-0DF8CD9B4B03}" type="pres">
      <dgm:prSet presAssocID="{52E6C77B-77C9-4B44-9B37-53F56EEF23D4}" presName="spacer" presStyleCnt="0"/>
      <dgm:spPr/>
    </dgm:pt>
    <dgm:pt modelId="{202560CD-3F30-4FAE-B421-6B9E4D3BF76C}" type="pres">
      <dgm:prSet presAssocID="{ABB78B01-3D62-4130-87B0-E9881ADF3AF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F0F154D-2185-4183-AAEE-33894E453303}" type="pres">
      <dgm:prSet presAssocID="{FBD95FA4-4388-4B8B-AF92-A8B84B36F024}" presName="spacer" presStyleCnt="0"/>
      <dgm:spPr/>
    </dgm:pt>
    <dgm:pt modelId="{19D609DD-0846-4EFD-A8AD-F9CD58CE1893}" type="pres">
      <dgm:prSet presAssocID="{388E4DF9-3EF8-4751-92AE-68E8F71920C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CE30E63-7F1F-4062-A243-A75E7F756E5E}" type="presOf" srcId="{752DDD7C-82D8-4BF4-9052-4235EB338F97}" destId="{2843ECA7-EEE3-414E-ACE6-5F1C76E6E107}" srcOrd="0" destOrd="0" presId="urn:microsoft.com/office/officeart/2005/8/layout/vList2"/>
    <dgm:cxn modelId="{0B6B0585-1D87-479A-A2AA-9119868CFD0B}" srcId="{752DDD7C-82D8-4BF4-9052-4235EB338F97}" destId="{90F69666-4E0F-4CF8-9D59-4782A50EFF07}" srcOrd="0" destOrd="0" parTransId="{69113D76-3350-4AE4-80AA-CBB217309BEB}" sibTransId="{52E6C77B-77C9-4B44-9B37-53F56EEF23D4}"/>
    <dgm:cxn modelId="{55A691C5-66B7-4431-903C-817DB5ABFED7}" srcId="{752DDD7C-82D8-4BF4-9052-4235EB338F97}" destId="{388E4DF9-3EF8-4751-92AE-68E8F71920C3}" srcOrd="2" destOrd="0" parTransId="{C8B3902C-15CD-4306-AED1-C2D19E3F4072}" sibTransId="{9E42E70F-C3CC-4B6D-A4D5-192E96FD3D78}"/>
    <dgm:cxn modelId="{02923D61-0855-41E6-B70E-93F335C9D4C5}" type="presOf" srcId="{90F69666-4E0F-4CF8-9D59-4782A50EFF07}" destId="{8BE9ADEA-E24E-41B9-B9B5-A4DE869000AA}" srcOrd="0" destOrd="0" presId="urn:microsoft.com/office/officeart/2005/8/layout/vList2"/>
    <dgm:cxn modelId="{AD631CFA-B149-4175-8927-EFC7982D2ED6}" type="presOf" srcId="{ABB78B01-3D62-4130-87B0-E9881ADF3AF9}" destId="{202560CD-3F30-4FAE-B421-6B9E4D3BF76C}" srcOrd="0" destOrd="0" presId="urn:microsoft.com/office/officeart/2005/8/layout/vList2"/>
    <dgm:cxn modelId="{87264C94-FDD0-4743-AFC4-E387FC3BF626}" srcId="{752DDD7C-82D8-4BF4-9052-4235EB338F97}" destId="{ABB78B01-3D62-4130-87B0-E9881ADF3AF9}" srcOrd="1" destOrd="0" parTransId="{B649632C-474F-476E-AC60-03E6B24C7850}" sibTransId="{FBD95FA4-4388-4B8B-AF92-A8B84B36F024}"/>
    <dgm:cxn modelId="{FC719985-2F38-4E0C-9758-E2DA91559550}" type="presOf" srcId="{388E4DF9-3EF8-4751-92AE-68E8F71920C3}" destId="{19D609DD-0846-4EFD-A8AD-F9CD58CE1893}" srcOrd="0" destOrd="0" presId="urn:microsoft.com/office/officeart/2005/8/layout/vList2"/>
    <dgm:cxn modelId="{539725A3-5DC1-477E-B8A8-E52CFC337AA3}" type="presParOf" srcId="{2843ECA7-EEE3-414E-ACE6-5F1C76E6E107}" destId="{8BE9ADEA-E24E-41B9-B9B5-A4DE869000AA}" srcOrd="0" destOrd="0" presId="urn:microsoft.com/office/officeart/2005/8/layout/vList2"/>
    <dgm:cxn modelId="{262ED7A7-6B85-468B-8E17-E374DFEA5C35}" type="presParOf" srcId="{2843ECA7-EEE3-414E-ACE6-5F1C76E6E107}" destId="{6CD8D5B8-0C0A-464D-BB1C-0DF8CD9B4B03}" srcOrd="1" destOrd="0" presId="urn:microsoft.com/office/officeart/2005/8/layout/vList2"/>
    <dgm:cxn modelId="{546026ED-BBFD-45DA-B0DD-A9B4924C6AC1}" type="presParOf" srcId="{2843ECA7-EEE3-414E-ACE6-5F1C76E6E107}" destId="{202560CD-3F30-4FAE-B421-6B9E4D3BF76C}" srcOrd="2" destOrd="0" presId="urn:microsoft.com/office/officeart/2005/8/layout/vList2"/>
    <dgm:cxn modelId="{84B942C7-5795-402D-B41C-911ECFE2E313}" type="presParOf" srcId="{2843ECA7-EEE3-414E-ACE6-5F1C76E6E107}" destId="{1F0F154D-2185-4183-AAEE-33894E453303}" srcOrd="3" destOrd="0" presId="urn:microsoft.com/office/officeart/2005/8/layout/vList2"/>
    <dgm:cxn modelId="{FD30F086-2D33-44CF-9766-1D0EA3805FD6}" type="presParOf" srcId="{2843ECA7-EEE3-414E-ACE6-5F1C76E6E107}" destId="{19D609DD-0846-4EFD-A8AD-F9CD58CE189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BEF700C-BC4D-4306-AA17-803E4C32EAD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A6343145-8050-4BEC-B052-2E8FFBCAE989}">
      <dgm:prSet/>
      <dgm:spPr/>
      <dgm:t>
        <a:bodyPr/>
        <a:lstStyle/>
        <a:p>
          <a:r>
            <a:rPr lang="uk-UA">
              <a:solidFill>
                <a:schemeClr val="tx1"/>
              </a:solidFill>
            </a:rPr>
            <a:t>Повітря (дихання). </a:t>
          </a:r>
        </a:p>
      </dgm:t>
    </dgm:pt>
    <dgm:pt modelId="{755A91FC-9FDD-497C-AAFF-CA7695174B21}" type="parTrans" cxnId="{50F3A532-95F5-4C76-8F02-8D38E68F7973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E02010FC-2312-4CB7-8D2B-DFC9D81832DD}" type="sibTrans" cxnId="{50F3A532-95F5-4C76-8F02-8D38E68F7973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BD5525ED-336C-4013-B682-93E72D3D8A01}">
      <dgm:prSet/>
      <dgm:spPr/>
      <dgm:t>
        <a:bodyPr/>
        <a:lstStyle/>
        <a:p>
          <a:r>
            <a:rPr lang="uk-UA">
              <a:solidFill>
                <a:schemeClr val="tx1"/>
              </a:solidFill>
            </a:rPr>
            <a:t>Вода </a:t>
          </a:r>
        </a:p>
      </dgm:t>
    </dgm:pt>
    <dgm:pt modelId="{A02A96E3-AF73-4A51-ACA2-7912B0C39656}" type="parTrans" cxnId="{F9A7D473-4787-4698-954E-1D04BE11F03A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D10763E6-9436-4B72-8B2B-514F3A2CF96F}" type="sibTrans" cxnId="{F9A7D473-4787-4698-954E-1D04BE11F03A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ED213220-CD10-4A2C-8FEF-8CB7622CA52C}">
      <dgm:prSet/>
      <dgm:spPr/>
      <dgm:t>
        <a:bodyPr/>
        <a:lstStyle/>
        <a:p>
          <a:r>
            <a:rPr lang="uk-UA">
              <a:solidFill>
                <a:schemeClr val="tx1"/>
              </a:solidFill>
            </a:rPr>
            <a:t>Земля (напруження тіла і його розслаблення). </a:t>
          </a:r>
        </a:p>
      </dgm:t>
    </dgm:pt>
    <dgm:pt modelId="{BEC5B991-48A7-47AF-85BC-2A77B40F6C1B}" type="parTrans" cxnId="{32021A80-EA48-472B-9B5F-D596B3077E22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97383F57-005E-4E52-B4D3-7358EAD9506E}" type="sibTrans" cxnId="{32021A80-EA48-472B-9B5F-D596B3077E22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50A2448B-6140-4318-B6CF-1B26876D8AF0}">
      <dgm:prSet/>
      <dgm:spPr/>
      <dgm:t>
        <a:bodyPr/>
        <a:lstStyle/>
        <a:p>
          <a:r>
            <a:rPr lang="uk-UA">
              <a:solidFill>
                <a:schemeClr val="tx1"/>
              </a:solidFill>
            </a:rPr>
            <a:t>Вогонь (вогонь в очах)</a:t>
          </a:r>
        </a:p>
      </dgm:t>
    </dgm:pt>
    <dgm:pt modelId="{24BCCA16-9779-4A21-BC07-1B4CDCCBBFF2}" type="parTrans" cxnId="{BB61558E-D09F-424F-91A6-1D16E57ED8C3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277FFEA1-5D24-429E-A0D5-7CE3801EA483}" type="sibTrans" cxnId="{BB61558E-D09F-424F-91A6-1D16E57ED8C3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396D26B2-FA7A-4BB5-AA0B-60BCA7BA2C42}" type="pres">
      <dgm:prSet presAssocID="{2BEF700C-BC4D-4306-AA17-803E4C32EAD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9B8B65D-DABC-430D-BC78-729890E841E0}" type="pres">
      <dgm:prSet presAssocID="{A6343145-8050-4BEC-B052-2E8FFBCAE98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7AB75D8-42BD-4B14-A56F-FB6782BFBDB1}" type="pres">
      <dgm:prSet presAssocID="{E02010FC-2312-4CB7-8D2B-DFC9D81832DD}" presName="sibTrans" presStyleCnt="0"/>
      <dgm:spPr/>
    </dgm:pt>
    <dgm:pt modelId="{790BEDEB-627B-41AC-87C3-104BFBA9FB89}" type="pres">
      <dgm:prSet presAssocID="{BD5525ED-336C-4013-B682-93E72D3D8A0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D26BBCE-E546-42F1-8E62-CBA59B6569D9}" type="pres">
      <dgm:prSet presAssocID="{D10763E6-9436-4B72-8B2B-514F3A2CF96F}" presName="sibTrans" presStyleCnt="0"/>
      <dgm:spPr/>
    </dgm:pt>
    <dgm:pt modelId="{BF99ACE4-D8CB-4F47-93BB-75FF20CFBA09}" type="pres">
      <dgm:prSet presAssocID="{ED213220-CD10-4A2C-8FEF-8CB7622CA52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9C66549-4DC0-444F-998B-D8463BBF5FCF}" type="pres">
      <dgm:prSet presAssocID="{97383F57-005E-4E52-B4D3-7358EAD9506E}" presName="sibTrans" presStyleCnt="0"/>
      <dgm:spPr/>
    </dgm:pt>
    <dgm:pt modelId="{728A796A-5769-4A66-B979-60D659CA5946}" type="pres">
      <dgm:prSet presAssocID="{50A2448B-6140-4318-B6CF-1B26876D8AF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9A7D473-4787-4698-954E-1D04BE11F03A}" srcId="{2BEF700C-BC4D-4306-AA17-803E4C32EADF}" destId="{BD5525ED-336C-4013-B682-93E72D3D8A01}" srcOrd="1" destOrd="0" parTransId="{A02A96E3-AF73-4A51-ACA2-7912B0C39656}" sibTransId="{D10763E6-9436-4B72-8B2B-514F3A2CF96F}"/>
    <dgm:cxn modelId="{32021A80-EA48-472B-9B5F-D596B3077E22}" srcId="{2BEF700C-BC4D-4306-AA17-803E4C32EADF}" destId="{ED213220-CD10-4A2C-8FEF-8CB7622CA52C}" srcOrd="2" destOrd="0" parTransId="{BEC5B991-48A7-47AF-85BC-2A77B40F6C1B}" sibTransId="{97383F57-005E-4E52-B4D3-7358EAD9506E}"/>
    <dgm:cxn modelId="{C8410EE6-BF31-4B04-B7A8-243EB2FBDC3E}" type="presOf" srcId="{2BEF700C-BC4D-4306-AA17-803E4C32EADF}" destId="{396D26B2-FA7A-4BB5-AA0B-60BCA7BA2C42}" srcOrd="0" destOrd="0" presId="urn:microsoft.com/office/officeart/2005/8/layout/default"/>
    <dgm:cxn modelId="{86EDE3AC-87F0-43D8-A2D7-F1ECE8D24E33}" type="presOf" srcId="{A6343145-8050-4BEC-B052-2E8FFBCAE989}" destId="{79B8B65D-DABC-430D-BC78-729890E841E0}" srcOrd="0" destOrd="0" presId="urn:microsoft.com/office/officeart/2005/8/layout/default"/>
    <dgm:cxn modelId="{F3C426A1-E388-416C-85E3-FC1CF65D9025}" type="presOf" srcId="{ED213220-CD10-4A2C-8FEF-8CB7622CA52C}" destId="{BF99ACE4-D8CB-4F47-93BB-75FF20CFBA09}" srcOrd="0" destOrd="0" presId="urn:microsoft.com/office/officeart/2005/8/layout/default"/>
    <dgm:cxn modelId="{68ACF005-1B2F-48EC-96CD-DB74CBE47E58}" type="presOf" srcId="{BD5525ED-336C-4013-B682-93E72D3D8A01}" destId="{790BEDEB-627B-41AC-87C3-104BFBA9FB89}" srcOrd="0" destOrd="0" presId="urn:microsoft.com/office/officeart/2005/8/layout/default"/>
    <dgm:cxn modelId="{BB61558E-D09F-424F-91A6-1D16E57ED8C3}" srcId="{2BEF700C-BC4D-4306-AA17-803E4C32EADF}" destId="{50A2448B-6140-4318-B6CF-1B26876D8AF0}" srcOrd="3" destOrd="0" parTransId="{24BCCA16-9779-4A21-BC07-1B4CDCCBBFF2}" sibTransId="{277FFEA1-5D24-429E-A0D5-7CE3801EA483}"/>
    <dgm:cxn modelId="{9FC39778-87B2-47D6-9198-E4599A2DA4F9}" type="presOf" srcId="{50A2448B-6140-4318-B6CF-1B26876D8AF0}" destId="{728A796A-5769-4A66-B979-60D659CA5946}" srcOrd="0" destOrd="0" presId="urn:microsoft.com/office/officeart/2005/8/layout/default"/>
    <dgm:cxn modelId="{50F3A532-95F5-4C76-8F02-8D38E68F7973}" srcId="{2BEF700C-BC4D-4306-AA17-803E4C32EADF}" destId="{A6343145-8050-4BEC-B052-2E8FFBCAE989}" srcOrd="0" destOrd="0" parTransId="{755A91FC-9FDD-497C-AAFF-CA7695174B21}" sibTransId="{E02010FC-2312-4CB7-8D2B-DFC9D81832DD}"/>
    <dgm:cxn modelId="{49EC0E6F-BEF3-4816-9B8C-816B4EA004B4}" type="presParOf" srcId="{396D26B2-FA7A-4BB5-AA0B-60BCA7BA2C42}" destId="{79B8B65D-DABC-430D-BC78-729890E841E0}" srcOrd="0" destOrd="0" presId="urn:microsoft.com/office/officeart/2005/8/layout/default"/>
    <dgm:cxn modelId="{6166118D-44D9-4B53-90C1-B4D0BF986DF9}" type="presParOf" srcId="{396D26B2-FA7A-4BB5-AA0B-60BCA7BA2C42}" destId="{F7AB75D8-42BD-4B14-A56F-FB6782BFBDB1}" srcOrd="1" destOrd="0" presId="urn:microsoft.com/office/officeart/2005/8/layout/default"/>
    <dgm:cxn modelId="{DBB5AD14-AAA9-4089-A5D3-B55491A58AF2}" type="presParOf" srcId="{396D26B2-FA7A-4BB5-AA0B-60BCA7BA2C42}" destId="{790BEDEB-627B-41AC-87C3-104BFBA9FB89}" srcOrd="2" destOrd="0" presId="urn:microsoft.com/office/officeart/2005/8/layout/default"/>
    <dgm:cxn modelId="{DC201A4B-8FCD-4AB0-956F-A55DB8771C0C}" type="presParOf" srcId="{396D26B2-FA7A-4BB5-AA0B-60BCA7BA2C42}" destId="{2D26BBCE-E546-42F1-8E62-CBA59B6569D9}" srcOrd="3" destOrd="0" presId="urn:microsoft.com/office/officeart/2005/8/layout/default"/>
    <dgm:cxn modelId="{5E052814-D69D-45C7-89F0-CA95621DD41E}" type="presParOf" srcId="{396D26B2-FA7A-4BB5-AA0B-60BCA7BA2C42}" destId="{BF99ACE4-D8CB-4F47-93BB-75FF20CFBA09}" srcOrd="4" destOrd="0" presId="urn:microsoft.com/office/officeart/2005/8/layout/default"/>
    <dgm:cxn modelId="{CE7B2F0C-7674-4259-96B8-E480C0A3B141}" type="presParOf" srcId="{396D26B2-FA7A-4BB5-AA0B-60BCA7BA2C42}" destId="{C9C66549-4DC0-444F-998B-D8463BBF5FCF}" srcOrd="5" destOrd="0" presId="urn:microsoft.com/office/officeart/2005/8/layout/default"/>
    <dgm:cxn modelId="{AA5302DC-3FDC-4672-ABFA-EE8F71555F2B}" type="presParOf" srcId="{396D26B2-FA7A-4BB5-AA0B-60BCA7BA2C42}" destId="{728A796A-5769-4A66-B979-60D659CA59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8D690B-2A52-49BE-8543-A7B5FDC9BC3F}">
      <dsp:nvSpPr>
        <dsp:cNvPr id="0" name=""/>
        <dsp:cNvSpPr/>
      </dsp:nvSpPr>
      <dsp:spPr>
        <a:xfrm>
          <a:off x="0" y="20481"/>
          <a:ext cx="5486399" cy="79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chemeClr val="tx1"/>
              </a:solidFill>
            </a:rPr>
            <a:t>Генетична схильність</a:t>
          </a:r>
        </a:p>
      </dsp:txBody>
      <dsp:txXfrm>
        <a:off x="38784" y="59265"/>
        <a:ext cx="5408831" cy="716935"/>
      </dsp:txXfrm>
    </dsp:sp>
    <dsp:sp modelId="{8F22D223-C4BD-493F-BED3-6065F7DB43AA}">
      <dsp:nvSpPr>
        <dsp:cNvPr id="0" name=""/>
        <dsp:cNvSpPr/>
      </dsp:nvSpPr>
      <dsp:spPr>
        <a:xfrm>
          <a:off x="0" y="872584"/>
          <a:ext cx="5486399" cy="79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>
              <a:solidFill>
                <a:schemeClr val="tx1"/>
              </a:solidFill>
            </a:rPr>
            <a:t>Тип нервової системи людини</a:t>
          </a:r>
        </a:p>
      </dsp:txBody>
      <dsp:txXfrm>
        <a:off x="38784" y="911368"/>
        <a:ext cx="5408831" cy="716935"/>
      </dsp:txXfrm>
    </dsp:sp>
    <dsp:sp modelId="{9BD43814-B4FB-44A5-8778-3E7A35936B2F}">
      <dsp:nvSpPr>
        <dsp:cNvPr id="0" name=""/>
        <dsp:cNvSpPr/>
      </dsp:nvSpPr>
      <dsp:spPr>
        <a:xfrm>
          <a:off x="0" y="1724687"/>
          <a:ext cx="5486399" cy="79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>
              <a:solidFill>
                <a:schemeClr val="tx1"/>
              </a:solidFill>
            </a:rPr>
            <a:t>Ранній дитячий досвід</a:t>
          </a:r>
        </a:p>
      </dsp:txBody>
      <dsp:txXfrm>
        <a:off x="38784" y="1763471"/>
        <a:ext cx="5408831" cy="716935"/>
      </dsp:txXfrm>
    </dsp:sp>
    <dsp:sp modelId="{7E5963DA-C7F9-4290-B530-0B2A6251C20D}">
      <dsp:nvSpPr>
        <dsp:cNvPr id="0" name=""/>
        <dsp:cNvSpPr/>
      </dsp:nvSpPr>
      <dsp:spPr>
        <a:xfrm>
          <a:off x="0" y="2576791"/>
          <a:ext cx="5486399" cy="79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>
              <a:solidFill>
                <a:schemeClr val="tx1"/>
              </a:solidFill>
            </a:rPr>
            <a:t>Особистісні особливості</a:t>
          </a:r>
        </a:p>
      </dsp:txBody>
      <dsp:txXfrm>
        <a:off x="38784" y="2615575"/>
        <a:ext cx="5408831" cy="716935"/>
      </dsp:txXfrm>
    </dsp:sp>
    <dsp:sp modelId="{D85EC4E8-F0B1-4570-824C-F8CFA90E396E}">
      <dsp:nvSpPr>
        <dsp:cNvPr id="0" name=""/>
        <dsp:cNvSpPr/>
      </dsp:nvSpPr>
      <dsp:spPr>
        <a:xfrm>
          <a:off x="0" y="3428894"/>
          <a:ext cx="5486399" cy="79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>
              <a:solidFill>
                <a:schemeClr val="tx1"/>
              </a:solidFill>
            </a:rPr>
            <a:t>Самооцінка особистості</a:t>
          </a:r>
        </a:p>
      </dsp:txBody>
      <dsp:txXfrm>
        <a:off x="38784" y="3467678"/>
        <a:ext cx="5408831" cy="716935"/>
      </dsp:txXfrm>
    </dsp:sp>
    <dsp:sp modelId="{60C94853-2E6D-4FC1-9EE6-5517A8F24114}">
      <dsp:nvSpPr>
        <dsp:cNvPr id="0" name=""/>
        <dsp:cNvSpPr/>
      </dsp:nvSpPr>
      <dsp:spPr>
        <a:xfrm>
          <a:off x="0" y="4280997"/>
          <a:ext cx="5486399" cy="79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>
              <a:solidFill>
                <a:schemeClr val="tx1"/>
              </a:solidFill>
            </a:rPr>
            <a:t>Спрямованість особистості, її цілі, цінності, установки</a:t>
          </a:r>
        </a:p>
      </dsp:txBody>
      <dsp:txXfrm>
        <a:off x="38784" y="4319781"/>
        <a:ext cx="5408831" cy="716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DAAF51-208F-4C3D-935D-72E0BCBEB317}">
      <dsp:nvSpPr>
        <dsp:cNvPr id="0" name=""/>
        <dsp:cNvSpPr/>
      </dsp:nvSpPr>
      <dsp:spPr>
        <a:xfrm>
          <a:off x="0" y="1788898"/>
          <a:ext cx="1109609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496968-CFB4-47BE-B79C-7340B24E4241}">
      <dsp:nvSpPr>
        <dsp:cNvPr id="0" name=""/>
        <dsp:cNvSpPr/>
      </dsp:nvSpPr>
      <dsp:spPr>
        <a:xfrm>
          <a:off x="554804" y="1478938"/>
          <a:ext cx="7767263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3584" tIns="0" rIns="293584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>
              <a:solidFill>
                <a:schemeClr val="tx1"/>
              </a:solidFill>
            </a:rPr>
            <a:t>Високий – незначна схильність до стресу</a:t>
          </a:r>
        </a:p>
      </dsp:txBody>
      <dsp:txXfrm>
        <a:off x="585066" y="1509200"/>
        <a:ext cx="7706739" cy="559396"/>
      </dsp:txXfrm>
    </dsp:sp>
    <dsp:sp modelId="{9FBB58D5-A38A-4BD4-8B76-5BA9A8389AB5}">
      <dsp:nvSpPr>
        <dsp:cNvPr id="0" name=""/>
        <dsp:cNvSpPr/>
      </dsp:nvSpPr>
      <dsp:spPr>
        <a:xfrm>
          <a:off x="0" y="2741458"/>
          <a:ext cx="1109609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E7F8A8-EAEF-42B0-A613-702E6712A580}">
      <dsp:nvSpPr>
        <dsp:cNvPr id="0" name=""/>
        <dsp:cNvSpPr/>
      </dsp:nvSpPr>
      <dsp:spPr>
        <a:xfrm>
          <a:off x="554804" y="2431498"/>
          <a:ext cx="7767263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3584" tIns="0" rIns="293584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>
              <a:solidFill>
                <a:schemeClr val="tx1"/>
              </a:solidFill>
            </a:rPr>
            <a:t>Середній – певні стресові події порушують рівновагу </a:t>
          </a:r>
        </a:p>
      </dsp:txBody>
      <dsp:txXfrm>
        <a:off x="585066" y="2461760"/>
        <a:ext cx="7706739" cy="559396"/>
      </dsp:txXfrm>
    </dsp:sp>
    <dsp:sp modelId="{73B3FFC5-3320-4507-8570-DFB686B251CA}">
      <dsp:nvSpPr>
        <dsp:cNvPr id="0" name=""/>
        <dsp:cNvSpPr/>
      </dsp:nvSpPr>
      <dsp:spPr>
        <a:xfrm>
          <a:off x="0" y="3694018"/>
          <a:ext cx="1109609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981833-8F81-422C-9E38-0C90DAF950E6}">
      <dsp:nvSpPr>
        <dsp:cNvPr id="0" name=""/>
        <dsp:cNvSpPr/>
      </dsp:nvSpPr>
      <dsp:spPr>
        <a:xfrm>
          <a:off x="554804" y="3384058"/>
          <a:ext cx="7767263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3584" tIns="0" rIns="293584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>
              <a:solidFill>
                <a:schemeClr val="tx1"/>
              </a:solidFill>
            </a:rPr>
            <a:t>Низький – гостра реакція на стрес</a:t>
          </a:r>
        </a:p>
      </dsp:txBody>
      <dsp:txXfrm>
        <a:off x="585066" y="3414320"/>
        <a:ext cx="7706739" cy="5593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3088A-D749-438A-8CD0-4EB9536D9121}">
      <dsp:nvSpPr>
        <dsp:cNvPr id="0" name=""/>
        <dsp:cNvSpPr/>
      </dsp:nvSpPr>
      <dsp:spPr>
        <a:xfrm>
          <a:off x="0" y="474904"/>
          <a:ext cx="4754880" cy="1350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>
              <a:solidFill>
                <a:schemeClr val="tx1"/>
              </a:solidFill>
            </a:rPr>
            <a:t>Захист організму</a:t>
          </a:r>
        </a:p>
      </dsp:txBody>
      <dsp:txXfrm>
        <a:off x="65934" y="540838"/>
        <a:ext cx="4623012" cy="1218787"/>
      </dsp:txXfrm>
    </dsp:sp>
    <dsp:sp modelId="{94F11ED5-A9B1-437D-B01F-67797D4D1E2F}">
      <dsp:nvSpPr>
        <dsp:cNvPr id="0" name=""/>
        <dsp:cNvSpPr/>
      </dsp:nvSpPr>
      <dsp:spPr>
        <a:xfrm>
          <a:off x="0" y="1923480"/>
          <a:ext cx="4754880" cy="1350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>
              <a:solidFill>
                <a:schemeClr val="tx1"/>
              </a:solidFill>
            </a:rPr>
            <a:t>Збільшення власної ефективності</a:t>
          </a:r>
        </a:p>
      </dsp:txBody>
      <dsp:txXfrm>
        <a:off x="65934" y="1989414"/>
        <a:ext cx="4623012" cy="12187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D8D025-4428-4ED4-B7BC-8D573E4AEF95}">
      <dsp:nvSpPr>
        <dsp:cNvPr id="0" name=""/>
        <dsp:cNvSpPr/>
      </dsp:nvSpPr>
      <dsp:spPr>
        <a:xfrm rot="5400000">
          <a:off x="-1280160" y="1280160"/>
          <a:ext cx="4828854" cy="22685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/>
            <a:t>Психологічна самодопомога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200" kern="1200" dirty="0"/>
        </a:p>
      </dsp:txBody>
      <dsp:txXfrm rot="-5400000">
        <a:off x="0" y="1134267"/>
        <a:ext cx="2268534" cy="2560320"/>
      </dsp:txXfrm>
    </dsp:sp>
    <dsp:sp modelId="{A6738FAE-7AB0-492F-A39C-FEB5D3D888FA}">
      <dsp:nvSpPr>
        <dsp:cNvPr id="0" name=""/>
        <dsp:cNvSpPr/>
      </dsp:nvSpPr>
      <dsp:spPr>
        <a:xfrm rot="5400000">
          <a:off x="2122640" y="145893"/>
          <a:ext cx="3694587" cy="34028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err="1"/>
            <a:t>Ресурсні</a:t>
          </a:r>
          <a:r>
            <a:rPr lang="ru-RU" sz="2400" b="1" kern="1200" dirty="0"/>
            <a:t> </a:t>
          </a:r>
          <a:r>
            <a:rPr lang="ru-RU" sz="2400" b="1" kern="1200" dirty="0" err="1"/>
            <a:t>техніки</a:t>
          </a:r>
          <a:r>
            <a:rPr lang="ru-RU" sz="2400" b="1" kern="1200" dirty="0"/>
            <a:t>, в </a:t>
          </a:r>
          <a:r>
            <a:rPr lang="ru-RU" sz="2400" b="1" kern="1200" dirty="0" err="1"/>
            <a:t>процесі</a:t>
          </a:r>
          <a:r>
            <a:rPr lang="ru-RU" sz="2400" b="1" kern="1200" dirty="0"/>
            <a:t> </a:t>
          </a:r>
          <a:r>
            <a:rPr lang="ru-RU" sz="2400" b="1" kern="1200" dirty="0" err="1"/>
            <a:t>яких</a:t>
          </a:r>
          <a:r>
            <a:rPr lang="ru-RU" sz="2400" b="1" kern="1200" dirty="0"/>
            <a:t> </a:t>
          </a:r>
          <a:r>
            <a:rPr lang="ru-RU" sz="2400" b="1" kern="1200" dirty="0" err="1" smtClean="0"/>
            <a:t>студенти</a:t>
          </a:r>
          <a:r>
            <a:rPr lang="ru-RU" sz="2400" b="1" kern="1200" dirty="0" smtClean="0"/>
            <a:t> й педагоги </a:t>
          </a:r>
          <a:r>
            <a:rPr lang="ru-RU" sz="2400" b="1" kern="1200" dirty="0" err="1" smtClean="0"/>
            <a:t>розслаблюються</a:t>
          </a:r>
          <a:r>
            <a:rPr lang="ru-RU" sz="2400" b="1" kern="1200" dirty="0"/>
            <a:t>. </a:t>
          </a:r>
          <a:endParaRPr lang="uk-U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err="1"/>
            <a:t>Техніки</a:t>
          </a:r>
          <a:r>
            <a:rPr lang="ru-RU" sz="2400" b="1" kern="1200" dirty="0"/>
            <a:t> для </a:t>
          </a:r>
          <a:r>
            <a:rPr lang="ru-RU" sz="2400" b="1" kern="1200" dirty="0" err="1"/>
            <a:t>роботи</a:t>
          </a:r>
          <a:r>
            <a:rPr lang="ru-RU" sz="2400" b="1" kern="1200" dirty="0"/>
            <a:t> з </a:t>
          </a:r>
          <a:r>
            <a:rPr lang="ru-RU" sz="2400" b="1" kern="1200" dirty="0" err="1"/>
            <a:t>негативними</a:t>
          </a:r>
          <a:r>
            <a:rPr lang="ru-RU" sz="2400" b="1" kern="1200" dirty="0"/>
            <a:t> </a:t>
          </a:r>
          <a:r>
            <a:rPr lang="ru-RU" sz="2400" b="1" kern="1200" dirty="0" err="1"/>
            <a:t>емоціями</a:t>
          </a:r>
          <a:r>
            <a:rPr lang="ru-RU" sz="2400" b="1" kern="1200" dirty="0"/>
            <a:t>, </a:t>
          </a:r>
          <a:endParaRPr lang="uk-UA" sz="2400" kern="1200" dirty="0"/>
        </a:p>
      </dsp:txBody>
      <dsp:txXfrm rot="-5400000">
        <a:off x="2268534" y="166111"/>
        <a:ext cx="3236689" cy="33623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9ADEA-E24E-41B9-B9B5-A4DE869000AA}">
      <dsp:nvSpPr>
        <dsp:cNvPr id="0" name=""/>
        <dsp:cNvSpPr/>
      </dsp:nvSpPr>
      <dsp:spPr>
        <a:xfrm>
          <a:off x="0" y="100653"/>
          <a:ext cx="10058399" cy="1570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>
              <a:solidFill>
                <a:schemeClr val="tx1"/>
              </a:solidFill>
            </a:rPr>
            <a:t>Поставте собі питання: «Наскільки це важливо для мене?», «Чи змінює це моє життя?», «Чи можу я щось змінити?». Важливо розуміти, що деякі обставини не залежать від нас самих, тому їх не потрібно сприймати надто близько до серця.</a:t>
          </a:r>
        </a:p>
      </dsp:txBody>
      <dsp:txXfrm>
        <a:off x="76648" y="177301"/>
        <a:ext cx="9905103" cy="1416844"/>
      </dsp:txXfrm>
    </dsp:sp>
    <dsp:sp modelId="{202560CD-3F30-4FAE-B421-6B9E4D3BF76C}">
      <dsp:nvSpPr>
        <dsp:cNvPr id="0" name=""/>
        <dsp:cNvSpPr/>
      </dsp:nvSpPr>
      <dsp:spPr>
        <a:xfrm>
          <a:off x="0" y="1677645"/>
          <a:ext cx="10058399" cy="1570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>
              <a:solidFill>
                <a:schemeClr val="tx1"/>
              </a:solidFill>
            </a:rPr>
            <a:t>Увага до здоров'я. Будь-яка хвороба підриває захисні функції нервової системи. Важливо вчасно проводити лікування, правильно харчуватися, дотримуватись режиму сну згідно з віковими нормами, а також регулярно прогулюватися на свіжому повітрі.</a:t>
          </a:r>
        </a:p>
      </dsp:txBody>
      <dsp:txXfrm>
        <a:off x="76648" y="1754293"/>
        <a:ext cx="9905103" cy="1416844"/>
      </dsp:txXfrm>
    </dsp:sp>
    <dsp:sp modelId="{19D609DD-0846-4EFD-A8AD-F9CD58CE1893}">
      <dsp:nvSpPr>
        <dsp:cNvPr id="0" name=""/>
        <dsp:cNvSpPr/>
      </dsp:nvSpPr>
      <dsp:spPr>
        <a:xfrm>
          <a:off x="0" y="3311145"/>
          <a:ext cx="10058399" cy="1570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>
              <a:solidFill>
                <a:schemeClr val="tx1"/>
              </a:solidFill>
            </a:rPr>
            <a:t>Давати вихід почуттям. </a:t>
          </a:r>
        </a:p>
      </dsp:txBody>
      <dsp:txXfrm>
        <a:off x="76648" y="3387793"/>
        <a:ext cx="9905103" cy="14168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B8B65D-DABC-430D-BC78-729890E841E0}">
      <dsp:nvSpPr>
        <dsp:cNvPr id="0" name=""/>
        <dsp:cNvSpPr/>
      </dsp:nvSpPr>
      <dsp:spPr>
        <a:xfrm>
          <a:off x="654" y="627331"/>
          <a:ext cx="2551445" cy="15308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>
              <a:solidFill>
                <a:schemeClr val="tx1"/>
              </a:solidFill>
            </a:rPr>
            <a:t>Повітря (дихання). </a:t>
          </a:r>
        </a:p>
      </dsp:txBody>
      <dsp:txXfrm>
        <a:off x="654" y="627331"/>
        <a:ext cx="2551445" cy="1530867"/>
      </dsp:txXfrm>
    </dsp:sp>
    <dsp:sp modelId="{790BEDEB-627B-41AC-87C3-104BFBA9FB89}">
      <dsp:nvSpPr>
        <dsp:cNvPr id="0" name=""/>
        <dsp:cNvSpPr/>
      </dsp:nvSpPr>
      <dsp:spPr>
        <a:xfrm>
          <a:off x="2807243" y="627331"/>
          <a:ext cx="2551445" cy="15308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>
              <a:solidFill>
                <a:schemeClr val="tx1"/>
              </a:solidFill>
            </a:rPr>
            <a:t>Вода </a:t>
          </a:r>
        </a:p>
      </dsp:txBody>
      <dsp:txXfrm>
        <a:off x="2807243" y="627331"/>
        <a:ext cx="2551445" cy="1530867"/>
      </dsp:txXfrm>
    </dsp:sp>
    <dsp:sp modelId="{BF99ACE4-D8CB-4F47-93BB-75FF20CFBA09}">
      <dsp:nvSpPr>
        <dsp:cNvPr id="0" name=""/>
        <dsp:cNvSpPr/>
      </dsp:nvSpPr>
      <dsp:spPr>
        <a:xfrm>
          <a:off x="654" y="2413342"/>
          <a:ext cx="2551445" cy="15308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>
              <a:solidFill>
                <a:schemeClr val="tx1"/>
              </a:solidFill>
            </a:rPr>
            <a:t>Земля (напруження тіла і його розслаблення). </a:t>
          </a:r>
        </a:p>
      </dsp:txBody>
      <dsp:txXfrm>
        <a:off x="654" y="2413342"/>
        <a:ext cx="2551445" cy="1530867"/>
      </dsp:txXfrm>
    </dsp:sp>
    <dsp:sp modelId="{728A796A-5769-4A66-B979-60D659CA5946}">
      <dsp:nvSpPr>
        <dsp:cNvPr id="0" name=""/>
        <dsp:cNvSpPr/>
      </dsp:nvSpPr>
      <dsp:spPr>
        <a:xfrm>
          <a:off x="2807243" y="2413342"/>
          <a:ext cx="2551445" cy="15308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>
              <a:solidFill>
                <a:schemeClr val="tx1"/>
              </a:solidFill>
            </a:rPr>
            <a:t>Вогонь (вогонь в очах)</a:t>
          </a:r>
        </a:p>
      </dsp:txBody>
      <dsp:txXfrm>
        <a:off x="2807243" y="2413342"/>
        <a:ext cx="2551445" cy="15308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‹№›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6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A6FDB0-CAFF-42ED-8253-8B312520B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uk-UA" sz="3200" i="1" dirty="0" err="1">
                <a:solidFill>
                  <a:schemeClr val="accent2">
                    <a:lumMod val="75000"/>
                  </a:schemeClr>
                </a:solidFill>
              </a:rPr>
              <a:t>Стресостійкість</a:t>
            </a:r>
            <a:r>
              <a:rPr lang="uk-UA" sz="3200" i="1" dirty="0">
                <a:solidFill>
                  <a:schemeClr val="accent2">
                    <a:lumMod val="75000"/>
                  </a:schemeClr>
                </a:solidFill>
              </a:rPr>
              <a:t> у </a:t>
            </a:r>
            <a:r>
              <a:rPr lang="uk-UA" sz="3200" i="1" dirty="0" smtClean="0">
                <a:solidFill>
                  <a:schemeClr val="accent2">
                    <a:lumMod val="75000"/>
                  </a:schemeClr>
                </a:solidFill>
              </a:rPr>
              <a:t>педагогічному </a:t>
            </a:r>
            <a:r>
              <a:rPr lang="uk-UA" sz="3200" i="1" dirty="0" err="1" smtClean="0">
                <a:solidFill>
                  <a:schemeClr val="accent2">
                    <a:lumMod val="75000"/>
                  </a:schemeClr>
                </a:solidFill>
              </a:rPr>
              <a:t>колективІ</a:t>
            </a:r>
            <a:r>
              <a:rPr lang="uk-UA" sz="3200" i="1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uk-UA" sz="3200" i="1" dirty="0">
                <a:solidFill>
                  <a:schemeClr val="accent2">
                    <a:lumMod val="75000"/>
                  </a:schemeClr>
                </a:solidFill>
              </a:rPr>
              <a:t>техніки самодопомоги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D770644B-65CF-48A5-BF00-E3D6AE2B5D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9279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94C501-9CAD-403E-A110-E79817C70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8382" y="192024"/>
            <a:ext cx="10058400" cy="1371600"/>
          </a:xfrm>
        </p:spPr>
        <p:txBody>
          <a:bodyPr/>
          <a:lstStyle/>
          <a:p>
            <a:r>
              <a:rPr lang="uk-UA" dirty="0"/>
              <a:t>Внутрішні опори педагога</a:t>
            </a:r>
          </a:p>
        </p:txBody>
      </p:sp>
      <p:sp>
        <p:nvSpPr>
          <p:cNvPr id="8" name="Місце для вмісту 7">
            <a:extLst>
              <a:ext uri="{FF2B5EF4-FFF2-40B4-BE49-F238E27FC236}">
                <a16:creationId xmlns:a16="http://schemas.microsoft.com/office/drawing/2014/main" id="{90D8C562-DBED-4F19-8FB5-CF87B2BA09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256" y="1715784"/>
            <a:ext cx="6174769" cy="4798032"/>
          </a:xfrm>
        </p:spPr>
        <p:txBody>
          <a:bodyPr>
            <a:noAutofit/>
          </a:bodyPr>
          <a:lstStyle/>
          <a:p>
            <a:pPr algn="just"/>
            <a:r>
              <a:rPr lang="uk-UA" sz="2000" dirty="0"/>
              <a:t>Віра — філософія життя, релігія, віра, </a:t>
            </a:r>
            <a:r>
              <a:rPr lang="uk-UA" sz="2000" b="1" dirty="0"/>
              <a:t>цінност</a:t>
            </a:r>
            <a:r>
              <a:rPr lang="uk-UA" sz="2000" dirty="0"/>
              <a:t>і. </a:t>
            </a:r>
          </a:p>
          <a:p>
            <a:pPr algn="just"/>
            <a:r>
              <a:rPr lang="uk-UA" sz="2000" dirty="0"/>
              <a:t>Емоції — плач, сміх, розповідь про свої переживання, прослуховування музики, перегляд фільмів, які викликають емоції.</a:t>
            </a:r>
          </a:p>
          <a:p>
            <a:pPr algn="just"/>
            <a:r>
              <a:rPr lang="uk-UA" sz="2000" dirty="0"/>
              <a:t>Соціум — цілюще спілкування. Відчуття спільноти. </a:t>
            </a:r>
          </a:p>
          <a:p>
            <a:pPr algn="just"/>
            <a:r>
              <a:rPr lang="uk-UA" sz="2000" dirty="0"/>
              <a:t>Уява — творчі здібності, інтуїція. Ручна праця, садівництво, кулінарія, малювання, письменництво. </a:t>
            </a:r>
          </a:p>
          <a:p>
            <a:pPr algn="just"/>
            <a:r>
              <a:rPr lang="uk-UA" sz="2000" dirty="0" err="1"/>
              <a:t>Когніція</a:t>
            </a:r>
            <a:r>
              <a:rPr lang="uk-UA" sz="2000" dirty="0"/>
              <a:t> — знання, логіка. Вміння критично мислити, оцінювати ситуацію, планувати. </a:t>
            </a:r>
          </a:p>
          <a:p>
            <a:pPr algn="just"/>
            <a:r>
              <a:rPr lang="uk-UA" sz="2000" dirty="0"/>
              <a:t>Фізіологія — спорт, танці, фізична праця, медитація, прогулянки, їжа, дотик.</a:t>
            </a:r>
          </a:p>
        </p:txBody>
      </p:sp>
      <p:sp>
        <p:nvSpPr>
          <p:cNvPr id="9" name="Місце для вмісту 8">
            <a:extLst>
              <a:ext uri="{FF2B5EF4-FFF2-40B4-BE49-F238E27FC236}">
                <a16:creationId xmlns:a16="http://schemas.microsoft.com/office/drawing/2014/main" id="{F409BEB7-F485-426F-87DD-30EA12650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76152" y="2014194"/>
            <a:ext cx="4520630" cy="3837966"/>
          </a:xfrm>
        </p:spPr>
        <p:txBody>
          <a:bodyPr>
            <a:normAutofit/>
          </a:bodyPr>
          <a:lstStyle/>
          <a:p>
            <a:r>
              <a:rPr lang="ru-RU" sz="2800" dirty="0"/>
              <a:t>«BASIC </a:t>
            </a:r>
            <a:r>
              <a:rPr lang="ru-RU" sz="2800" dirty="0" err="1"/>
              <a:t>Ph</a:t>
            </a:r>
            <a:r>
              <a:rPr lang="ru-RU" sz="2800" dirty="0"/>
              <a:t>» </a:t>
            </a:r>
            <a:r>
              <a:rPr lang="ru-RU" sz="2800" dirty="0" err="1"/>
              <a:t>або</a:t>
            </a:r>
            <a:r>
              <a:rPr lang="ru-RU" sz="2800" dirty="0"/>
              <a:t> «</a:t>
            </a:r>
            <a:r>
              <a:rPr lang="ru-RU" sz="2800" dirty="0" err="1"/>
              <a:t>Місток</a:t>
            </a:r>
            <a:r>
              <a:rPr lang="ru-RU" sz="2800" dirty="0"/>
              <a:t> над </a:t>
            </a:r>
            <a:r>
              <a:rPr lang="ru-RU" sz="2800" dirty="0" err="1"/>
              <a:t>прірвою</a:t>
            </a:r>
            <a:r>
              <a:rPr lang="ru-RU" sz="2800" dirty="0"/>
              <a:t>» (</a:t>
            </a:r>
            <a:r>
              <a:rPr lang="ru-RU" sz="2800" dirty="0" err="1"/>
              <a:t>Мулі</a:t>
            </a:r>
            <a:r>
              <a:rPr lang="ru-RU" sz="2800" dirty="0"/>
              <a:t> </a:t>
            </a:r>
            <a:r>
              <a:rPr lang="ru-RU" sz="2800" dirty="0" err="1"/>
              <a:t>Лаад</a:t>
            </a:r>
            <a:r>
              <a:rPr lang="ru-RU" sz="2800" dirty="0"/>
              <a:t>).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737356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E6C7C2-8A10-4E8A-B59C-EBCE4BC4D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962" y="652868"/>
            <a:ext cx="10058400" cy="1371600"/>
          </a:xfrm>
        </p:spPr>
        <p:txBody>
          <a:bodyPr/>
          <a:lstStyle/>
          <a:p>
            <a:r>
              <a:rPr lang="uk-UA" dirty="0"/>
              <a:t>4 стихії (</a:t>
            </a:r>
            <a:r>
              <a:rPr lang="uk-UA" dirty="0" err="1"/>
              <a:t>Елон</a:t>
            </a:r>
            <a:r>
              <a:rPr lang="uk-UA" dirty="0"/>
              <a:t> </a:t>
            </a:r>
            <a:r>
              <a:rPr lang="uk-UA" dirty="0" err="1"/>
              <a:t>Шапіро</a:t>
            </a:r>
            <a:r>
              <a:rPr lang="uk-UA" dirty="0"/>
              <a:t>) </a:t>
            </a:r>
          </a:p>
        </p:txBody>
      </p:sp>
      <p:graphicFrame>
        <p:nvGraphicFramePr>
          <p:cNvPr id="5" name="Місце для вмісту 4">
            <a:extLst>
              <a:ext uri="{FF2B5EF4-FFF2-40B4-BE49-F238E27FC236}">
                <a16:creationId xmlns:a16="http://schemas.microsoft.com/office/drawing/2014/main" id="{80257193-8C1E-43D9-94A7-5A35B0B1396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12762654"/>
              </p:ext>
            </p:extLst>
          </p:nvPr>
        </p:nvGraphicFramePr>
        <p:xfrm>
          <a:off x="462337" y="2024467"/>
          <a:ext cx="5359343" cy="4571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2" name="Picture 2" descr="Четыре стихии природы воздух, огонь, вода, земля. стихии природы - земля,  вода, воздух и огонь, природная концепция. векторный шаблон логотипа.  концепция энергии природы, синергии, туризма, путешествий | Премиум векторы">
            <a:extLst>
              <a:ext uri="{FF2B5EF4-FFF2-40B4-BE49-F238E27FC236}">
                <a16:creationId xmlns:a16="http://schemas.microsoft.com/office/drawing/2014/main" id="{9B0FE64E-5043-42B5-944C-578329B645E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638" y="2549594"/>
            <a:ext cx="4754562" cy="285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6986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9CAE83C9-1E22-40EA-9BDC-BFD537CCE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092" y="272265"/>
            <a:ext cx="10058400" cy="1371600"/>
          </a:xfrm>
        </p:spPr>
        <p:txBody>
          <a:bodyPr/>
          <a:lstStyle/>
          <a:p>
            <a:r>
              <a:rPr lang="uk-UA" dirty="0"/>
              <a:t>Практичні поради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FAAE1D8F-A39A-4BFF-9066-0B3C1B767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33" y="1695236"/>
            <a:ext cx="10303267" cy="43911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/>
              <a:t>1. Щоденник – подяка життю.</a:t>
            </a:r>
          </a:p>
          <a:p>
            <a:pPr marL="0" indent="0">
              <a:buNone/>
            </a:pPr>
            <a:r>
              <a:rPr lang="uk-UA" sz="2400" dirty="0"/>
              <a:t>2. Дивіться на зорі.</a:t>
            </a:r>
          </a:p>
          <a:p>
            <a:pPr marL="0" indent="0">
              <a:buNone/>
            </a:pPr>
            <a:r>
              <a:rPr lang="uk-UA" sz="2400" dirty="0"/>
              <a:t>3. Не залишайтеся вдома.</a:t>
            </a:r>
          </a:p>
          <a:p>
            <a:pPr marL="0" indent="0">
              <a:buNone/>
            </a:pPr>
            <a:r>
              <a:rPr lang="uk-UA" sz="2400" dirty="0"/>
              <a:t>4. </a:t>
            </a:r>
            <a:r>
              <a:rPr lang="uk-UA" sz="2400" dirty="0" err="1"/>
              <a:t>Медитуйте</a:t>
            </a:r>
            <a:r>
              <a:rPr lang="uk-UA" sz="2400" dirty="0"/>
              <a:t>.</a:t>
            </a:r>
          </a:p>
          <a:p>
            <a:pPr marL="0" indent="0">
              <a:buNone/>
            </a:pPr>
            <a:r>
              <a:rPr lang="uk-UA" sz="2400" dirty="0"/>
              <a:t>5. Читайте пригодницьку літературу.</a:t>
            </a:r>
          </a:p>
          <a:p>
            <a:pPr marL="0" indent="0">
              <a:buNone/>
            </a:pPr>
            <a:r>
              <a:rPr lang="uk-UA" sz="2400" dirty="0"/>
              <a:t>6. Слухайте музику.</a:t>
            </a:r>
          </a:p>
          <a:p>
            <a:pPr marL="0" indent="0">
              <a:buNone/>
            </a:pPr>
            <a:r>
              <a:rPr lang="uk-UA" sz="2400" dirty="0"/>
              <a:t>7. Насолоджуйтеся природою.</a:t>
            </a:r>
          </a:p>
          <a:p>
            <a:pPr marL="0" indent="0">
              <a:buNone/>
            </a:pPr>
            <a:r>
              <a:rPr lang="uk-UA" sz="2400" dirty="0"/>
              <a:t>8. </a:t>
            </a:r>
            <a:r>
              <a:rPr lang="uk-UA" sz="2400" dirty="0" err="1"/>
              <a:t>Ставте</a:t>
            </a:r>
            <a:r>
              <a:rPr lang="uk-UA" sz="2400" dirty="0"/>
              <a:t> цілі.</a:t>
            </a:r>
          </a:p>
          <a:p>
            <a:pPr marL="0" indent="0">
              <a:buNone/>
            </a:pPr>
            <a:r>
              <a:rPr lang="uk-UA" sz="2400" dirty="0"/>
              <a:t>9. Продовжуйте навчатися.</a:t>
            </a:r>
          </a:p>
        </p:txBody>
      </p:sp>
    </p:spTree>
    <p:extLst>
      <p:ext uri="{BB962C8B-B14F-4D97-AF65-F5344CB8AC3E}">
        <p14:creationId xmlns:p14="http://schemas.microsoft.com/office/powerpoint/2010/main" val="313422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1C78CDB-D82D-4187-949E-0AE44433C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B07EDF57-A81E-4EDC-907A-E93980C8DEA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endParaRPr lang="uk-UA" sz="3600" dirty="0"/>
          </a:p>
          <a:p>
            <a:pPr algn="ctr"/>
            <a:endParaRPr lang="uk-UA" sz="3600" dirty="0"/>
          </a:p>
          <a:p>
            <a:pPr marL="0" indent="0" algn="ctr">
              <a:buNone/>
            </a:pPr>
            <a:r>
              <a:rPr lang="uk-UA" sz="3600" dirty="0"/>
              <a:t>Дякую за увагу!</a:t>
            </a:r>
          </a:p>
        </p:txBody>
      </p:sp>
      <p:pic>
        <p:nvPicPr>
          <p:cNvPr id="8194" name="Picture 2" descr="Фотошпалери Соняшники 0746 купити в Україні | Інтернет-магазин Walldeco.ua">
            <a:extLst>
              <a:ext uri="{FF2B5EF4-FFF2-40B4-BE49-F238E27FC236}">
                <a16:creationId xmlns:a16="http://schemas.microsoft.com/office/drawing/2014/main" id="{AD494CD1-E06C-4BED-A8C0-048C2CEA68F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340" y="2103438"/>
            <a:ext cx="3953157" cy="3748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423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EF3307-F68B-4C46-A60F-B3268AE35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Стресостійкість</a:t>
            </a:r>
            <a:r>
              <a:rPr lang="uk-UA" dirty="0"/>
              <a:t> особистості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511C9D8-D4C0-4D37-B7F5-AE0413C0FE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8773" y="1900719"/>
            <a:ext cx="6758157" cy="421240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uk-UA" sz="2400" dirty="0"/>
              <a:t>якості особистості зберігати здоров’я та працездатність під дією складних життєвих обставин, різних </a:t>
            </a:r>
            <a:r>
              <a:rPr lang="uk-UA" sz="2400" dirty="0" smtClean="0"/>
              <a:t>випробувань (</a:t>
            </a:r>
            <a:r>
              <a:rPr lang="uk-UA" sz="2400" dirty="0" err="1" smtClean="0"/>
              <a:t>М.Корольчук</a:t>
            </a:r>
            <a:r>
              <a:rPr lang="uk-UA" sz="2400" dirty="0" smtClean="0"/>
              <a:t> </a:t>
            </a:r>
            <a:r>
              <a:rPr lang="uk-UA" sz="2400" dirty="0"/>
              <a:t>та В. </a:t>
            </a:r>
            <a:r>
              <a:rPr lang="uk-UA" sz="2400" dirty="0" err="1"/>
              <a:t>Крайнюк</a:t>
            </a:r>
            <a:r>
              <a:rPr lang="uk-UA" sz="2400" dirty="0" smtClean="0"/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uk-UA" sz="24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400" dirty="0"/>
              <a:t>визначена сукупність особистих якостей, що дають змогу переживати стресові ситуації без неприємних наслідків для діяльності індивіда та його оточення </a:t>
            </a:r>
            <a:endParaRPr lang="uk-UA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400" dirty="0" smtClean="0"/>
              <a:t>(</a:t>
            </a:r>
            <a:r>
              <a:rPr lang="uk-UA" sz="2400" dirty="0"/>
              <a:t>Л. </a:t>
            </a:r>
            <a:r>
              <a:rPr lang="uk-UA" sz="2400" dirty="0" err="1"/>
              <a:t>Стреж</a:t>
            </a:r>
            <a:r>
              <a:rPr lang="uk-UA" sz="2400" dirty="0" smtClean="0"/>
              <a:t>)</a:t>
            </a:r>
            <a:endParaRPr lang="uk-UA" sz="2400" dirty="0"/>
          </a:p>
        </p:txBody>
      </p:sp>
      <p:pic>
        <p:nvPicPr>
          <p:cNvPr id="1026" name="Picture 2" descr="Стресостійкість суть та значення | Етика сьогодні">
            <a:extLst>
              <a:ext uri="{FF2B5EF4-FFF2-40B4-BE49-F238E27FC236}">
                <a16:creationId xmlns:a16="http://schemas.microsoft.com/office/drawing/2014/main" id="{C3D05D21-F2F6-4297-B129-842031B0ED1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8293" y="1900719"/>
            <a:ext cx="4594934" cy="3535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081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AD453-2243-4A35-8932-2C7D9126A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20040"/>
            <a:ext cx="10058400" cy="1108068"/>
          </a:xfrm>
        </p:spPr>
        <p:txBody>
          <a:bodyPr/>
          <a:lstStyle/>
          <a:p>
            <a:r>
              <a:rPr lang="uk-UA" dirty="0" err="1"/>
              <a:t>Стресостійкість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3FDD904-833E-4619-9E6C-1ADD41665E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913" y="1910993"/>
            <a:ext cx="5457255" cy="44440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err="1" smtClean="0"/>
              <a:t>Цінною</a:t>
            </a:r>
            <a:r>
              <a:rPr lang="ru-RU" sz="2800" dirty="0" smtClean="0"/>
              <a:t> </a:t>
            </a:r>
            <a:r>
              <a:rPr lang="ru-RU" sz="2800" dirty="0"/>
              <a:t>є </a:t>
            </a:r>
            <a:r>
              <a:rPr lang="ru-RU" sz="2800" dirty="0" err="1"/>
              <a:t>здатність</a:t>
            </a:r>
            <a:r>
              <a:rPr lang="ru-RU" sz="2800" dirty="0"/>
              <a:t>:</a:t>
            </a:r>
          </a:p>
          <a:p>
            <a:r>
              <a:rPr lang="ru-RU" sz="2800" dirty="0"/>
              <a:t> </a:t>
            </a:r>
            <a:r>
              <a:rPr lang="ru-RU" sz="2800" dirty="0" err="1"/>
              <a:t>утримувати</a:t>
            </a:r>
            <a:r>
              <a:rPr lang="ru-RU" sz="2800" dirty="0"/>
              <a:t> </a:t>
            </a:r>
            <a:r>
              <a:rPr lang="ru-RU" sz="2800" dirty="0" err="1"/>
              <a:t>рівень</a:t>
            </a:r>
            <a:r>
              <a:rPr lang="ru-RU" sz="2800" dirty="0"/>
              <a:t> </a:t>
            </a:r>
            <a:r>
              <a:rPr lang="ru-RU" sz="2800" dirty="0" err="1"/>
              <a:t>напруги</a:t>
            </a:r>
            <a:r>
              <a:rPr lang="ru-RU" sz="2800" dirty="0"/>
              <a:t>, не </a:t>
            </a:r>
            <a:r>
              <a:rPr lang="ru-RU" sz="2800" dirty="0" err="1"/>
              <a:t>доводячи</a:t>
            </a:r>
            <a:r>
              <a:rPr lang="ru-RU" sz="2800" dirty="0"/>
              <a:t> </a:t>
            </a:r>
            <a:r>
              <a:rPr lang="ru-RU" sz="2800" dirty="0" err="1"/>
              <a:t>організм</a:t>
            </a:r>
            <a:r>
              <a:rPr lang="ru-RU" sz="2800" dirty="0"/>
              <a:t> та </a:t>
            </a:r>
            <a:r>
              <a:rPr lang="ru-RU" sz="2800" dirty="0" err="1"/>
              <a:t>психіку</a:t>
            </a:r>
            <a:r>
              <a:rPr lang="ru-RU" sz="2800" dirty="0"/>
              <a:t> до </a:t>
            </a:r>
            <a:r>
              <a:rPr lang="ru-RU" sz="2800" dirty="0" err="1"/>
              <a:t>руйнування</a:t>
            </a:r>
            <a:r>
              <a:rPr lang="ru-RU" sz="2800" dirty="0"/>
              <a:t>; </a:t>
            </a:r>
          </a:p>
          <a:p>
            <a:r>
              <a:rPr lang="ru-RU" sz="2800" dirty="0" err="1"/>
              <a:t>підтримувати</a:t>
            </a:r>
            <a:r>
              <a:rPr lang="ru-RU" sz="2800" dirty="0"/>
              <a:t> </a:t>
            </a:r>
            <a:r>
              <a:rPr lang="ru-RU" sz="2800" dirty="0" err="1"/>
              <a:t>стабільний</a:t>
            </a:r>
            <a:r>
              <a:rPr lang="ru-RU" sz="2800" dirty="0"/>
              <a:t> </a:t>
            </a:r>
            <a:r>
              <a:rPr lang="ru-RU" sz="2800" dirty="0" err="1"/>
              <a:t>рівень</a:t>
            </a:r>
            <a:r>
              <a:rPr lang="ru-RU" sz="2800" dirty="0"/>
              <a:t> настрою; </a:t>
            </a:r>
          </a:p>
          <a:p>
            <a:r>
              <a:rPr lang="ru-RU" sz="2800" dirty="0" err="1"/>
              <a:t>зберігати</a:t>
            </a:r>
            <a:r>
              <a:rPr lang="ru-RU" sz="2800" dirty="0"/>
              <a:t> свободу </a:t>
            </a:r>
            <a:r>
              <a:rPr lang="ru-RU" sz="2800" dirty="0" err="1"/>
              <a:t>поведінки</a:t>
            </a:r>
            <a:r>
              <a:rPr lang="ru-RU" sz="2800" dirty="0"/>
              <a:t> та </a:t>
            </a:r>
            <a:r>
              <a:rPr lang="ru-RU" sz="2800" dirty="0" err="1"/>
              <a:t>вибору</a:t>
            </a:r>
            <a:r>
              <a:rPr lang="ru-RU" sz="2800" dirty="0"/>
              <a:t> способу </a:t>
            </a:r>
            <a:r>
              <a:rPr lang="ru-RU" sz="2800" dirty="0" err="1"/>
              <a:t>життя</a:t>
            </a:r>
            <a:r>
              <a:rPr lang="ru-RU" sz="2800" dirty="0"/>
              <a:t>.</a:t>
            </a:r>
            <a:endParaRPr lang="uk-UA" sz="2800" dirty="0"/>
          </a:p>
          <a:p>
            <a:pPr algn="just"/>
            <a:endParaRPr lang="uk-UA" sz="2800" dirty="0"/>
          </a:p>
        </p:txBody>
      </p:sp>
      <p:graphicFrame>
        <p:nvGraphicFramePr>
          <p:cNvPr id="5" name="Місце для вмісту 4">
            <a:extLst>
              <a:ext uri="{FF2B5EF4-FFF2-40B4-BE49-F238E27FC236}">
                <a16:creationId xmlns:a16="http://schemas.microsoft.com/office/drawing/2014/main" id="{C115082C-D05A-49EF-9FA5-0B81A7747DA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70453663"/>
              </p:ext>
            </p:extLst>
          </p:nvPr>
        </p:nvGraphicFramePr>
        <p:xfrm>
          <a:off x="6246688" y="1017141"/>
          <a:ext cx="5486399" cy="5095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7395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762097-15BE-49A5-A499-D870A0C2C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236" y="221354"/>
            <a:ext cx="10058400" cy="1371600"/>
          </a:xfrm>
        </p:spPr>
        <p:txBody>
          <a:bodyPr/>
          <a:lstStyle/>
          <a:p>
            <a:r>
              <a:rPr lang="uk-UA" dirty="0"/>
              <a:t>Рівні </a:t>
            </a:r>
            <a:r>
              <a:rPr lang="uk-UA" dirty="0" err="1"/>
              <a:t>стресостійкості</a:t>
            </a:r>
            <a:endParaRPr lang="uk-UA" dirty="0"/>
          </a:p>
        </p:txBody>
      </p:sp>
      <p:graphicFrame>
        <p:nvGraphicFramePr>
          <p:cNvPr id="6" name="Місце для вмісту 5">
            <a:extLst>
              <a:ext uri="{FF2B5EF4-FFF2-40B4-BE49-F238E27FC236}">
                <a16:creationId xmlns:a16="http://schemas.microsoft.com/office/drawing/2014/main" id="{90CFD3A2-F9AC-4E88-A5D9-D18ED88FDE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8186190"/>
              </p:ext>
            </p:extLst>
          </p:nvPr>
        </p:nvGraphicFramePr>
        <p:xfrm>
          <a:off x="647272" y="1078787"/>
          <a:ext cx="11096090" cy="5702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9200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32C3B41-1E1A-4CB5-A786-F6CC098E6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Комплексний розвиток навичок </a:t>
            </a:r>
            <a:r>
              <a:rPr lang="uk-UA" dirty="0" err="1"/>
              <a:t>стресостійкості</a:t>
            </a:r>
            <a:endParaRPr lang="uk-UA" dirty="0"/>
          </a:p>
        </p:txBody>
      </p:sp>
      <p:graphicFrame>
        <p:nvGraphicFramePr>
          <p:cNvPr id="7" name="Місце для вмісту 6">
            <a:extLst>
              <a:ext uri="{FF2B5EF4-FFF2-40B4-BE49-F238E27FC236}">
                <a16:creationId xmlns:a16="http://schemas.microsoft.com/office/drawing/2014/main" id="{02F68CCE-3452-441A-89CD-4ED3A828756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78652683"/>
              </p:ext>
            </p:extLst>
          </p:nvPr>
        </p:nvGraphicFramePr>
        <p:xfrm>
          <a:off x="1066800" y="2103120"/>
          <a:ext cx="4754880" cy="3749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Місце для вмісту 7">
            <a:extLst>
              <a:ext uri="{FF2B5EF4-FFF2-40B4-BE49-F238E27FC236}">
                <a16:creationId xmlns:a16="http://schemas.microsoft.com/office/drawing/2014/main" id="{33C37B91-8ABB-4E07-B37C-F4F46C7A6D1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27918782"/>
              </p:ext>
            </p:extLst>
          </p:nvPr>
        </p:nvGraphicFramePr>
        <p:xfrm>
          <a:off x="6205591" y="1715784"/>
          <a:ext cx="5671335" cy="4828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46628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F76DFC-5DDB-48C1-9CDF-FF8B08199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980" y="118153"/>
            <a:ext cx="9964220" cy="1166116"/>
          </a:xfrm>
        </p:spPr>
        <p:txBody>
          <a:bodyPr/>
          <a:lstStyle/>
          <a:p>
            <a:r>
              <a:rPr lang="uk-UA" dirty="0"/>
              <a:t>Оцінка ситуації</a:t>
            </a:r>
          </a:p>
        </p:txBody>
      </p:sp>
      <p:graphicFrame>
        <p:nvGraphicFramePr>
          <p:cNvPr id="6" name="Місце для вмісту 5">
            <a:extLst>
              <a:ext uri="{FF2B5EF4-FFF2-40B4-BE49-F238E27FC236}">
                <a16:creationId xmlns:a16="http://schemas.microsoft.com/office/drawing/2014/main" id="{B85FD5B4-E266-462E-A1C0-BF3178E9CA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846915"/>
              </p:ext>
            </p:extLst>
          </p:nvPr>
        </p:nvGraphicFramePr>
        <p:xfrm>
          <a:off x="1066800" y="1109609"/>
          <a:ext cx="10058400" cy="4925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9755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19765D-D15D-48CD-91E4-468A0EA18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Зони нервової системи (Стівен </a:t>
            </a:r>
            <a:r>
              <a:rPr lang="uk-UA" dirty="0" err="1"/>
              <a:t>Порджес</a:t>
            </a:r>
            <a:r>
              <a:rPr lang="uk-UA" dirty="0"/>
              <a:t>)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381AAC82-13CA-417A-81A9-615DBECB8C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5508661" cy="3749040"/>
          </a:xfrm>
        </p:spPr>
        <p:txBody>
          <a:bodyPr>
            <a:noAutofit/>
          </a:bodyPr>
          <a:lstStyle/>
          <a:p>
            <a:pPr algn="just"/>
            <a:r>
              <a:rPr lang="uk-UA" sz="2400" dirty="0"/>
              <a:t>У «зеленій» зоні ви добре розумієте, що відбувається з вами, зі студентами, і </a:t>
            </a:r>
            <a:r>
              <a:rPr lang="uk-UA" sz="2400" dirty="0" err="1"/>
              <a:t>гнучко</a:t>
            </a:r>
            <a:r>
              <a:rPr lang="uk-UA" sz="2400" dirty="0"/>
              <a:t> реагуєте. </a:t>
            </a:r>
          </a:p>
          <a:p>
            <a:pPr algn="just"/>
            <a:r>
              <a:rPr lang="uk-UA" sz="2400" dirty="0"/>
              <a:t>Жовта – напруження «</a:t>
            </a:r>
            <a:r>
              <a:rPr lang="uk-UA" sz="2400" dirty="0" err="1"/>
              <a:t>увімнулися</a:t>
            </a:r>
            <a:r>
              <a:rPr lang="uk-UA" sz="2400" dirty="0"/>
              <a:t>», однак не можемо вимкнутися.</a:t>
            </a:r>
          </a:p>
          <a:p>
            <a:pPr algn="just"/>
            <a:r>
              <a:rPr lang="uk-UA" sz="2400" dirty="0"/>
              <a:t>Червона – апатія.</a:t>
            </a:r>
          </a:p>
        </p:txBody>
      </p:sp>
      <p:pic>
        <p:nvPicPr>
          <p:cNvPr id="7170" name="Picture 2" descr="ОАЕ вводять маркування &quot;світлофор&quot; для контролю споживання цукру">
            <a:extLst>
              <a:ext uri="{FF2B5EF4-FFF2-40B4-BE49-F238E27FC236}">
                <a16:creationId xmlns:a16="http://schemas.microsoft.com/office/drawing/2014/main" id="{DEDF61F9-42E3-4B26-B5A4-EC72939C554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081" y="2820194"/>
            <a:ext cx="1971675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8934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76485" y="93954"/>
            <a:ext cx="10058400" cy="1371600"/>
          </a:xfrm>
        </p:spPr>
        <p:txBody>
          <a:bodyPr>
            <a:normAutofit/>
          </a:bodyPr>
          <a:lstStyle/>
          <a:p>
            <a:r>
              <a:rPr lang="ru-RU" sz="3600" dirty="0" err="1"/>
              <a:t>Актуалізація</a:t>
            </a:r>
            <a:r>
              <a:rPr lang="ru-RU" sz="3600" dirty="0"/>
              <a:t> позитивного </a:t>
            </a:r>
            <a:r>
              <a:rPr lang="ru-RU" sz="3600" dirty="0" err="1"/>
              <a:t>емоційного</a:t>
            </a:r>
            <a:r>
              <a:rPr lang="ru-RU" sz="3600" dirty="0"/>
              <a:t> </a:t>
            </a:r>
            <a:r>
              <a:rPr lang="ru-RU" sz="3600" dirty="0" err="1"/>
              <a:t>досвіду</a:t>
            </a:r>
            <a:endParaRPr lang="uk-UA" sz="3600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sz="half" idx="1"/>
          </p:nvPr>
        </p:nvSpPr>
        <p:spPr>
          <a:xfrm>
            <a:off x="320041" y="1362456"/>
            <a:ext cx="6880460" cy="5276088"/>
          </a:xfrm>
        </p:spPr>
        <p:txBody>
          <a:bodyPr>
            <a:noAutofit/>
          </a:bodyPr>
          <a:lstStyle/>
          <a:p>
            <a:pPr fontAlgn="base"/>
            <a:r>
              <a:rPr lang="ru-RU" sz="2000" dirty="0" err="1" smtClean="0"/>
              <a:t>Дихання</a:t>
            </a:r>
            <a:r>
              <a:rPr lang="ru-RU" sz="2000" dirty="0" smtClean="0"/>
              <a:t>. </a:t>
            </a:r>
            <a:r>
              <a:rPr lang="ru-RU" sz="2000" dirty="0" err="1"/>
              <a:t>Відчуття</a:t>
            </a:r>
            <a:r>
              <a:rPr lang="ru-RU" sz="2000" dirty="0"/>
              <a:t> “</a:t>
            </a:r>
            <a:r>
              <a:rPr lang="ru-RU" sz="2000" b="1" dirty="0"/>
              <a:t>маркера</a:t>
            </a:r>
            <a:r>
              <a:rPr lang="ru-RU" sz="2000" dirty="0"/>
              <a:t>”</a:t>
            </a:r>
          </a:p>
          <a:p>
            <a:pPr fontAlgn="base"/>
            <a:r>
              <a:rPr lang="ru-RU" sz="2000" dirty="0" err="1"/>
              <a:t>Саморефлексія</a:t>
            </a:r>
            <a:r>
              <a:rPr lang="ru-RU" sz="2000" dirty="0"/>
              <a:t>:</a:t>
            </a:r>
          </a:p>
          <a:p>
            <a:pPr fontAlgn="base"/>
            <a:r>
              <a:rPr lang="ru-RU" sz="2000" dirty="0" err="1"/>
              <a:t>Який</a:t>
            </a:r>
            <a:r>
              <a:rPr lang="ru-RU" sz="2000" dirty="0"/>
              <a:t> у мене </a:t>
            </a:r>
            <a:r>
              <a:rPr lang="ru-RU" sz="2000" dirty="0" err="1"/>
              <a:t>психоемоційний</a:t>
            </a:r>
            <a:r>
              <a:rPr lang="ru-RU" sz="2000" dirty="0"/>
              <a:t> стан? </a:t>
            </a:r>
            <a:r>
              <a:rPr lang="ru-RU" sz="2000" dirty="0" err="1"/>
              <a:t>Активний</a:t>
            </a:r>
            <a:r>
              <a:rPr lang="ru-RU" sz="2000" dirty="0"/>
              <a:t> </a:t>
            </a:r>
            <a:r>
              <a:rPr lang="ru-RU" sz="2000" dirty="0" err="1" smtClean="0"/>
              <a:t>негативний</a:t>
            </a:r>
            <a:r>
              <a:rPr lang="ru-RU" sz="2000" dirty="0" smtClean="0"/>
              <a:t> </a:t>
            </a:r>
            <a:endParaRPr lang="ru-RU" sz="2000" dirty="0"/>
          </a:p>
          <a:p>
            <a:pPr fontAlgn="base"/>
            <a:r>
              <a:rPr lang="ru-RU" sz="2000" dirty="0" err="1" smtClean="0"/>
              <a:t>Якого</a:t>
            </a:r>
            <a:r>
              <a:rPr lang="ru-RU" sz="2000" dirty="0" smtClean="0"/>
              <a:t> я </a:t>
            </a:r>
            <a:r>
              <a:rPr lang="ru-RU" sz="2000" dirty="0" err="1" smtClean="0"/>
              <a:t>прагну</a:t>
            </a:r>
            <a:r>
              <a:rPr lang="ru-RU" sz="2000" dirty="0" smtClean="0"/>
              <a:t> </a:t>
            </a:r>
            <a:r>
              <a:rPr lang="ru-RU" sz="2000" dirty="0" err="1" smtClean="0"/>
              <a:t>психоемоційного</a:t>
            </a:r>
            <a:r>
              <a:rPr lang="ru-RU" sz="2000" dirty="0" smtClean="0"/>
              <a:t> стану? </a:t>
            </a:r>
            <a:r>
              <a:rPr lang="ru-RU" sz="2000" dirty="0" err="1" smtClean="0"/>
              <a:t>Пасивного</a:t>
            </a:r>
            <a:r>
              <a:rPr lang="ru-RU" sz="2000" dirty="0" smtClean="0"/>
              <a:t> позитивного</a:t>
            </a:r>
            <a:endParaRPr lang="ru-RU" sz="2000" dirty="0"/>
          </a:p>
          <a:p>
            <a:pPr fontAlgn="base"/>
            <a:r>
              <a:rPr lang="ru-RU" sz="2000" dirty="0" err="1"/>
              <a:t>Актуалізація</a:t>
            </a:r>
            <a:r>
              <a:rPr lang="ru-RU" sz="2000" dirty="0"/>
              <a:t> </a:t>
            </a:r>
            <a:r>
              <a:rPr lang="ru-RU" sz="2000" dirty="0" err="1"/>
              <a:t>емоційного</a:t>
            </a:r>
            <a:r>
              <a:rPr lang="ru-RU" sz="2000" dirty="0"/>
              <a:t> </a:t>
            </a:r>
            <a:r>
              <a:rPr lang="ru-RU" sz="2000" dirty="0" err="1" smtClean="0"/>
              <a:t>досвіду</a:t>
            </a:r>
            <a:endParaRPr lang="ru-RU" sz="2000" dirty="0" smtClean="0"/>
          </a:p>
          <a:p>
            <a:pPr marL="0" indent="0" fontAlgn="base">
              <a:buNone/>
            </a:pPr>
            <a:r>
              <a:rPr lang="ru-RU" sz="2000" dirty="0" smtClean="0"/>
              <a:t>-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бачила</a:t>
            </a:r>
            <a:r>
              <a:rPr lang="ru-RU" sz="2000" dirty="0" smtClean="0"/>
              <a:t>/</a:t>
            </a:r>
            <a:r>
              <a:rPr lang="ru-RU" sz="2000" dirty="0" err="1" smtClean="0"/>
              <a:t>бачив</a:t>
            </a:r>
            <a:r>
              <a:rPr lang="ru-RU" sz="2000" dirty="0" smtClean="0"/>
              <a:t> ?</a:t>
            </a:r>
          </a:p>
          <a:p>
            <a:pPr fontAlgn="base">
              <a:buFontTx/>
              <a:buChar char="-"/>
            </a:pP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чула</a:t>
            </a:r>
            <a:r>
              <a:rPr lang="ru-RU" sz="2000" dirty="0" smtClean="0"/>
              <a:t>/</a:t>
            </a:r>
            <a:r>
              <a:rPr lang="ru-RU" sz="2000" dirty="0" err="1" smtClean="0"/>
              <a:t>чув</a:t>
            </a:r>
            <a:r>
              <a:rPr lang="ru-RU" sz="2000" dirty="0" smtClean="0"/>
              <a:t>?</a:t>
            </a:r>
          </a:p>
          <a:p>
            <a:pPr fontAlgn="base">
              <a:buFontTx/>
              <a:buChar char="-"/>
            </a:pPr>
            <a:r>
              <a:rPr lang="ru-RU" sz="2000" dirty="0" err="1" smtClean="0"/>
              <a:t>Яким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повітрям</a:t>
            </a:r>
            <a:r>
              <a:rPr lang="ru-RU" sz="2000" dirty="0" smtClean="0"/>
              <a:t> </a:t>
            </a:r>
            <a:r>
              <a:rPr lang="ru-RU" sz="2000" dirty="0" err="1" smtClean="0"/>
              <a:t>дихав</a:t>
            </a:r>
            <a:r>
              <a:rPr lang="ru-RU" sz="2000" dirty="0" smtClean="0"/>
              <a:t>?</a:t>
            </a:r>
          </a:p>
          <a:p>
            <a:pPr fontAlgn="base">
              <a:buFontTx/>
              <a:buChar char="-"/>
            </a:pP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відчувала</a:t>
            </a:r>
            <a:r>
              <a:rPr lang="ru-RU" sz="2000" dirty="0" smtClean="0"/>
              <a:t>/</a:t>
            </a:r>
            <a:r>
              <a:rPr lang="ru-RU" sz="2000" dirty="0" err="1" smtClean="0"/>
              <a:t>відчував</a:t>
            </a:r>
            <a:endParaRPr lang="ru-RU" sz="2000" dirty="0"/>
          </a:p>
          <a:p>
            <a:pPr fontAlgn="base"/>
            <a:r>
              <a:rPr lang="ru-RU" sz="2000" dirty="0" err="1"/>
              <a:t>Назва</a:t>
            </a:r>
            <a:r>
              <a:rPr lang="ru-RU" sz="2000" dirty="0"/>
              <a:t> стану</a:t>
            </a:r>
          </a:p>
          <a:p>
            <a:pPr fontAlgn="base"/>
            <a:r>
              <a:rPr lang="ru-RU" sz="2000" dirty="0" err="1"/>
              <a:t>Повернення</a:t>
            </a:r>
            <a:r>
              <a:rPr lang="ru-RU" sz="2000" dirty="0"/>
              <a:t> до </a:t>
            </a:r>
            <a:r>
              <a:rPr lang="ru-RU" sz="2000" dirty="0" err="1"/>
              <a:t>реальності</a:t>
            </a:r>
            <a:endParaRPr lang="ru-RU" sz="2000" dirty="0"/>
          </a:p>
        </p:txBody>
      </p:sp>
      <p:pic>
        <p:nvPicPr>
          <p:cNvPr id="1026" name="Picture 2" descr="https://www.wunu.edu.ua/uploads/posts/2019-02/thumbs/1551265841_5955733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501" y="2404872"/>
            <a:ext cx="4738472" cy="3163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375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0825B4-3BF8-4CE4-A59F-A24D4D78A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8" y="452062"/>
            <a:ext cx="10262172" cy="863029"/>
          </a:xfrm>
        </p:spPr>
        <p:txBody>
          <a:bodyPr>
            <a:normAutofit/>
          </a:bodyPr>
          <a:lstStyle/>
          <a:p>
            <a:r>
              <a:rPr lang="uk-UA" dirty="0"/>
              <a:t>Керування стресовою реакцією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D09FFD0-B57E-4365-AE93-7A2F4A98F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805" y="1202076"/>
            <a:ext cx="10570396" cy="5342562"/>
          </a:xfrm>
        </p:spPr>
        <p:txBody>
          <a:bodyPr>
            <a:noAutofit/>
          </a:bodyPr>
          <a:lstStyle/>
          <a:p>
            <a:pPr algn="just"/>
            <a:r>
              <a:rPr lang="uk-UA" sz="2000" dirty="0"/>
              <a:t>Вийдіть у коридор або іншу кімнату. </a:t>
            </a:r>
          </a:p>
          <a:p>
            <a:pPr algn="just"/>
            <a:r>
              <a:rPr lang="uk-UA" sz="2000" dirty="0"/>
              <a:t>Змочіть чоло, скроні й артерії на руках холодною водою.</a:t>
            </a:r>
          </a:p>
          <a:p>
            <a:pPr algn="just"/>
            <a:r>
              <a:rPr lang="uk-UA" sz="2000" dirty="0"/>
              <a:t> Випийте склянку води. У стресовій ситуації у нас пересихає слизова оболонка. Зволожуючи її, ви допомагаєте тілу стабілізуватися. </a:t>
            </a:r>
          </a:p>
          <a:p>
            <a:pPr algn="just"/>
            <a:r>
              <a:rPr lang="uk-UA" sz="2000" dirty="0"/>
              <a:t>Видихніть ротом і потім хвилину подихайте таким чином, щоб </a:t>
            </a:r>
            <a:r>
              <a:rPr lang="uk-UA" sz="2000" dirty="0" smtClean="0"/>
              <a:t>видихання було довшим, </a:t>
            </a:r>
            <a:r>
              <a:rPr lang="uk-UA" sz="2000" dirty="0"/>
              <a:t>ніж </a:t>
            </a:r>
            <a:r>
              <a:rPr lang="uk-UA" sz="2000" dirty="0" smtClean="0"/>
              <a:t>вдихання. </a:t>
            </a:r>
            <a:endParaRPr lang="uk-UA" sz="2000" dirty="0"/>
          </a:p>
          <a:p>
            <a:pPr algn="just"/>
            <a:r>
              <a:rPr lang="uk-UA" sz="2000" dirty="0"/>
              <a:t>Озирніться навкруги, навіть у тому випадку, якщо приміщення, у якому знаходитеся, вам добре знайоме. Переводячи погляд з одного предмета на інший, подумки опишіть їхній зовнішній вигляд. </a:t>
            </a:r>
          </a:p>
          <a:p>
            <a:pPr algn="just"/>
            <a:r>
              <a:rPr lang="uk-UA" sz="2000" dirty="0"/>
              <a:t>Струсіть із себе напругу: порухайте руками, головою, тулубом. Ще кілька разів зробіть вдих і довгий видих. </a:t>
            </a:r>
          </a:p>
          <a:p>
            <a:pPr algn="just"/>
            <a:r>
              <a:rPr lang="uk-UA" sz="2000" dirty="0"/>
              <a:t>Можна повертатись до справ. </a:t>
            </a:r>
          </a:p>
        </p:txBody>
      </p:sp>
    </p:spTree>
    <p:extLst>
      <p:ext uri="{BB962C8B-B14F-4D97-AF65-F5344CB8AC3E}">
        <p14:creationId xmlns:p14="http://schemas.microsoft.com/office/powerpoint/2010/main" val="15286247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ило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Мило</Template>
  <TotalTime>1894</TotalTime>
  <Words>645</Words>
  <Application>Microsoft Office PowerPoint</Application>
  <PresentationFormat>Широкий екран</PresentationFormat>
  <Paragraphs>81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Garamond</vt:lpstr>
      <vt:lpstr>Мило</vt:lpstr>
      <vt:lpstr>Стресостійкість у педагогічному колективІ: техніки самодопомоги</vt:lpstr>
      <vt:lpstr>Стресостійкість особистості</vt:lpstr>
      <vt:lpstr>Стресостійкість</vt:lpstr>
      <vt:lpstr>Рівні стресостійкості</vt:lpstr>
      <vt:lpstr>Комплексний розвиток навичок стресостійкості</vt:lpstr>
      <vt:lpstr>Оцінка ситуації</vt:lpstr>
      <vt:lpstr>Зони нервової системи (Стівен Порджес)</vt:lpstr>
      <vt:lpstr>Актуалізація позитивного емоційного досвіду</vt:lpstr>
      <vt:lpstr>Керування стресовою реакцією</vt:lpstr>
      <vt:lpstr>Внутрішні опори педагога</vt:lpstr>
      <vt:lpstr>4 стихії (Елон Шапіро) </vt:lpstr>
      <vt:lpstr>Практичні поради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Стресостійкість у студентському та педагогічному колективах: техніки самодопомоги</dc:title>
  <dc:creator>Liudmyla</dc:creator>
  <cp:lastModifiedBy>Liudmyla</cp:lastModifiedBy>
  <cp:revision>27</cp:revision>
  <dcterms:created xsi:type="dcterms:W3CDTF">2023-09-12T18:26:05Z</dcterms:created>
  <dcterms:modified xsi:type="dcterms:W3CDTF">2024-09-19T05:19:20Z</dcterms:modified>
</cp:coreProperties>
</file>