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3" r:id="rId7"/>
    <p:sldId id="264" r:id="rId8"/>
    <p:sldId id="265" r:id="rId9"/>
    <p:sldId id="26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96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64036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59463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4960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98684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87540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363068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52884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76719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25912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07146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38859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8126C-582E-4C9E-BE71-48F149A4D234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65649-AE6B-433D-BEF6-C98A6BE0A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14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jicc.ne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nubip.edu.ua/node/2704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755251"/>
            <a:ext cx="9144000" cy="2387600"/>
          </a:xfrm>
        </p:spPr>
        <p:txBody>
          <a:bodyPr>
            <a:no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Звіт про роботу студентського наукового гуртка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«Методологія </a:t>
            </a: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методика наукових досліджень»  за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2019/2020 </a:t>
            </a: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891574"/>
            <a:ext cx="9144000" cy="1655762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 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357408"/>
            <a:ext cx="103077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 УНІВЕРСИТЕТ БІОРЕСУРСІВ ТА ПРИРОДОКОРИСТУВАННЯ УКРАЇНИ</a:t>
            </a:r>
          </a:p>
          <a:p>
            <a:pPr algn="ctr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ГУМАНІТАРНО-ПЕДАГОГІЧНИЙ ІНСТИТУТ</a:t>
            </a:r>
          </a:p>
          <a:p>
            <a:pPr algn="ctr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ТА ОСВІТНІХ ТЕХНОЛОГІЙ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4" y="113790"/>
            <a:ext cx="2019347" cy="23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286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01782"/>
            <a:ext cx="11239005" cy="6424131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 спрямованість гуртка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управління, методологія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 та методика навчання дисциплін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проведені гуртком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Презентація інформації щодо планових наукових регіональних всеукраїнських та міжнародних конкурсів, грандів, конференцій.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Участь у студентських наукових конференціях за результатами виробничих практик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163" y="3633849"/>
            <a:ext cx="3431969" cy="3028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Users\User\Desktop\Image-32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809" y="3455720"/>
            <a:ext cx="3384466" cy="3309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2915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2509" y="689553"/>
            <a:ext cx="7696200" cy="548957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Участь у міжнародних конференціях відповідно напрямів дослідження гуртка: теоретичні основи наукових досліджень; основи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та методології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дослідження; організація збору і документальне оформлення інформації; науково-дослідна робота студентів, її форми і роль у підготовці фахівців; організація роботи студентського наукового гуртка; інноваційні методики навчання фахових дисциплін, іноземної мови.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Презентація доповідей студентів із захисту курсових робіт з методики навчання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фахових дисциплін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Організація та проведення круглих столів «Перспективи ефективного працевлаштування випускників зі спеціальностей: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«Управління персоналом», «Управління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навчальним закладом», «Педагогіка вищої школи», «Переклад», «Право» та аналіз наявного стану і подолання проблем».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6.Участь у «Фестивалі студентської науки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C:\Users\User\Desktop\Image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85" y="724396"/>
            <a:ext cx="3408218" cy="4975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9509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28362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 розвитку студентського наукового гуртка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38243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Освоєння студентами майбутньої професійної діяльності шляхом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інтеракції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змісту науково-дослідницької діяльності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на всіх етапах та 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управлінських рівнях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фахової підготовки.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Організація наукової роботи професійного спрямування з метою підготовки елітного фахівця-дослідника якісно нового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типу.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членів гуртка 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студентів, залучених до роботи гуртка (не членів гуртка):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140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8337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782" y="424503"/>
            <a:ext cx="10058400" cy="1048037"/>
          </a:xfrm>
        </p:spPr>
        <p:txBody>
          <a:bodyPr/>
          <a:lstStyle/>
          <a:p>
            <a:r>
              <a:rPr lang="uk-UA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 результати роботи гуртка 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508166"/>
            <a:ext cx="10609613" cy="4999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i="1" dirty="0">
                <a:solidFill>
                  <a:srgbClr val="000000"/>
                </a:solidFill>
                <a:latin typeface="Times New Roman"/>
                <a:ea typeface="Times New Roman"/>
              </a:rPr>
              <a:t>наукові публікації</a:t>
            </a:r>
            <a:r>
              <a:rPr lang="uk-UA" sz="26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uk-UA" sz="26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2.</a:t>
            </a:r>
            <a:endParaRPr lang="uk-UA" sz="2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1. Журавська Н.С.,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Ящук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С.П.,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Магей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І.В. </a:t>
            </a:r>
            <a:r>
              <a:rPr lang="uk-UA" cap="all" dirty="0">
                <a:solidFill>
                  <a:srgbClr val="000000"/>
                </a:solidFill>
                <a:latin typeface="Times New Roman"/>
                <a:ea typeface="Times New Roman"/>
              </a:rPr>
              <a:t>Р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озвиток управлінського потенціалу керівника навчального закладу: соціально-відповідальна філософія.</a:t>
            </a:r>
            <a:r>
              <a:rPr lang="uk-UA" dirty="0">
                <a:solidFill>
                  <a:srgbClr val="222222"/>
                </a:solidFill>
                <a:latin typeface="Arial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Науковий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часопис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Національного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педагогічного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університету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імені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М. П.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Драгоманова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Серія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5.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Педагогічні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науки: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реалії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перспективи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2020. № 72. С. 70-82.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Calibri"/>
              </a:rPr>
              <a:t>2. М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</a:rPr>
              <a:t>arkina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</a:rPr>
              <a:t> I.,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</a:rPr>
              <a:t>Zhuravska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</a:rPr>
              <a:t> N.,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</a:rPr>
              <a:t>Yashchuk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</a:rPr>
              <a:t> S.,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</a:rPr>
              <a:t>Opaliukdt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</a:rPr>
              <a:t>.,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</a:rPr>
              <a:t>Karapuzova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</a:rPr>
              <a:t> N. The formation of the adaptive model of educational management in the sphere of higher education.  International Journal of Innovation, Creativity and Change. Volume 11, Issue 5, 2020.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URL: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en-US" u="sng" dirty="0">
                <a:solidFill>
                  <a:srgbClr val="000000"/>
                </a:solidFill>
                <a:latin typeface="Times New Roman"/>
                <a:ea typeface="Calibri"/>
                <a:hlinkClick r:id="rId2"/>
              </a:rPr>
              <a:t>www.ijicc.net</a:t>
            </a:r>
            <a:endParaRPr lang="ru-RU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9903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 результати роботи гуртка 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тези, матеріали доповідей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uk-UA" dirty="0">
              <a:latin typeface="Times New Roman"/>
              <a:ea typeface="Times New Roman"/>
            </a:endParaRPr>
          </a:p>
          <a:p>
            <a:pPr indent="457200" algn="just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uk-UA" dirty="0" smtClean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. Журавська Н.С., Мелещенко В.І. Методологічні засади системи управління вищою освітою: зарубіжний досвід.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i="1" kern="1800" dirty="0">
                <a:solidFill>
                  <a:srgbClr val="000000"/>
                </a:solidFill>
                <a:latin typeface="Times New Roman"/>
                <a:ea typeface="Times New Roman"/>
              </a:rPr>
              <a:t>Dynamics of the development of world science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: зб.</a:t>
            </a:r>
            <a:r>
              <a:rPr lang="uk-UA" sz="4800" kern="1800" dirty="0">
                <a:solidFill>
                  <a:srgbClr val="000000"/>
                </a:solidFill>
                <a:latin typeface="Helvetica"/>
                <a:ea typeface="Times New Roman"/>
              </a:rPr>
              <a:t> 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матеріалів </a:t>
            </a:r>
            <a:r>
              <a:rPr lang="en-US" kern="1800" dirty="0">
                <a:solidFill>
                  <a:srgbClr val="000000"/>
                </a:solidFill>
                <a:latin typeface="Times New Roman"/>
                <a:ea typeface="Times New Roman"/>
              </a:rPr>
              <a:t>IX </a:t>
            </a:r>
            <a:r>
              <a:rPr lang="ru-RU" kern="1800" dirty="0">
                <a:solidFill>
                  <a:srgbClr val="000000"/>
                </a:solidFill>
                <a:latin typeface="Times New Roman"/>
                <a:ea typeface="Times New Roman"/>
              </a:rPr>
              <a:t>М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і</a:t>
            </a:r>
            <a:r>
              <a:rPr lang="ru-RU" kern="1800" dirty="0">
                <a:solidFill>
                  <a:srgbClr val="000000"/>
                </a:solidFill>
                <a:latin typeface="Times New Roman"/>
                <a:ea typeface="Times New Roman"/>
              </a:rPr>
              <a:t>ж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н.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наук.-практ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конф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Ванкувер, Канада, 13-15 травня 2020 р. </a:t>
            </a: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7200" algn="just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Журавська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Н., Мальчик О.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Особливості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розуміння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понять «наука», «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наукове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пізнання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», «практика» для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студентів-юристів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України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Times New Roman"/>
              </a:rPr>
              <a:t>Україна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–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Times New Roman"/>
              </a:rPr>
              <a:t>Польща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Times New Roman"/>
              </a:rPr>
              <a:t>стратегічне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 партнерство в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Times New Roman"/>
              </a:rPr>
              <a:t>системі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Times New Roman"/>
              </a:rPr>
              <a:t>геополітичних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 координат)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зб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тез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доповідей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ІІ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Міжнар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наук.-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практ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конф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м.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Київ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, 14-15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травня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2020 р.</a:t>
            </a:r>
          </a:p>
          <a:p>
            <a:pPr indent="457200" algn="just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3. Журавська Н., Шмельова М.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Гейміфікація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та використання соціальних мереж для підбору персоналу та побудови сучасного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hr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бренду.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cientific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ac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hievements of modern society 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: зб.</a:t>
            </a:r>
            <a:r>
              <a:rPr lang="uk-UA" sz="4800" kern="1800" dirty="0">
                <a:solidFill>
                  <a:srgbClr val="000000"/>
                </a:solidFill>
                <a:latin typeface="Helvetica"/>
                <a:ea typeface="Times New Roman"/>
              </a:rPr>
              <a:t> 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матеріалів</a:t>
            </a:r>
            <a:r>
              <a:rPr lang="en-US" kern="1800" dirty="0">
                <a:solidFill>
                  <a:srgbClr val="000000"/>
                </a:solidFill>
                <a:latin typeface="Times New Roman"/>
                <a:ea typeface="Times New Roman"/>
              </a:rPr>
              <a:t>IX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kern="1800" dirty="0" err="1">
                <a:solidFill>
                  <a:srgbClr val="000000"/>
                </a:solidFill>
                <a:latin typeface="Times New Roman"/>
                <a:ea typeface="Times New Roman"/>
              </a:rPr>
              <a:t>Міжн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наук.-практ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конф.Ліверпуль</a:t>
            </a:r>
            <a:r>
              <a:rPr lang="uk-UA" kern="1800" dirty="0">
                <a:solidFill>
                  <a:srgbClr val="000000"/>
                </a:solidFill>
                <a:latin typeface="Times New Roman"/>
                <a:ea typeface="Times New Roman"/>
              </a:rPr>
              <a:t>, Великобританія, 13-15 травня 2020 р. </a:t>
            </a: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  <a:tabLst>
                <a:tab pos="457200" algn="l"/>
              </a:tabLst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9498007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 результати роботи гуртка 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uk-UA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виступи студентів на </a:t>
            </a:r>
            <a:r>
              <a:rPr lang="uk-UA" sz="1800" i="1" dirty="0">
                <a:solidFill>
                  <a:srgbClr val="000000"/>
                </a:solidFill>
                <a:latin typeface="Times New Roman"/>
                <a:ea typeface="Times New Roman"/>
              </a:rPr>
              <a:t>семінарах, </a:t>
            </a:r>
            <a:r>
              <a:rPr lang="uk-UA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конференціях: </a:t>
            </a:r>
            <a:r>
              <a:rPr lang="uk-UA" sz="1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uk-UA" sz="1800" i="1" dirty="0" smtClean="0">
                <a:latin typeface="Times New Roman"/>
                <a:ea typeface="Times New Roman"/>
              </a:rPr>
              <a:t>.</a:t>
            </a:r>
            <a:endParaRPr lang="uk-UA" sz="1800" dirty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1. Журавська Н.С., Мелещенко В.І. Методологічні засади системи управління вищою освітою: зарубіжний досвід.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Журавська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Н., Мальчик О.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Особливості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розуміння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понять «наука», «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наукове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пізнання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», «практика» для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студентів-юристів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України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3. Журавська Н., Шмельова М.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Гейміфікація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та використання соціальних мереж для підбору персоналу та побудови сучасного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hr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бренду. </a:t>
            </a: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841601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 результати роботи гуртка 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09402" y="1825625"/>
            <a:ext cx="10344397" cy="3672650"/>
          </a:xfrm>
        </p:spPr>
        <p:txBody>
          <a:bodyPr/>
          <a:lstStyle/>
          <a:p>
            <a:pPr indent="457200" algn="just">
              <a:spcAft>
                <a:spcPts val="0"/>
              </a:spcAft>
              <a:tabLst>
                <a:tab pos="457200" algn="l"/>
              </a:tabLst>
            </a:pPr>
            <a:r>
              <a:rPr lang="uk-UA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наукові роботи 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на </a:t>
            </a:r>
            <a:r>
              <a:rPr lang="uk-UA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міжвузівських студентських наукових конкурсах: 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uk-UA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indent="457200" algn="just">
              <a:spcAft>
                <a:spcPts val="0"/>
              </a:spcAft>
              <a:tabLst>
                <a:tab pos="457200" algn="l"/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1.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Мурадян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М.А. Напрями підвищення ефективності управління конкурентоспроможністю освітніх послуг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у сфері вищої освіти України.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  <a:tabLst>
                <a:tab pos="457200" algn="l"/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2.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Магей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І.В. Вплив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cтилю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кepiвництвa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нa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coцiaльнo-пcиxoлoгiчний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клiмaт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пeдaгoгiчнoгo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кoлeктиву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з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a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кл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a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Calibri"/>
              </a:rPr>
              <a:t>ду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 загальної середньої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Calibri"/>
              </a:rPr>
              <a:t>oc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в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i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Calibri"/>
              </a:rPr>
              <a:t>ти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забезпечення </a:t>
            </a:r>
            <a:r>
              <a:rPr lang="uk-UA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діяльності </a:t>
            </a:r>
            <a:r>
              <a:rPr lang="en-US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web</a:t>
            </a:r>
            <a:r>
              <a:rPr lang="uk-UA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-сторінки гуртка </a:t>
            </a:r>
            <a:r>
              <a:rPr lang="uk-UA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uk-UA" sz="2400" dirty="0" smtClean="0">
                <a:latin typeface="Times New Roman"/>
                <a:ea typeface="Times New Roman"/>
              </a:rPr>
              <a:t> </a:t>
            </a:r>
            <a:r>
              <a:rPr lang="ru-RU" sz="2400" u="sng" dirty="0" smtClean="0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https://nubip.edu.ua/node/27041</a:t>
            </a:r>
            <a:endParaRPr lang="uk-UA" sz="2400" dirty="0" smtClean="0">
              <a:latin typeface="Times New Roman"/>
              <a:ea typeface="Times New Roman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460530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6291" y="2964872"/>
            <a:ext cx="9144000" cy="1061603"/>
          </a:xfrm>
        </p:spPr>
        <p:txBody>
          <a:bodyPr>
            <a:no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ДЯКУЄМО ЗА УВАГУ!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3081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606</Words>
  <Application>Microsoft Office PowerPoint</Application>
  <PresentationFormat>Произвольный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Звіт про роботу студентського наукового гуртка «Методологія та методика наукових досліджень»  за 2019/2020 навчальний рік</vt:lpstr>
      <vt:lpstr>Презентация PowerPoint</vt:lpstr>
      <vt:lpstr>Презентация PowerPoint</vt:lpstr>
      <vt:lpstr>Стратегія розвитку студентського наукового гуртка:</vt:lpstr>
      <vt:lpstr>Досягнуті результати роботи гуртка :</vt:lpstr>
      <vt:lpstr>Досягнуті результати роботи гуртка :</vt:lpstr>
      <vt:lpstr>Досягнуті результати роботи гуртка :</vt:lpstr>
      <vt:lpstr>Досягнуті результати роботи гуртка :</vt:lpstr>
      <vt:lpstr>ДЯКУЄМО ЗА УВАГУ!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 роботу студентського наукового гуртка «методологія та методика наукових досліджень»  за 2018/2019 навчальний рік</dc:title>
  <dc:creator>Сальвенчук</dc:creator>
  <cp:lastModifiedBy>User</cp:lastModifiedBy>
  <cp:revision>24</cp:revision>
  <dcterms:created xsi:type="dcterms:W3CDTF">2019-04-29T10:18:37Z</dcterms:created>
  <dcterms:modified xsi:type="dcterms:W3CDTF">2020-05-12T15:52:16Z</dcterms:modified>
</cp:coreProperties>
</file>