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3" r:id="rId7"/>
    <p:sldId id="264" r:id="rId8"/>
    <p:sldId id="265" r:id="rId9"/>
    <p:sldId id="26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64036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59463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4960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98684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87540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363068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52884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76719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25912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07146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38859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8126C-582E-4C9E-BE71-48F149A4D234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65649-AE6B-433D-BEF6-C98A6BE0A49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14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nubip.edu.ua/node/2704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755251"/>
            <a:ext cx="9144000" cy="2387600"/>
          </a:xfrm>
        </p:spPr>
        <p:txBody>
          <a:bodyPr>
            <a:no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Звіт про роботу студентського наукового гуртка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«Методологія </a:t>
            </a: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методика наукових досліджень»  за 2018/2019 навчальний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891574"/>
            <a:ext cx="9144000" cy="1655762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 - 2019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357408"/>
            <a:ext cx="103077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 УНІВЕРСИТЕТ БІОРЕСУРСІВ ТА ПРИРОДОКОРИСТУВАННЯ УКРАЇНИ</a:t>
            </a:r>
          </a:p>
          <a:p>
            <a:pPr algn="ctr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ГУМАНІТАРНО-ПЕДАГОГІЧНИЙ ІНСТИТУТ</a:t>
            </a:r>
          </a:p>
          <a:p>
            <a:pPr algn="ctr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НАВЧАННЯ ТА УПРАВЛІННЯ НАВЧАЛЬНИМИ ЗАКЛАДАМИ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4" y="113790"/>
            <a:ext cx="2019347" cy="23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286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1782"/>
            <a:ext cx="10515600" cy="5775181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 спрямованість гуртка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методологія досліджень та методика навчання дисциплін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проведені гуртком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Презентація інформації щодо планових наукових регіональних всеукраїнських та міжнародних конкурсів, грандів, конференцій.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Участь у студентських наукових конференціях за результатами виробничих практик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525" y="3465274"/>
            <a:ext cx="5284519" cy="3360639"/>
          </a:xfrm>
          <a:prstGeom prst="rect">
            <a:avLst/>
          </a:prstGeom>
        </p:spPr>
      </p:pic>
      <p:pic>
        <p:nvPicPr>
          <p:cNvPr id="1026" name="Picture 2" descr="C:\Users\Metod\Desktop\Image-3.p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192" y="3465274"/>
            <a:ext cx="4762005" cy="336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2915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2509" y="689553"/>
            <a:ext cx="7696200" cy="548957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Участь у міжнародних конференціях відповідно напрямів дослідження гуртка: теоретичні основи наукових досліджень; основи методології наукового дослідження; організація збору і документальне оформлення інформації; науково-дослідна робота студентів, її форми і роль у підготовці фахівців; організація роботи студентського наукового гуртка; інноваційні методики навчання фахових дисциплін, іноземної мови.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Презентація доповідей студентів із захисту курсових робіт з методики навчання дисциплін.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Організація та проведення круглих столів «Перспективи ефективного працевлаштування випускників зі спеціальностей: «Управління навчальним закладом», «Педагогіка вищої школи», «Переклад», «Право» та аналіз наявного стану і подолання проблем».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6.Участь у «Фестивалі студентської науки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19»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73" y="933297"/>
            <a:ext cx="3484417" cy="463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9509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28362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 розвитку студентського наукового гуртка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38243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Освоєння студентами майбутньої професійної діяльності шляхом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інтеракції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змісту науково-дослідницької діяльності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на всіх етапах та організаційних рівнях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 фахової підготовки.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Організація наукової роботи професійного спрямування з метою підготовки елітного фахівця-дослідника якісно нового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типу.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членів гуртка 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студентів, залучених до роботи гуртка (не членів гуртка):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8337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782" y="424503"/>
            <a:ext cx="10058400" cy="1048037"/>
          </a:xfrm>
        </p:spPr>
        <p:txBody>
          <a:bodyPr/>
          <a:lstStyle/>
          <a:p>
            <a:r>
              <a:rPr lang="uk-UA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 результати роботи гуртка 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508166"/>
            <a:ext cx="10609613" cy="49995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i="1" dirty="0">
                <a:solidFill>
                  <a:srgbClr val="000000"/>
                </a:solidFill>
                <a:latin typeface="Times New Roman"/>
                <a:ea typeface="Times New Roman"/>
              </a:rPr>
              <a:t>наукові публікації</a:t>
            </a:r>
            <a:r>
              <a:rPr lang="uk-UA" sz="26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: 8</a:t>
            </a:r>
            <a:r>
              <a:rPr lang="uk-UA" sz="2600" i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uk-UA" sz="2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indent="0" algn="just">
              <a:buNone/>
              <a:tabLst>
                <a:tab pos="457200" algn="l"/>
                <a:tab pos="44958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1.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Гудович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А.В.,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Росінська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А.М.Методика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проблемних занять: наукові дослідження // Молодий вчений. № 4 (56), 2018, С.493-496.</a:t>
            </a:r>
          </a:p>
          <a:p>
            <a:pPr lvl="0" indent="0" algn="just">
              <a:buNone/>
              <a:tabLst>
                <a:tab pos="457200" algn="l"/>
                <a:tab pos="44958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2. Корабльова А.А., Сірий О.А. Організаційно-правові засади управління конкуренто - спроможністю освітніх послуг та національно-патріотичне виховання: наукові дослідження // Молодий вчений. № 4 (56), 2018, С. 496-500.</a:t>
            </a:r>
          </a:p>
          <a:p>
            <a:pPr lvl="0" indent="0" algn="just">
              <a:buNone/>
              <a:tabLst>
                <a:tab pos="457200" algn="l"/>
                <a:tab pos="44958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3.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Діхтяренко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Л.В.,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Шкіринець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А.Ю. Сучасний стан та перспективи державного управління в Україні // Молодий вчений. № 3 (55) 2018, С. 539- 543.</a:t>
            </a:r>
          </a:p>
          <a:p>
            <a:pPr lvl="0" indent="0" algn="just">
              <a:buNone/>
              <a:tabLst>
                <a:tab pos="457200" algn="l"/>
                <a:tab pos="44958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4. </a:t>
            </a:r>
            <a:r>
              <a:rPr lang="ru-RU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Мульований</a:t>
            </a:r>
            <a:r>
              <a:rPr lang="ru-RU" sz="2600" dirty="0">
                <a:solidFill>
                  <a:srgbClr val="000000"/>
                </a:solidFill>
                <a:latin typeface="Times New Roman"/>
                <a:ea typeface="Times New Roman"/>
              </a:rPr>
              <a:t> Є.С., </a:t>
            </a:r>
            <a:r>
              <a:rPr lang="ru-RU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Запаско</a:t>
            </a:r>
            <a:r>
              <a:rPr lang="ru-RU" sz="2600" dirty="0">
                <a:solidFill>
                  <a:srgbClr val="000000"/>
                </a:solidFill>
                <a:latin typeface="Times New Roman"/>
                <a:ea typeface="Times New Roman"/>
              </a:rPr>
              <a:t> Г.В. </a:t>
            </a:r>
            <a:r>
              <a:rPr lang="ru-RU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Наукові</a:t>
            </a:r>
            <a:r>
              <a:rPr lang="ru-RU" sz="2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26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ru-RU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управління</a:t>
            </a:r>
            <a:r>
              <a:rPr lang="ru-RU" sz="2600" dirty="0">
                <a:solidFill>
                  <a:srgbClr val="000000"/>
                </a:solidFill>
                <a:latin typeface="Times New Roman"/>
                <a:ea typeface="Times New Roman"/>
              </a:rPr>
              <a:t> персоналом, </a:t>
            </a:r>
            <a:r>
              <a:rPr lang="ru-RU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бізнес-планування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// Молодий вчений. № 2 (54) 2018, С. 539- 543.</a:t>
            </a:r>
          </a:p>
          <a:p>
            <a:pPr lvl="0" indent="0" algn="just">
              <a:buNone/>
              <a:tabLst>
                <a:tab pos="457200" algn="l"/>
                <a:tab pos="44958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5. Козоріз О.С.,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Сальвенчук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С.С.,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Мартовщук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А.О. Теорія і практика управління закладами загальної середньої освіти // Молодий вчений. № 5 (54) 2018, С. 235-245.</a:t>
            </a:r>
          </a:p>
          <a:p>
            <a:pPr marR="21590" lvl="0" indent="0" algn="just">
              <a:buNone/>
              <a:tabLst>
                <a:tab pos="45720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6. Комар М.С.</a:t>
            </a:r>
            <a:r>
              <a:rPr lang="uk-UA" sz="2600" b="1" cap="all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600" cap="all" dirty="0">
                <a:solidFill>
                  <a:srgbClr val="000000"/>
                </a:solidFill>
                <a:latin typeface="Times New Roman"/>
                <a:ea typeface="Times New Roman"/>
              </a:rPr>
              <a:t>П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рофесійна підготовка майбутніх вчителів: формування системи мотивації та стимулювання // Імідж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сучяасного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педагога. №2. 2019. С. 35-45. </a:t>
            </a:r>
          </a:p>
          <a:p>
            <a:pPr marR="21590" lvl="0" indent="0" algn="just">
              <a:buNone/>
              <a:tabLst>
                <a:tab pos="457200" algn="l"/>
              </a:tabLst>
            </a:pP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7. Олещенко О.В. С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Calibri"/>
              </a:rPr>
              <a:t>оціально-психологічний клімат педагогічного колективу: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ocoбливocтi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cтилiв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кepiвництвa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// Імідж </a:t>
            </a:r>
            <a:r>
              <a:rPr lang="uk-UA" sz="2600" dirty="0" err="1">
                <a:solidFill>
                  <a:srgbClr val="000000"/>
                </a:solidFill>
                <a:latin typeface="Times New Roman"/>
                <a:ea typeface="Times New Roman"/>
              </a:rPr>
              <a:t>сучяасного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педагога. №3. 2019. С. 46-56. </a:t>
            </a:r>
          </a:p>
          <a:p>
            <a:pPr marR="21590" lvl="0" indent="0" algn="just">
              <a:buNone/>
              <a:tabLst>
                <a:tab pos="457200" algn="l"/>
              </a:tabLst>
            </a:pPr>
            <a:r>
              <a:rPr lang="uk-UA" sz="2600" cap="all" dirty="0">
                <a:solidFill>
                  <a:srgbClr val="000000"/>
                </a:solidFill>
                <a:latin typeface="Times New Roman"/>
                <a:ea typeface="Times New Roman"/>
              </a:rPr>
              <a:t>8. М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елещенко</a:t>
            </a:r>
            <a:r>
              <a:rPr lang="uk-UA" sz="2600" cap="all" dirty="0">
                <a:solidFill>
                  <a:srgbClr val="000000"/>
                </a:solidFill>
                <a:latin typeface="Times New Roman"/>
                <a:ea typeface="Times New Roman"/>
              </a:rPr>
              <a:t> А.І.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 Розвиток особистісних якостей керівника як засіб підвищення ефективності управління колективом закладу освіти // Імідж </a:t>
            </a:r>
            <a:r>
              <a:rPr lang="uk-UA" sz="2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сучасного </a:t>
            </a:r>
            <a:r>
              <a:rPr lang="uk-UA" sz="2600" dirty="0">
                <a:solidFill>
                  <a:srgbClr val="000000"/>
                </a:solidFill>
                <a:latin typeface="Times New Roman"/>
                <a:ea typeface="Times New Roman"/>
              </a:rPr>
              <a:t>педагога. №4. 2019. С. 71-81.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9903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 результати роботи гуртка 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тези, матеріали доповідей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Times New Roman"/>
              </a:rPr>
              <a:t>5.</a:t>
            </a:r>
            <a:endParaRPr lang="uk-UA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1. Козоріз О.,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Сальвенчук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С.,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Мартовщук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А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. Теорія 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і практика управління закладами загальної середньої освіти //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II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міжнародна науково-практична Інтернет - конференція «Сучасний освітній простір: трансформація національних моделей в умовах інтеграції» (26 жовтня 2018 р.). Одеса. С. 229-232.</a:t>
            </a: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2. Олещенко О.В. Вплив стилю керівництва на соціально-психологічний клімат педагогічного колективу // Міжнародна науково-практична конференція «Якість вищої освіти: українська національна система та європейські практики»,( 6‒7 грудня 2018 р.). Київ. С. 234-237.</a:t>
            </a: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3. Комар М.С. Готовність до професійної діяльності як психолого-педагогічна проблема // ІІІ Всеукраїнська науково-методична конференція «Теоретико-методичні засади вивчення сучасної фізики та нанотехнологій у загальноосвітніх та вищих навчальних закладах» (28 листопада 2018 р.). Суми. С.178-183.</a:t>
            </a: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4.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Хмельовська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М. Нормативно-правове 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забезпечення інноваційної 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діяльності / І Всеукраїнська науково-практична Інтернет-конференція «Підвищення якості освіти: стан, проблеми, перспективи» (7 листопада 2018 року). Київ. 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С.110-115.</a:t>
            </a: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. Мелещенко А.І. Функції і завдання менеджменту інклюзивного середовища в бізнесі</a:t>
            </a:r>
            <a:r>
              <a:rPr lang="uk-UA" b="1" dirty="0">
                <a:solidFill>
                  <a:srgbClr val="000000"/>
                </a:solidFill>
                <a:latin typeface="Times New Roman"/>
                <a:ea typeface="Times New Roman"/>
              </a:rPr>
              <a:t> // </a:t>
            </a:r>
            <a:r>
              <a:rPr lang="uk-UA" dirty="0">
                <a:latin typeface="Times New Roman"/>
                <a:ea typeface="Calibri"/>
              </a:rPr>
              <a:t>Міжнародній науково-практичній конференції «Менеджмент інклюзивного середовища як інновація в освіті» (23 листопада 2018 р.). Київ.С.124-127.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9498007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 результати роботи гуртка 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uk-UA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виступи студентів на </a:t>
            </a:r>
            <a:r>
              <a:rPr lang="uk-UA" sz="1800" i="1" dirty="0">
                <a:solidFill>
                  <a:srgbClr val="000000"/>
                </a:solidFill>
                <a:latin typeface="Times New Roman"/>
                <a:ea typeface="Times New Roman"/>
              </a:rPr>
              <a:t>семінарах, </a:t>
            </a:r>
            <a:r>
              <a:rPr lang="uk-UA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конференціях: </a:t>
            </a:r>
            <a:r>
              <a:rPr lang="uk-UA" sz="1800" i="1" dirty="0" smtClean="0">
                <a:latin typeface="Times New Roman"/>
                <a:ea typeface="Times New Roman"/>
              </a:rPr>
              <a:t>7</a:t>
            </a:r>
            <a:r>
              <a:rPr lang="uk-UA" sz="1800" i="1" dirty="0">
                <a:latin typeface="Times New Roman"/>
                <a:ea typeface="Times New Roman"/>
              </a:rPr>
              <a:t>.</a:t>
            </a:r>
            <a:endParaRPr lang="uk-UA" sz="18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1. Козоріз О., Формування сприятливого морально-психологічного клімату в колективі працівників у закладі освіти.</a:t>
            </a: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2. 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Сальвенчук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С., 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Calibri"/>
              </a:rPr>
              <a:t>Вплив стилю керівництва на соціально-психологічний клімат педагогічного колективу закладу загальної середньої освіти.</a:t>
            </a: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Мартовщук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А. 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Calibri"/>
              </a:rPr>
              <a:t>Удосконалення організаційної структури управління закладом 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загальної середньої 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Calibri"/>
              </a:rPr>
              <a:t>освіти.</a:t>
            </a: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4. Олещенко О.В. Вплив стилю керівництва на соціально-психологічний клімат педагогічного колективу.</a:t>
            </a: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5. Комар М.С. Готовність до професійної діяльності як психолого-педагогічна проблема.</a:t>
            </a: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6. 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Хмельовська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М. Нормативно-правове </a:t>
            </a:r>
            <a:r>
              <a:rPr lang="uk-UA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забезпечення інноваційної 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діяльності.</a:t>
            </a: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7. Мелещенко А.І. Функції і завдання менеджменту інклюзивного середовища в бізнесі</a:t>
            </a:r>
            <a:r>
              <a:rPr lang="uk-UA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841601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 результати роботи гуртка 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09402" y="1825625"/>
            <a:ext cx="10344397" cy="3672650"/>
          </a:xfrm>
        </p:spPr>
        <p:txBody>
          <a:bodyPr/>
          <a:lstStyle/>
          <a:p>
            <a:pPr indent="457200" algn="just">
              <a:spcAft>
                <a:spcPts val="0"/>
              </a:spcAft>
              <a:tabLst>
                <a:tab pos="457200" algn="l"/>
              </a:tabLst>
            </a:pPr>
            <a:r>
              <a:rPr lang="uk-UA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наукові роботи </a:t>
            </a:r>
            <a:r>
              <a:rPr lang="uk-UA" sz="1800" i="1" dirty="0">
                <a:solidFill>
                  <a:srgbClr val="000000"/>
                </a:solidFill>
                <a:latin typeface="Times New Roman"/>
                <a:ea typeface="Times New Roman"/>
              </a:rPr>
              <a:t>на </a:t>
            </a:r>
            <a:r>
              <a:rPr lang="uk-UA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міжвузівських студентських наукових конкурсах: </a:t>
            </a:r>
            <a:r>
              <a:rPr lang="uk-UA" sz="1800" i="1" dirty="0">
                <a:solidFill>
                  <a:srgbClr val="000000"/>
                </a:solidFill>
                <a:latin typeface="Times New Roman"/>
                <a:ea typeface="Times New Roman"/>
              </a:rPr>
              <a:t>2.</a:t>
            </a: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1. 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Сальвенчук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С. Вплив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тилю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к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epi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вництв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н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a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co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ц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ia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льн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-п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и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xo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л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г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чний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кл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м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т п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д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г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г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чн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г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к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л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ктиву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з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кл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ду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вищ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ї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oc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в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ти. </a:t>
            </a: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2.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Куца А.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 Ш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ляхи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підвищення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конкурентоспроможності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вищої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школи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в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умовах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сучасного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реформування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освіти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Times New Roman"/>
                <a:ea typeface="Times New Roman"/>
              </a:rPr>
              <a:t>У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країни</a:t>
            </a:r>
            <a:r>
              <a:rPr lang="uk-UA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spcAft>
                <a:spcPts val="0"/>
              </a:spcAft>
            </a:pPr>
            <a:r>
              <a:rPr lang="uk-UA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забезпечення діяльності </a:t>
            </a:r>
            <a:r>
              <a:rPr lang="en-US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web</a:t>
            </a:r>
            <a:r>
              <a:rPr lang="uk-UA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-сторінки гуртка </a:t>
            </a:r>
            <a:r>
              <a:rPr lang="uk-UA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uk-UA" sz="1800" dirty="0" smtClean="0">
                <a:latin typeface="Times New Roman"/>
                <a:ea typeface="Times New Roman"/>
              </a:rPr>
              <a:t> </a:t>
            </a:r>
            <a:r>
              <a:rPr lang="ru-RU" sz="1800" u="sng" dirty="0" smtClean="0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https://nubip.edu.ua/node/27041</a:t>
            </a:r>
            <a:endParaRPr lang="uk-UA" sz="1800" dirty="0" smtClean="0">
              <a:latin typeface="Times New Roman"/>
              <a:ea typeface="Times New Roman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460530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6291" y="2964872"/>
            <a:ext cx="9144000" cy="1061603"/>
          </a:xfrm>
        </p:spPr>
        <p:txBody>
          <a:bodyPr>
            <a:no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ДЯКУЄМО ЗА УВАГУ!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3081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668</Words>
  <Application>Microsoft Office PowerPoint</Application>
  <PresentationFormat>Широкий екран</PresentationFormat>
  <Paragraphs>54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Звіт про роботу студентського наукового гуртка «Методологія та методика наукових досліджень»  за 2018/2019 навчальний рік</vt:lpstr>
      <vt:lpstr>Презентація PowerPoint</vt:lpstr>
      <vt:lpstr>Презентація PowerPoint</vt:lpstr>
      <vt:lpstr>Стратегія розвитку студентського наукового гуртка:</vt:lpstr>
      <vt:lpstr>Досягнуті результати роботи гуртка :</vt:lpstr>
      <vt:lpstr>Досягнуті результати роботи гуртка :</vt:lpstr>
      <vt:lpstr>Досягнуті результати роботи гуртка :</vt:lpstr>
      <vt:lpstr>Досягнуті результати роботи гуртка :</vt:lpstr>
      <vt:lpstr>ДЯКУЄМО ЗА УВАГУ!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 роботу студентського наукового гуртка «методологія та методика наукових досліджень»  за 2018/2019 навчальний рік</dc:title>
  <dc:creator>Сальвенчук</dc:creator>
  <cp:lastModifiedBy>Користувач Windows</cp:lastModifiedBy>
  <cp:revision>11</cp:revision>
  <dcterms:created xsi:type="dcterms:W3CDTF">2019-04-29T10:18:37Z</dcterms:created>
  <dcterms:modified xsi:type="dcterms:W3CDTF">2019-05-11T08:45:05Z</dcterms:modified>
</cp:coreProperties>
</file>