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1" r:id="rId3"/>
    <p:sldId id="292" r:id="rId4"/>
    <p:sldId id="259" r:id="rId5"/>
    <p:sldId id="296" r:id="rId6"/>
    <p:sldId id="297" r:id="rId7"/>
    <p:sldId id="299" r:id="rId8"/>
    <p:sldId id="301" r:id="rId9"/>
    <p:sldId id="300" r:id="rId10"/>
    <p:sldId id="309" r:id="rId11"/>
    <p:sldId id="302" r:id="rId12"/>
    <p:sldId id="303" r:id="rId13"/>
    <p:sldId id="307" r:id="rId14"/>
    <p:sldId id="308" r:id="rId15"/>
    <p:sldId id="304" r:id="rId16"/>
    <p:sldId id="306" r:id="rId17"/>
    <p:sldId id="305" r:id="rId18"/>
    <p:sldId id="311" r:id="rId19"/>
    <p:sldId id="312" r:id="rId20"/>
    <p:sldId id="313" r:id="rId21"/>
    <p:sldId id="317" r:id="rId22"/>
    <p:sldId id="314" r:id="rId23"/>
    <p:sldId id="316" r:id="rId24"/>
    <p:sldId id="310" r:id="rId25"/>
    <p:sldId id="318" r:id="rId26"/>
    <p:sldId id="319" r:id="rId27"/>
    <p:sldId id="320" r:id="rId28"/>
    <p:sldId id="321" r:id="rId29"/>
    <p:sldId id="322" r:id="rId30"/>
    <p:sldId id="323" r:id="rId31"/>
    <p:sldId id="273" r:id="rId32"/>
    <p:sldId id="276" r:id="rId3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1C9A"/>
    <a:srgbClr val="016B57"/>
    <a:srgbClr val="FF3399"/>
    <a:srgbClr val="D7E6EE"/>
    <a:srgbClr val="6F9AEF"/>
    <a:srgbClr val="6DCEF1"/>
    <a:srgbClr val="99CC00"/>
    <a:srgbClr val="93DADF"/>
    <a:srgbClr val="3BCBDF"/>
    <a:srgbClr val="4976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14" autoAdjust="0"/>
    <p:restoredTop sz="94660" autoAdjust="0"/>
  </p:normalViewPr>
  <p:slideViewPr>
    <p:cSldViewPr>
      <p:cViewPr varScale="1">
        <p:scale>
          <a:sx n="84" d="100"/>
          <a:sy n="84" d="100"/>
        </p:scale>
        <p:origin x="1488"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3089" name="Group 17">
            <a:extLst>
              <a:ext uri="{FF2B5EF4-FFF2-40B4-BE49-F238E27FC236}">
                <a16:creationId xmlns:a16="http://schemas.microsoft.com/office/drawing/2014/main" xmlns="" id="{4A1171EB-8F12-4384-B684-1607680825D9}"/>
              </a:ext>
            </a:extLst>
          </p:cNvPr>
          <p:cNvGrpSpPr>
            <a:grpSpLocks/>
          </p:cNvGrpSpPr>
          <p:nvPr/>
        </p:nvGrpSpPr>
        <p:grpSpPr bwMode="auto">
          <a:xfrm>
            <a:off x="-9525" y="2708275"/>
            <a:ext cx="9183688" cy="1501775"/>
            <a:chOff x="-23" y="1319"/>
            <a:chExt cx="5799" cy="946"/>
          </a:xfrm>
        </p:grpSpPr>
        <p:sp>
          <p:nvSpPr>
            <p:cNvPr id="3090" name="Freeform 18">
              <a:extLst>
                <a:ext uri="{FF2B5EF4-FFF2-40B4-BE49-F238E27FC236}">
                  <a16:creationId xmlns:a16="http://schemas.microsoft.com/office/drawing/2014/main" xmlns="" id="{0DE7B1AB-3700-4CED-A7BC-9D0269D736F9}"/>
                </a:ext>
              </a:extLst>
            </p:cNvPr>
            <p:cNvSpPr>
              <a:spLocks/>
            </p:cNvSpPr>
            <p:nvPr/>
          </p:nvSpPr>
          <p:spPr bwMode="gray">
            <a:xfrm>
              <a:off x="-20" y="1319"/>
              <a:ext cx="5779" cy="946"/>
            </a:xfrm>
            <a:custGeom>
              <a:avLst/>
              <a:gdLst>
                <a:gd name="T0" fmla="*/ 6 w 5779"/>
                <a:gd name="T1" fmla="*/ 454 h 946"/>
                <a:gd name="T2" fmla="*/ 355 w 5779"/>
                <a:gd name="T3" fmla="*/ 454 h 946"/>
                <a:gd name="T4" fmla="*/ 757 w 5779"/>
                <a:gd name="T5" fmla="*/ 1 h 946"/>
                <a:gd name="T6" fmla="*/ 2511 w 5779"/>
                <a:gd name="T7" fmla="*/ 0 h 946"/>
                <a:gd name="T8" fmla="*/ 2646 w 5779"/>
                <a:gd name="T9" fmla="*/ 144 h 946"/>
                <a:gd name="T10" fmla="*/ 5779 w 5779"/>
                <a:gd name="T11" fmla="*/ 137 h 946"/>
                <a:gd name="T12" fmla="*/ 5779 w 5779"/>
                <a:gd name="T13" fmla="*/ 772 h 946"/>
                <a:gd name="T14" fmla="*/ 2899 w 5779"/>
                <a:gd name="T15" fmla="*/ 765 h 946"/>
                <a:gd name="T16" fmla="*/ 2757 w 5779"/>
                <a:gd name="T17" fmla="*/ 946 h 946"/>
                <a:gd name="T18" fmla="*/ 1883 w 5779"/>
                <a:gd name="T19" fmla="*/ 946 h 946"/>
                <a:gd name="T20" fmla="*/ 1663 w 5779"/>
                <a:gd name="T21" fmla="*/ 687 h 946"/>
                <a:gd name="T22" fmla="*/ 0 w 5779"/>
                <a:gd name="T23" fmla="*/ 687 h 946"/>
                <a:gd name="T24" fmla="*/ 35 w 5779"/>
                <a:gd name="T25" fmla="*/ 480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79" h="946">
                  <a:moveTo>
                    <a:pt x="6" y="454"/>
                  </a:moveTo>
                  <a:lnTo>
                    <a:pt x="355" y="454"/>
                  </a:lnTo>
                  <a:lnTo>
                    <a:pt x="757" y="1"/>
                  </a:lnTo>
                  <a:lnTo>
                    <a:pt x="2511" y="0"/>
                  </a:lnTo>
                  <a:lnTo>
                    <a:pt x="2646" y="144"/>
                  </a:lnTo>
                  <a:lnTo>
                    <a:pt x="5779" y="137"/>
                  </a:lnTo>
                  <a:lnTo>
                    <a:pt x="5779" y="772"/>
                  </a:lnTo>
                  <a:lnTo>
                    <a:pt x="2899" y="765"/>
                  </a:lnTo>
                  <a:lnTo>
                    <a:pt x="2757" y="946"/>
                  </a:lnTo>
                  <a:lnTo>
                    <a:pt x="1883" y="946"/>
                  </a:lnTo>
                  <a:lnTo>
                    <a:pt x="1663" y="687"/>
                  </a:lnTo>
                  <a:lnTo>
                    <a:pt x="0" y="687"/>
                  </a:lnTo>
                  <a:lnTo>
                    <a:pt x="35" y="480"/>
                  </a:lnTo>
                </a:path>
              </a:pathLst>
            </a:custGeom>
            <a:solidFill>
              <a:schemeClr val="bg1"/>
            </a:solidFill>
            <a:ln>
              <a:noFill/>
            </a:ln>
            <a:effectLst>
              <a:outerShdw dist="77251" dir="4832261" algn="ctr" rotWithShape="0">
                <a:srgbClr val="000066">
                  <a:alpha val="19000"/>
                </a:srgbClr>
              </a:outerShdw>
            </a:effectLst>
            <a:extLst>
              <a:ext uri="{91240B29-F687-4F45-9708-019B960494DF}">
                <a14:hiddenLine xmlns:a14="http://schemas.microsoft.com/office/drawing/2010/main" w="9525">
                  <a:solidFill>
                    <a:schemeClr val="bg1"/>
                  </a:solidFill>
                  <a:round/>
                  <a:headEnd/>
                  <a:tailEnd/>
                </a14:hiddenLine>
              </a:ext>
            </a:extLst>
          </p:spPr>
          <p:txBody>
            <a:bodyPr/>
            <a:lstStyle/>
            <a:p>
              <a:endParaRPr lang="x-none"/>
            </a:p>
          </p:txBody>
        </p:sp>
        <p:sp>
          <p:nvSpPr>
            <p:cNvPr id="3091" name="Freeform 19" descr="01_img(Global Digtal Desigm(imageState)">
              <a:extLst>
                <a:ext uri="{FF2B5EF4-FFF2-40B4-BE49-F238E27FC236}">
                  <a16:creationId xmlns:a16="http://schemas.microsoft.com/office/drawing/2014/main" xmlns="" id="{67B1FF59-765B-4DAA-A95C-830B1889F030}"/>
                </a:ext>
              </a:extLst>
            </p:cNvPr>
            <p:cNvSpPr>
              <a:spLocks/>
            </p:cNvSpPr>
            <p:nvPr/>
          </p:nvSpPr>
          <p:spPr bwMode="gray">
            <a:xfrm>
              <a:off x="-23" y="1344"/>
              <a:ext cx="5799" cy="895"/>
            </a:xfrm>
            <a:custGeom>
              <a:avLst/>
              <a:gdLst>
                <a:gd name="T0" fmla="*/ 0 w 5799"/>
                <a:gd name="T1" fmla="*/ 455 h 895"/>
                <a:gd name="T2" fmla="*/ 369 w 5799"/>
                <a:gd name="T3" fmla="*/ 454 h 895"/>
                <a:gd name="T4" fmla="*/ 776 w 5799"/>
                <a:gd name="T5" fmla="*/ 0 h 895"/>
                <a:gd name="T6" fmla="*/ 2496 w 5799"/>
                <a:gd name="T7" fmla="*/ 0 h 895"/>
                <a:gd name="T8" fmla="*/ 2632 w 5799"/>
                <a:gd name="T9" fmla="*/ 136 h 895"/>
                <a:gd name="T10" fmla="*/ 5799 w 5799"/>
                <a:gd name="T11" fmla="*/ 136 h 895"/>
                <a:gd name="T12" fmla="*/ 5788 w 5799"/>
                <a:gd name="T13" fmla="*/ 727 h 895"/>
                <a:gd name="T14" fmla="*/ 2883 w 5799"/>
                <a:gd name="T15" fmla="*/ 708 h 895"/>
                <a:gd name="T16" fmla="*/ 2747 w 5799"/>
                <a:gd name="T17" fmla="*/ 895 h 895"/>
                <a:gd name="T18" fmla="*/ 1899 w 5799"/>
                <a:gd name="T19" fmla="*/ 895 h 895"/>
                <a:gd name="T20" fmla="*/ 1681 w 5799"/>
                <a:gd name="T21" fmla="*/ 635 h 895"/>
                <a:gd name="T22" fmla="*/ 7 w 5799"/>
                <a:gd name="T23" fmla="*/ 635 h 895"/>
                <a:gd name="T24" fmla="*/ 7 w 5799"/>
                <a:gd name="T25" fmla="*/ 454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99" h="895">
                  <a:moveTo>
                    <a:pt x="0" y="455"/>
                  </a:moveTo>
                  <a:lnTo>
                    <a:pt x="369" y="454"/>
                  </a:lnTo>
                  <a:lnTo>
                    <a:pt x="776" y="0"/>
                  </a:lnTo>
                  <a:lnTo>
                    <a:pt x="2496" y="0"/>
                  </a:lnTo>
                  <a:lnTo>
                    <a:pt x="2632" y="136"/>
                  </a:lnTo>
                  <a:lnTo>
                    <a:pt x="5799" y="136"/>
                  </a:lnTo>
                  <a:lnTo>
                    <a:pt x="5788" y="727"/>
                  </a:lnTo>
                  <a:lnTo>
                    <a:pt x="2883" y="708"/>
                  </a:lnTo>
                  <a:lnTo>
                    <a:pt x="2747" y="895"/>
                  </a:lnTo>
                  <a:lnTo>
                    <a:pt x="1899" y="895"/>
                  </a:lnTo>
                  <a:lnTo>
                    <a:pt x="1681" y="635"/>
                  </a:lnTo>
                  <a:lnTo>
                    <a:pt x="7" y="635"/>
                  </a:lnTo>
                  <a:lnTo>
                    <a:pt x="7" y="454"/>
                  </a:lnTo>
                </a:path>
              </a:pathLst>
            </a:custGeom>
            <a:blipFill dpi="0" rotWithShape="1">
              <a:blip r:embed="rId2"/>
              <a:srcRect/>
              <a:stretch>
                <a:fillRect/>
              </a:stretch>
            </a:blip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x-none"/>
            </a:p>
          </p:txBody>
        </p:sp>
      </p:grpSp>
      <p:sp>
        <p:nvSpPr>
          <p:cNvPr id="3075" name="Rectangle 3">
            <a:extLst>
              <a:ext uri="{FF2B5EF4-FFF2-40B4-BE49-F238E27FC236}">
                <a16:creationId xmlns:a16="http://schemas.microsoft.com/office/drawing/2014/main" xmlns="" id="{E71A4644-87BC-4522-91FD-3C97568BE217}"/>
              </a:ext>
            </a:extLst>
          </p:cNvPr>
          <p:cNvSpPr>
            <a:spLocks noGrp="1" noChangeArrowheads="1"/>
          </p:cNvSpPr>
          <p:nvPr>
            <p:ph type="subTitle" idx="1"/>
          </p:nvPr>
        </p:nvSpPr>
        <p:spPr bwMode="black">
          <a:xfrm>
            <a:off x="990600" y="4953000"/>
            <a:ext cx="7315200" cy="381000"/>
          </a:xfrm>
        </p:spPr>
        <p:txBody>
          <a:bodyPr/>
          <a:lstStyle>
            <a:lvl1pPr marL="0" indent="0" algn="ctr">
              <a:buFont typeface="Wingdings" panose="05000000000000000000" pitchFamily="2" charset="2"/>
              <a:buNone/>
              <a:defRPr sz="1800">
                <a:latin typeface="Verdana" panose="020B0604030504040204" pitchFamily="34" charset="0"/>
              </a:defRPr>
            </a:lvl1pPr>
          </a:lstStyle>
          <a:p>
            <a:pPr lvl="0"/>
            <a:r>
              <a:rPr lang="ru-RU" altLang="x-none" noProof="0"/>
              <a:t>Образец подзаголовка</a:t>
            </a:r>
            <a:endParaRPr lang="en-US" altLang="x-none" noProof="0"/>
          </a:p>
        </p:txBody>
      </p:sp>
      <p:sp>
        <p:nvSpPr>
          <p:cNvPr id="3086" name="Text Box 14">
            <a:extLst>
              <a:ext uri="{FF2B5EF4-FFF2-40B4-BE49-F238E27FC236}">
                <a16:creationId xmlns:a16="http://schemas.microsoft.com/office/drawing/2014/main" xmlns="" id="{EA566267-02FB-4779-B27D-FCED4C442DAF}"/>
              </a:ext>
            </a:extLst>
          </p:cNvPr>
          <p:cNvSpPr txBox="1">
            <a:spLocks noChangeArrowheads="1"/>
          </p:cNvSpPr>
          <p:nvPr/>
        </p:nvSpPr>
        <p:spPr bwMode="auto">
          <a:xfrm>
            <a:off x="304800" y="228600"/>
            <a:ext cx="1079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x-none" sz="2000" b="1">
                <a:latin typeface="Verdana" panose="020B0604030504040204" pitchFamily="34" charset="0"/>
              </a:rPr>
              <a:t>LOGO</a:t>
            </a:r>
          </a:p>
        </p:txBody>
      </p:sp>
      <p:sp>
        <p:nvSpPr>
          <p:cNvPr id="3092" name="Rectangle 20">
            <a:extLst>
              <a:ext uri="{FF2B5EF4-FFF2-40B4-BE49-F238E27FC236}">
                <a16:creationId xmlns:a16="http://schemas.microsoft.com/office/drawing/2014/main" xmlns="" id="{7F5EE9BE-23D2-4DCD-BC4E-528C933AC603}"/>
              </a:ext>
            </a:extLst>
          </p:cNvPr>
          <p:cNvSpPr>
            <a:spLocks noGrp="1" noChangeArrowheads="1"/>
          </p:cNvSpPr>
          <p:nvPr>
            <p:ph type="ctrTitle" sz="quarter"/>
          </p:nvPr>
        </p:nvSpPr>
        <p:spPr bwMode="black">
          <a:xfrm>
            <a:off x="611188" y="1700213"/>
            <a:ext cx="8137525" cy="792162"/>
          </a:xfrm>
          <a:effectLst>
            <a:outerShdw dist="53882" dir="2700000" algn="ctr" rotWithShape="0">
              <a:schemeClr val="bg2">
                <a:alpha val="50000"/>
              </a:schemeClr>
            </a:outerShdw>
          </a:effectLst>
        </p:spPr>
        <p:txBody>
          <a:bodyPr/>
          <a:lstStyle>
            <a:lvl1pPr>
              <a:defRPr sz="3600" b="1">
                <a:solidFill>
                  <a:schemeClr val="tx1"/>
                </a:solidFill>
              </a:defRPr>
            </a:lvl1pPr>
          </a:lstStyle>
          <a:p>
            <a:pPr lvl="0"/>
            <a:r>
              <a:rPr lang="ru-RU" altLang="ko-KR" noProof="0"/>
              <a:t>Образец заголовка</a:t>
            </a:r>
            <a:endParaRPr lang="en-US" altLang="ko-KR" noProof="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42" fill="hold" nodeType="afterEffect">
                                  <p:stCondLst>
                                    <p:cond delay="0"/>
                                  </p:stCondLst>
                                  <p:childTnLst>
                                    <p:set>
                                      <p:cBhvr>
                                        <p:cTn id="6" dur="1" fill="hold">
                                          <p:stCondLst>
                                            <p:cond delay="0"/>
                                          </p:stCondLst>
                                        </p:cTn>
                                        <p:tgtEl>
                                          <p:spTgt spid="3089"/>
                                        </p:tgtEl>
                                        <p:attrNameLst>
                                          <p:attrName>style.visibility</p:attrName>
                                        </p:attrNameLst>
                                      </p:cBhvr>
                                      <p:to>
                                        <p:strVal val="visible"/>
                                      </p:to>
                                    </p:set>
                                    <p:animEffect transition="in" filter="barn(outHorizontal)">
                                      <p:cBhvr>
                                        <p:cTn id="7" dur="500"/>
                                        <p:tgtEl>
                                          <p:spTgt spid="30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0BD345A-E516-4303-9186-B7C5FAA1C693}"/>
              </a:ext>
            </a:extLst>
          </p:cNvPr>
          <p:cNvSpPr>
            <a:spLocks noGrp="1"/>
          </p:cNvSpPr>
          <p:nvPr>
            <p:ph type="title"/>
          </p:nvPr>
        </p:nvSpPr>
        <p:spPr/>
        <p:txBody>
          <a:bodyPr/>
          <a:lstStyle/>
          <a:p>
            <a:r>
              <a:rPr lang="ru-RU"/>
              <a:t>Образец заголовка</a:t>
            </a:r>
            <a:endParaRPr lang="x-none"/>
          </a:p>
        </p:txBody>
      </p:sp>
      <p:sp>
        <p:nvSpPr>
          <p:cNvPr id="3" name="Вертикальный текст 2">
            <a:extLst>
              <a:ext uri="{FF2B5EF4-FFF2-40B4-BE49-F238E27FC236}">
                <a16:creationId xmlns:a16="http://schemas.microsoft.com/office/drawing/2014/main" xmlns="" id="{089F80E6-0B80-4A2B-84B4-BEB087435E95}"/>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a16="http://schemas.microsoft.com/office/drawing/2014/main" xmlns="" id="{526245E7-770C-46EB-8BC2-BC7DD1DB7209}"/>
              </a:ext>
            </a:extLst>
          </p:cNvPr>
          <p:cNvSpPr>
            <a:spLocks noGrp="1"/>
          </p:cNvSpPr>
          <p:nvPr>
            <p:ph type="dt" sz="half" idx="10"/>
          </p:nvPr>
        </p:nvSpPr>
        <p:spPr/>
        <p:txBody>
          <a:bodyPr/>
          <a:lstStyle>
            <a:lvl1pPr>
              <a:defRPr/>
            </a:lvl1pPr>
          </a:lstStyle>
          <a:p>
            <a:r>
              <a:rPr lang="en-US" altLang="x-none"/>
              <a:t>www.themegallery.com</a:t>
            </a:r>
          </a:p>
        </p:txBody>
      </p:sp>
      <p:sp>
        <p:nvSpPr>
          <p:cNvPr id="5" name="Нижний колонтитул 4">
            <a:extLst>
              <a:ext uri="{FF2B5EF4-FFF2-40B4-BE49-F238E27FC236}">
                <a16:creationId xmlns:a16="http://schemas.microsoft.com/office/drawing/2014/main" xmlns="" id="{C4CBDB1F-BD28-41E3-BC62-C28E88925B65}"/>
              </a:ext>
            </a:extLst>
          </p:cNvPr>
          <p:cNvSpPr>
            <a:spLocks noGrp="1"/>
          </p:cNvSpPr>
          <p:nvPr>
            <p:ph type="ftr" sz="quarter" idx="11"/>
          </p:nvPr>
        </p:nvSpPr>
        <p:spPr/>
        <p:txBody>
          <a:bodyPr/>
          <a:lstStyle>
            <a:lvl1pPr>
              <a:defRPr/>
            </a:lvl1pPr>
          </a:lstStyle>
          <a:p>
            <a:r>
              <a:rPr lang="en-US" altLang="x-none"/>
              <a:t>Company Logo</a:t>
            </a:r>
          </a:p>
        </p:txBody>
      </p:sp>
      <p:sp>
        <p:nvSpPr>
          <p:cNvPr id="6" name="Номер слайда 5">
            <a:extLst>
              <a:ext uri="{FF2B5EF4-FFF2-40B4-BE49-F238E27FC236}">
                <a16:creationId xmlns:a16="http://schemas.microsoft.com/office/drawing/2014/main" xmlns="" id="{6C468B58-69E9-4443-BA13-81F1BB817E4D}"/>
              </a:ext>
            </a:extLst>
          </p:cNvPr>
          <p:cNvSpPr>
            <a:spLocks noGrp="1"/>
          </p:cNvSpPr>
          <p:nvPr>
            <p:ph type="sldNum" sz="quarter" idx="12"/>
          </p:nvPr>
        </p:nvSpPr>
        <p:spPr/>
        <p:txBody>
          <a:bodyPr/>
          <a:lstStyle>
            <a:lvl1pPr>
              <a:defRPr/>
            </a:lvl1pPr>
          </a:lstStyle>
          <a:p>
            <a:fld id="{278E1E2A-4EE9-4A40-99AD-4A69FFA53524}" type="slidenum">
              <a:rPr lang="en-US" altLang="x-none"/>
              <a:pPr/>
              <a:t>‹#›</a:t>
            </a:fld>
            <a:endParaRPr lang="en-US" altLang="x-none"/>
          </a:p>
        </p:txBody>
      </p:sp>
    </p:spTree>
    <p:extLst>
      <p:ext uri="{BB962C8B-B14F-4D97-AF65-F5344CB8AC3E}">
        <p14:creationId xmlns:p14="http://schemas.microsoft.com/office/powerpoint/2010/main" val="2559818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BD2A6A19-14CF-4E60-A13A-B26E7C3171DA}"/>
              </a:ext>
            </a:extLst>
          </p:cNvPr>
          <p:cNvSpPr>
            <a:spLocks noGrp="1"/>
          </p:cNvSpPr>
          <p:nvPr>
            <p:ph type="title" orient="vert"/>
          </p:nvPr>
        </p:nvSpPr>
        <p:spPr>
          <a:xfrm>
            <a:off x="6629400" y="579438"/>
            <a:ext cx="2057400" cy="5900737"/>
          </a:xfrm>
        </p:spPr>
        <p:txBody>
          <a:bodyPr vert="eaVert"/>
          <a:lstStyle/>
          <a:p>
            <a:r>
              <a:rPr lang="ru-RU"/>
              <a:t>Образец заголовка</a:t>
            </a:r>
            <a:endParaRPr lang="x-none"/>
          </a:p>
        </p:txBody>
      </p:sp>
      <p:sp>
        <p:nvSpPr>
          <p:cNvPr id="3" name="Вертикальный текст 2">
            <a:extLst>
              <a:ext uri="{FF2B5EF4-FFF2-40B4-BE49-F238E27FC236}">
                <a16:creationId xmlns:a16="http://schemas.microsoft.com/office/drawing/2014/main" xmlns="" id="{22072603-8EE6-4375-8898-3FB84C1387B5}"/>
              </a:ext>
            </a:extLst>
          </p:cNvPr>
          <p:cNvSpPr>
            <a:spLocks noGrp="1"/>
          </p:cNvSpPr>
          <p:nvPr>
            <p:ph type="body" orient="vert" idx="1"/>
          </p:nvPr>
        </p:nvSpPr>
        <p:spPr>
          <a:xfrm>
            <a:off x="457200" y="579438"/>
            <a:ext cx="6019800" cy="590073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a16="http://schemas.microsoft.com/office/drawing/2014/main" xmlns="" id="{D16E6951-4CCA-4CE3-AF68-E812DC931346}"/>
              </a:ext>
            </a:extLst>
          </p:cNvPr>
          <p:cNvSpPr>
            <a:spLocks noGrp="1"/>
          </p:cNvSpPr>
          <p:nvPr>
            <p:ph type="dt" sz="half" idx="10"/>
          </p:nvPr>
        </p:nvSpPr>
        <p:spPr/>
        <p:txBody>
          <a:bodyPr/>
          <a:lstStyle>
            <a:lvl1pPr>
              <a:defRPr/>
            </a:lvl1pPr>
          </a:lstStyle>
          <a:p>
            <a:r>
              <a:rPr lang="en-US" altLang="x-none"/>
              <a:t>www.themegallery.com</a:t>
            </a:r>
          </a:p>
        </p:txBody>
      </p:sp>
      <p:sp>
        <p:nvSpPr>
          <p:cNvPr id="5" name="Нижний колонтитул 4">
            <a:extLst>
              <a:ext uri="{FF2B5EF4-FFF2-40B4-BE49-F238E27FC236}">
                <a16:creationId xmlns:a16="http://schemas.microsoft.com/office/drawing/2014/main" xmlns="" id="{A279ECB2-1342-49B6-936B-F3CE39108186}"/>
              </a:ext>
            </a:extLst>
          </p:cNvPr>
          <p:cNvSpPr>
            <a:spLocks noGrp="1"/>
          </p:cNvSpPr>
          <p:nvPr>
            <p:ph type="ftr" sz="quarter" idx="11"/>
          </p:nvPr>
        </p:nvSpPr>
        <p:spPr/>
        <p:txBody>
          <a:bodyPr/>
          <a:lstStyle>
            <a:lvl1pPr>
              <a:defRPr/>
            </a:lvl1pPr>
          </a:lstStyle>
          <a:p>
            <a:r>
              <a:rPr lang="en-US" altLang="x-none"/>
              <a:t>Company Logo</a:t>
            </a:r>
          </a:p>
        </p:txBody>
      </p:sp>
      <p:sp>
        <p:nvSpPr>
          <p:cNvPr id="6" name="Номер слайда 5">
            <a:extLst>
              <a:ext uri="{FF2B5EF4-FFF2-40B4-BE49-F238E27FC236}">
                <a16:creationId xmlns:a16="http://schemas.microsoft.com/office/drawing/2014/main" xmlns="" id="{CE20E537-87B3-464B-8002-9D32081D1B4A}"/>
              </a:ext>
            </a:extLst>
          </p:cNvPr>
          <p:cNvSpPr>
            <a:spLocks noGrp="1"/>
          </p:cNvSpPr>
          <p:nvPr>
            <p:ph type="sldNum" sz="quarter" idx="12"/>
          </p:nvPr>
        </p:nvSpPr>
        <p:spPr/>
        <p:txBody>
          <a:bodyPr/>
          <a:lstStyle>
            <a:lvl1pPr>
              <a:defRPr/>
            </a:lvl1pPr>
          </a:lstStyle>
          <a:p>
            <a:fld id="{ACE1464B-578F-4486-87F5-115465141FA1}" type="slidenum">
              <a:rPr lang="en-US" altLang="x-none"/>
              <a:pPr/>
              <a:t>‹#›</a:t>
            </a:fld>
            <a:endParaRPr lang="en-US" altLang="x-none"/>
          </a:p>
        </p:txBody>
      </p:sp>
    </p:spTree>
    <p:extLst>
      <p:ext uri="{BB962C8B-B14F-4D97-AF65-F5344CB8AC3E}">
        <p14:creationId xmlns:p14="http://schemas.microsoft.com/office/powerpoint/2010/main" val="3000303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442E8D0-C8E6-4331-9BD2-04E61B01396D}"/>
              </a:ext>
            </a:extLst>
          </p:cNvPr>
          <p:cNvSpPr>
            <a:spLocks noGrp="1"/>
          </p:cNvSpPr>
          <p:nvPr>
            <p:ph type="title"/>
          </p:nvPr>
        </p:nvSpPr>
        <p:spPr>
          <a:xfrm>
            <a:off x="609600" y="579438"/>
            <a:ext cx="7848600" cy="563562"/>
          </a:xfrm>
        </p:spPr>
        <p:txBody>
          <a:bodyPr/>
          <a:lstStyle/>
          <a:p>
            <a:r>
              <a:rPr lang="ru-RU"/>
              <a:t>Образец заголовка</a:t>
            </a:r>
            <a:endParaRPr lang="x-none"/>
          </a:p>
        </p:txBody>
      </p:sp>
      <p:sp>
        <p:nvSpPr>
          <p:cNvPr id="3" name="Таблица 2">
            <a:extLst>
              <a:ext uri="{FF2B5EF4-FFF2-40B4-BE49-F238E27FC236}">
                <a16:creationId xmlns:a16="http://schemas.microsoft.com/office/drawing/2014/main" xmlns="" id="{F0BC9FCB-36EA-4E25-97DB-F4613E1FDA80}"/>
              </a:ext>
            </a:extLst>
          </p:cNvPr>
          <p:cNvSpPr>
            <a:spLocks noGrp="1"/>
          </p:cNvSpPr>
          <p:nvPr>
            <p:ph type="tbl" idx="1"/>
          </p:nvPr>
        </p:nvSpPr>
        <p:spPr>
          <a:xfrm>
            <a:off x="457200" y="1343025"/>
            <a:ext cx="8229600" cy="5137150"/>
          </a:xfrm>
        </p:spPr>
        <p:txBody>
          <a:bodyPr/>
          <a:lstStyle/>
          <a:p>
            <a:r>
              <a:rPr lang="ru-RU"/>
              <a:t>Вставка таблицы</a:t>
            </a:r>
            <a:endParaRPr lang="x-none"/>
          </a:p>
        </p:txBody>
      </p:sp>
      <p:sp>
        <p:nvSpPr>
          <p:cNvPr id="4" name="Дата 3">
            <a:extLst>
              <a:ext uri="{FF2B5EF4-FFF2-40B4-BE49-F238E27FC236}">
                <a16:creationId xmlns:a16="http://schemas.microsoft.com/office/drawing/2014/main" xmlns="" id="{56B23F75-5423-4131-BF73-2DA0FA43C2D5}"/>
              </a:ext>
            </a:extLst>
          </p:cNvPr>
          <p:cNvSpPr>
            <a:spLocks noGrp="1"/>
          </p:cNvSpPr>
          <p:nvPr>
            <p:ph type="dt" sz="half" idx="10"/>
          </p:nvPr>
        </p:nvSpPr>
        <p:spPr>
          <a:xfrm>
            <a:off x="7010400" y="288925"/>
            <a:ext cx="2133600" cy="320675"/>
          </a:xfrm>
        </p:spPr>
        <p:txBody>
          <a:bodyPr/>
          <a:lstStyle>
            <a:lvl1pPr>
              <a:defRPr/>
            </a:lvl1pPr>
          </a:lstStyle>
          <a:p>
            <a:r>
              <a:rPr lang="en-US" altLang="x-none"/>
              <a:t>www.themegallery.com</a:t>
            </a:r>
          </a:p>
        </p:txBody>
      </p:sp>
      <p:sp>
        <p:nvSpPr>
          <p:cNvPr id="5" name="Нижний колонтитул 4">
            <a:extLst>
              <a:ext uri="{FF2B5EF4-FFF2-40B4-BE49-F238E27FC236}">
                <a16:creationId xmlns:a16="http://schemas.microsoft.com/office/drawing/2014/main" xmlns="" id="{EE6BA6B2-CF00-4421-AC30-A17BE5DED26C}"/>
              </a:ext>
            </a:extLst>
          </p:cNvPr>
          <p:cNvSpPr>
            <a:spLocks noGrp="1"/>
          </p:cNvSpPr>
          <p:nvPr>
            <p:ph type="ftr" sz="quarter" idx="11"/>
          </p:nvPr>
        </p:nvSpPr>
        <p:spPr>
          <a:xfrm>
            <a:off x="5791200" y="6537325"/>
            <a:ext cx="2895600" cy="320675"/>
          </a:xfrm>
        </p:spPr>
        <p:txBody>
          <a:bodyPr/>
          <a:lstStyle>
            <a:lvl1pPr>
              <a:defRPr/>
            </a:lvl1pPr>
          </a:lstStyle>
          <a:p>
            <a:r>
              <a:rPr lang="en-US" altLang="x-none"/>
              <a:t>Company Logo</a:t>
            </a:r>
          </a:p>
        </p:txBody>
      </p:sp>
      <p:sp>
        <p:nvSpPr>
          <p:cNvPr id="6" name="Номер слайда 5">
            <a:extLst>
              <a:ext uri="{FF2B5EF4-FFF2-40B4-BE49-F238E27FC236}">
                <a16:creationId xmlns:a16="http://schemas.microsoft.com/office/drawing/2014/main" xmlns="" id="{E0EB5267-01A9-4E86-A908-BE0D641B30AC}"/>
              </a:ext>
            </a:extLst>
          </p:cNvPr>
          <p:cNvSpPr>
            <a:spLocks noGrp="1"/>
          </p:cNvSpPr>
          <p:nvPr>
            <p:ph type="sldNum" sz="quarter" idx="12"/>
          </p:nvPr>
        </p:nvSpPr>
        <p:spPr>
          <a:xfrm>
            <a:off x="3671888" y="6537325"/>
            <a:ext cx="2133600" cy="320675"/>
          </a:xfrm>
        </p:spPr>
        <p:txBody>
          <a:bodyPr/>
          <a:lstStyle>
            <a:lvl1pPr>
              <a:defRPr/>
            </a:lvl1pPr>
          </a:lstStyle>
          <a:p>
            <a:fld id="{1D0987E8-1944-4D60-8E0D-E8FC98E3A3EC}" type="slidenum">
              <a:rPr lang="en-US" altLang="x-none"/>
              <a:pPr/>
              <a:t>‹#›</a:t>
            </a:fld>
            <a:endParaRPr lang="en-US" altLang="x-none"/>
          </a:p>
        </p:txBody>
      </p:sp>
    </p:spTree>
    <p:extLst>
      <p:ext uri="{BB962C8B-B14F-4D97-AF65-F5344CB8AC3E}">
        <p14:creationId xmlns:p14="http://schemas.microsoft.com/office/powerpoint/2010/main" val="123165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031E928-5F63-4668-9992-925F6ED52E32}"/>
              </a:ext>
            </a:extLst>
          </p:cNvPr>
          <p:cNvSpPr>
            <a:spLocks noGrp="1"/>
          </p:cNvSpPr>
          <p:nvPr>
            <p:ph type="title"/>
          </p:nvPr>
        </p:nvSpPr>
        <p:spPr/>
        <p:txBody>
          <a:bodyPr/>
          <a:lstStyle/>
          <a:p>
            <a:r>
              <a:rPr lang="ru-RU"/>
              <a:t>Образец заголовка</a:t>
            </a:r>
            <a:endParaRPr lang="x-none"/>
          </a:p>
        </p:txBody>
      </p:sp>
      <p:sp>
        <p:nvSpPr>
          <p:cNvPr id="3" name="Объект 2">
            <a:extLst>
              <a:ext uri="{FF2B5EF4-FFF2-40B4-BE49-F238E27FC236}">
                <a16:creationId xmlns:a16="http://schemas.microsoft.com/office/drawing/2014/main" xmlns="" id="{C8D172EE-AABA-464E-9611-DB3F982E5AC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Дата 3">
            <a:extLst>
              <a:ext uri="{FF2B5EF4-FFF2-40B4-BE49-F238E27FC236}">
                <a16:creationId xmlns:a16="http://schemas.microsoft.com/office/drawing/2014/main" xmlns="" id="{B18494A5-07CA-4C07-B3E8-AE71B95B9664}"/>
              </a:ext>
            </a:extLst>
          </p:cNvPr>
          <p:cNvSpPr>
            <a:spLocks noGrp="1"/>
          </p:cNvSpPr>
          <p:nvPr>
            <p:ph type="dt" sz="half" idx="10"/>
          </p:nvPr>
        </p:nvSpPr>
        <p:spPr/>
        <p:txBody>
          <a:bodyPr/>
          <a:lstStyle>
            <a:lvl1pPr>
              <a:defRPr/>
            </a:lvl1pPr>
          </a:lstStyle>
          <a:p>
            <a:r>
              <a:rPr lang="en-US" altLang="x-none"/>
              <a:t>www.themegallery.com</a:t>
            </a:r>
          </a:p>
        </p:txBody>
      </p:sp>
      <p:sp>
        <p:nvSpPr>
          <p:cNvPr id="5" name="Нижний колонтитул 4">
            <a:extLst>
              <a:ext uri="{FF2B5EF4-FFF2-40B4-BE49-F238E27FC236}">
                <a16:creationId xmlns:a16="http://schemas.microsoft.com/office/drawing/2014/main" xmlns="" id="{C2FBE3AB-33CD-4BB7-8024-CA4D3388C8C5}"/>
              </a:ext>
            </a:extLst>
          </p:cNvPr>
          <p:cNvSpPr>
            <a:spLocks noGrp="1"/>
          </p:cNvSpPr>
          <p:nvPr>
            <p:ph type="ftr" sz="quarter" idx="11"/>
          </p:nvPr>
        </p:nvSpPr>
        <p:spPr/>
        <p:txBody>
          <a:bodyPr/>
          <a:lstStyle>
            <a:lvl1pPr>
              <a:defRPr/>
            </a:lvl1pPr>
          </a:lstStyle>
          <a:p>
            <a:r>
              <a:rPr lang="en-US" altLang="x-none"/>
              <a:t>Company Logo</a:t>
            </a:r>
          </a:p>
        </p:txBody>
      </p:sp>
      <p:sp>
        <p:nvSpPr>
          <p:cNvPr id="6" name="Номер слайда 5">
            <a:extLst>
              <a:ext uri="{FF2B5EF4-FFF2-40B4-BE49-F238E27FC236}">
                <a16:creationId xmlns:a16="http://schemas.microsoft.com/office/drawing/2014/main" xmlns="" id="{781CBF4F-E735-4598-9FB1-DB772ABB3750}"/>
              </a:ext>
            </a:extLst>
          </p:cNvPr>
          <p:cNvSpPr>
            <a:spLocks noGrp="1"/>
          </p:cNvSpPr>
          <p:nvPr>
            <p:ph type="sldNum" sz="quarter" idx="12"/>
          </p:nvPr>
        </p:nvSpPr>
        <p:spPr/>
        <p:txBody>
          <a:bodyPr/>
          <a:lstStyle>
            <a:lvl1pPr>
              <a:defRPr/>
            </a:lvl1pPr>
          </a:lstStyle>
          <a:p>
            <a:fld id="{C0DAC89F-E7D8-49F9-B1D6-D3149B46499F}" type="slidenum">
              <a:rPr lang="en-US" altLang="x-none"/>
              <a:pPr/>
              <a:t>‹#›</a:t>
            </a:fld>
            <a:endParaRPr lang="en-US" altLang="x-none"/>
          </a:p>
        </p:txBody>
      </p:sp>
    </p:spTree>
    <p:extLst>
      <p:ext uri="{BB962C8B-B14F-4D97-AF65-F5344CB8AC3E}">
        <p14:creationId xmlns:p14="http://schemas.microsoft.com/office/powerpoint/2010/main" val="1571465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09AA524-26AB-4B76-9E9A-DB4BA7674ED5}"/>
              </a:ext>
            </a:extLst>
          </p:cNvPr>
          <p:cNvSpPr>
            <a:spLocks noGrp="1"/>
          </p:cNvSpPr>
          <p:nvPr>
            <p:ph type="title"/>
          </p:nvPr>
        </p:nvSpPr>
        <p:spPr>
          <a:xfrm>
            <a:off x="623888" y="1709738"/>
            <a:ext cx="7886700" cy="2852737"/>
          </a:xfrm>
        </p:spPr>
        <p:txBody>
          <a:bodyPr anchor="b"/>
          <a:lstStyle>
            <a:lvl1pPr>
              <a:defRPr sz="6000"/>
            </a:lvl1pPr>
          </a:lstStyle>
          <a:p>
            <a:r>
              <a:rPr lang="ru-RU"/>
              <a:t>Образец заголовка</a:t>
            </a:r>
            <a:endParaRPr lang="x-none"/>
          </a:p>
        </p:txBody>
      </p:sp>
      <p:sp>
        <p:nvSpPr>
          <p:cNvPr id="3" name="Текст 2">
            <a:extLst>
              <a:ext uri="{FF2B5EF4-FFF2-40B4-BE49-F238E27FC236}">
                <a16:creationId xmlns:a16="http://schemas.microsoft.com/office/drawing/2014/main" xmlns="" id="{89F73A57-1150-486F-B7FD-7FD1D149E9F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
        <p:nvSpPr>
          <p:cNvPr id="4" name="Дата 3">
            <a:extLst>
              <a:ext uri="{FF2B5EF4-FFF2-40B4-BE49-F238E27FC236}">
                <a16:creationId xmlns:a16="http://schemas.microsoft.com/office/drawing/2014/main" xmlns="" id="{5A30C148-523A-4B40-BE42-7278FDFA8E5B}"/>
              </a:ext>
            </a:extLst>
          </p:cNvPr>
          <p:cNvSpPr>
            <a:spLocks noGrp="1"/>
          </p:cNvSpPr>
          <p:nvPr>
            <p:ph type="dt" sz="half" idx="10"/>
          </p:nvPr>
        </p:nvSpPr>
        <p:spPr/>
        <p:txBody>
          <a:bodyPr/>
          <a:lstStyle>
            <a:lvl1pPr>
              <a:defRPr/>
            </a:lvl1pPr>
          </a:lstStyle>
          <a:p>
            <a:r>
              <a:rPr lang="en-US" altLang="x-none"/>
              <a:t>www.themegallery.com</a:t>
            </a:r>
          </a:p>
        </p:txBody>
      </p:sp>
      <p:sp>
        <p:nvSpPr>
          <p:cNvPr id="5" name="Нижний колонтитул 4">
            <a:extLst>
              <a:ext uri="{FF2B5EF4-FFF2-40B4-BE49-F238E27FC236}">
                <a16:creationId xmlns:a16="http://schemas.microsoft.com/office/drawing/2014/main" xmlns="" id="{C7003CC7-40E0-4760-889F-E363490A3E6B}"/>
              </a:ext>
            </a:extLst>
          </p:cNvPr>
          <p:cNvSpPr>
            <a:spLocks noGrp="1"/>
          </p:cNvSpPr>
          <p:nvPr>
            <p:ph type="ftr" sz="quarter" idx="11"/>
          </p:nvPr>
        </p:nvSpPr>
        <p:spPr/>
        <p:txBody>
          <a:bodyPr/>
          <a:lstStyle>
            <a:lvl1pPr>
              <a:defRPr/>
            </a:lvl1pPr>
          </a:lstStyle>
          <a:p>
            <a:r>
              <a:rPr lang="en-US" altLang="x-none"/>
              <a:t>Company Logo</a:t>
            </a:r>
          </a:p>
        </p:txBody>
      </p:sp>
      <p:sp>
        <p:nvSpPr>
          <p:cNvPr id="6" name="Номер слайда 5">
            <a:extLst>
              <a:ext uri="{FF2B5EF4-FFF2-40B4-BE49-F238E27FC236}">
                <a16:creationId xmlns:a16="http://schemas.microsoft.com/office/drawing/2014/main" xmlns="" id="{A463E4E2-FFC2-4C5A-871E-E7B5D7A9EE7E}"/>
              </a:ext>
            </a:extLst>
          </p:cNvPr>
          <p:cNvSpPr>
            <a:spLocks noGrp="1"/>
          </p:cNvSpPr>
          <p:nvPr>
            <p:ph type="sldNum" sz="quarter" idx="12"/>
          </p:nvPr>
        </p:nvSpPr>
        <p:spPr/>
        <p:txBody>
          <a:bodyPr/>
          <a:lstStyle>
            <a:lvl1pPr>
              <a:defRPr/>
            </a:lvl1pPr>
          </a:lstStyle>
          <a:p>
            <a:fld id="{B530AE2C-2007-4D6C-9F3C-46C23D638316}" type="slidenum">
              <a:rPr lang="en-US" altLang="x-none"/>
              <a:pPr/>
              <a:t>‹#›</a:t>
            </a:fld>
            <a:endParaRPr lang="en-US" altLang="x-none"/>
          </a:p>
        </p:txBody>
      </p:sp>
    </p:spTree>
    <p:extLst>
      <p:ext uri="{BB962C8B-B14F-4D97-AF65-F5344CB8AC3E}">
        <p14:creationId xmlns:p14="http://schemas.microsoft.com/office/powerpoint/2010/main" val="2639844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599D335-3443-45F5-8BCE-F1FC08F76806}"/>
              </a:ext>
            </a:extLst>
          </p:cNvPr>
          <p:cNvSpPr>
            <a:spLocks noGrp="1"/>
          </p:cNvSpPr>
          <p:nvPr>
            <p:ph type="title"/>
          </p:nvPr>
        </p:nvSpPr>
        <p:spPr/>
        <p:txBody>
          <a:bodyPr/>
          <a:lstStyle/>
          <a:p>
            <a:r>
              <a:rPr lang="ru-RU"/>
              <a:t>Образец заголовка</a:t>
            </a:r>
            <a:endParaRPr lang="x-none"/>
          </a:p>
        </p:txBody>
      </p:sp>
      <p:sp>
        <p:nvSpPr>
          <p:cNvPr id="3" name="Объект 2">
            <a:extLst>
              <a:ext uri="{FF2B5EF4-FFF2-40B4-BE49-F238E27FC236}">
                <a16:creationId xmlns:a16="http://schemas.microsoft.com/office/drawing/2014/main" xmlns="" id="{3F979619-D246-4CA0-8DD3-29674373F51E}"/>
              </a:ext>
            </a:extLst>
          </p:cNvPr>
          <p:cNvSpPr>
            <a:spLocks noGrp="1"/>
          </p:cNvSpPr>
          <p:nvPr>
            <p:ph sz="half" idx="1"/>
          </p:nvPr>
        </p:nvSpPr>
        <p:spPr>
          <a:xfrm>
            <a:off x="457200" y="1343025"/>
            <a:ext cx="4038600" cy="51371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Объект 3">
            <a:extLst>
              <a:ext uri="{FF2B5EF4-FFF2-40B4-BE49-F238E27FC236}">
                <a16:creationId xmlns:a16="http://schemas.microsoft.com/office/drawing/2014/main" xmlns="" id="{FA5B7BD4-E938-49F9-98EE-3A702E3B63F4}"/>
              </a:ext>
            </a:extLst>
          </p:cNvPr>
          <p:cNvSpPr>
            <a:spLocks noGrp="1"/>
          </p:cNvSpPr>
          <p:nvPr>
            <p:ph sz="half" idx="2"/>
          </p:nvPr>
        </p:nvSpPr>
        <p:spPr>
          <a:xfrm>
            <a:off x="4648200" y="1343025"/>
            <a:ext cx="4038600" cy="51371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5" name="Дата 4">
            <a:extLst>
              <a:ext uri="{FF2B5EF4-FFF2-40B4-BE49-F238E27FC236}">
                <a16:creationId xmlns:a16="http://schemas.microsoft.com/office/drawing/2014/main" xmlns="" id="{87D0FEDD-D2C5-4D4B-A614-1EF5824ED3A5}"/>
              </a:ext>
            </a:extLst>
          </p:cNvPr>
          <p:cNvSpPr>
            <a:spLocks noGrp="1"/>
          </p:cNvSpPr>
          <p:nvPr>
            <p:ph type="dt" sz="half" idx="10"/>
          </p:nvPr>
        </p:nvSpPr>
        <p:spPr/>
        <p:txBody>
          <a:bodyPr/>
          <a:lstStyle>
            <a:lvl1pPr>
              <a:defRPr/>
            </a:lvl1pPr>
          </a:lstStyle>
          <a:p>
            <a:r>
              <a:rPr lang="en-US" altLang="x-none"/>
              <a:t>www.themegallery.com</a:t>
            </a:r>
          </a:p>
        </p:txBody>
      </p:sp>
      <p:sp>
        <p:nvSpPr>
          <p:cNvPr id="6" name="Нижний колонтитул 5">
            <a:extLst>
              <a:ext uri="{FF2B5EF4-FFF2-40B4-BE49-F238E27FC236}">
                <a16:creationId xmlns:a16="http://schemas.microsoft.com/office/drawing/2014/main" xmlns="" id="{EEDB6E06-7964-42C9-99E1-616BDE5DB6F7}"/>
              </a:ext>
            </a:extLst>
          </p:cNvPr>
          <p:cNvSpPr>
            <a:spLocks noGrp="1"/>
          </p:cNvSpPr>
          <p:nvPr>
            <p:ph type="ftr" sz="quarter" idx="11"/>
          </p:nvPr>
        </p:nvSpPr>
        <p:spPr/>
        <p:txBody>
          <a:bodyPr/>
          <a:lstStyle>
            <a:lvl1pPr>
              <a:defRPr/>
            </a:lvl1pPr>
          </a:lstStyle>
          <a:p>
            <a:r>
              <a:rPr lang="en-US" altLang="x-none"/>
              <a:t>Company Logo</a:t>
            </a:r>
          </a:p>
        </p:txBody>
      </p:sp>
      <p:sp>
        <p:nvSpPr>
          <p:cNvPr id="7" name="Номер слайда 6">
            <a:extLst>
              <a:ext uri="{FF2B5EF4-FFF2-40B4-BE49-F238E27FC236}">
                <a16:creationId xmlns:a16="http://schemas.microsoft.com/office/drawing/2014/main" xmlns="" id="{FF572182-D737-45EE-8F2B-6FEB60DF9C92}"/>
              </a:ext>
            </a:extLst>
          </p:cNvPr>
          <p:cNvSpPr>
            <a:spLocks noGrp="1"/>
          </p:cNvSpPr>
          <p:nvPr>
            <p:ph type="sldNum" sz="quarter" idx="12"/>
          </p:nvPr>
        </p:nvSpPr>
        <p:spPr/>
        <p:txBody>
          <a:bodyPr/>
          <a:lstStyle>
            <a:lvl1pPr>
              <a:defRPr/>
            </a:lvl1pPr>
          </a:lstStyle>
          <a:p>
            <a:fld id="{634B724D-077B-407B-AA64-9AC282B15C29}" type="slidenum">
              <a:rPr lang="en-US" altLang="x-none"/>
              <a:pPr/>
              <a:t>‹#›</a:t>
            </a:fld>
            <a:endParaRPr lang="en-US" altLang="x-none"/>
          </a:p>
        </p:txBody>
      </p:sp>
    </p:spTree>
    <p:extLst>
      <p:ext uri="{BB962C8B-B14F-4D97-AF65-F5344CB8AC3E}">
        <p14:creationId xmlns:p14="http://schemas.microsoft.com/office/powerpoint/2010/main" val="2775402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D9203CD-FC72-4CD0-87F2-0097B6165910}"/>
              </a:ext>
            </a:extLst>
          </p:cNvPr>
          <p:cNvSpPr>
            <a:spLocks noGrp="1"/>
          </p:cNvSpPr>
          <p:nvPr>
            <p:ph type="title"/>
          </p:nvPr>
        </p:nvSpPr>
        <p:spPr>
          <a:xfrm>
            <a:off x="630238" y="365125"/>
            <a:ext cx="7886700" cy="1325563"/>
          </a:xfrm>
        </p:spPr>
        <p:txBody>
          <a:bodyPr/>
          <a:lstStyle/>
          <a:p>
            <a:r>
              <a:rPr lang="ru-RU"/>
              <a:t>Образец заголовка</a:t>
            </a:r>
            <a:endParaRPr lang="x-none"/>
          </a:p>
        </p:txBody>
      </p:sp>
      <p:sp>
        <p:nvSpPr>
          <p:cNvPr id="3" name="Текст 2">
            <a:extLst>
              <a:ext uri="{FF2B5EF4-FFF2-40B4-BE49-F238E27FC236}">
                <a16:creationId xmlns:a16="http://schemas.microsoft.com/office/drawing/2014/main" xmlns="" id="{558A8DEA-5632-45B6-B4DE-9FD11103846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0D02AB0F-A663-4F0D-A7F8-DB9C752AFA79}"/>
              </a:ext>
            </a:extLst>
          </p:cNvPr>
          <p:cNvSpPr>
            <a:spLocks noGrp="1"/>
          </p:cNvSpPr>
          <p:nvPr>
            <p:ph sz="half" idx="2"/>
          </p:nvPr>
        </p:nvSpPr>
        <p:spPr>
          <a:xfrm>
            <a:off x="630238" y="2505075"/>
            <a:ext cx="386873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5" name="Текст 4">
            <a:extLst>
              <a:ext uri="{FF2B5EF4-FFF2-40B4-BE49-F238E27FC236}">
                <a16:creationId xmlns:a16="http://schemas.microsoft.com/office/drawing/2014/main" xmlns="" id="{2A5CC6DE-A5BD-4955-AD9D-4E54B72B41B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53B57D17-5096-4701-BC5B-CDB5F2E9A493}"/>
              </a:ext>
            </a:extLst>
          </p:cNvPr>
          <p:cNvSpPr>
            <a:spLocks noGrp="1"/>
          </p:cNvSpPr>
          <p:nvPr>
            <p:ph sz="quarter" idx="4"/>
          </p:nvPr>
        </p:nvSpPr>
        <p:spPr>
          <a:xfrm>
            <a:off x="4629150" y="2505075"/>
            <a:ext cx="38877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7" name="Дата 6">
            <a:extLst>
              <a:ext uri="{FF2B5EF4-FFF2-40B4-BE49-F238E27FC236}">
                <a16:creationId xmlns:a16="http://schemas.microsoft.com/office/drawing/2014/main" xmlns="" id="{822A9E91-8BB1-4198-BC0F-F3221B050D5E}"/>
              </a:ext>
            </a:extLst>
          </p:cNvPr>
          <p:cNvSpPr>
            <a:spLocks noGrp="1"/>
          </p:cNvSpPr>
          <p:nvPr>
            <p:ph type="dt" sz="half" idx="10"/>
          </p:nvPr>
        </p:nvSpPr>
        <p:spPr/>
        <p:txBody>
          <a:bodyPr/>
          <a:lstStyle>
            <a:lvl1pPr>
              <a:defRPr/>
            </a:lvl1pPr>
          </a:lstStyle>
          <a:p>
            <a:r>
              <a:rPr lang="en-US" altLang="x-none"/>
              <a:t>www.themegallery.com</a:t>
            </a:r>
          </a:p>
        </p:txBody>
      </p:sp>
      <p:sp>
        <p:nvSpPr>
          <p:cNvPr id="8" name="Нижний колонтитул 7">
            <a:extLst>
              <a:ext uri="{FF2B5EF4-FFF2-40B4-BE49-F238E27FC236}">
                <a16:creationId xmlns:a16="http://schemas.microsoft.com/office/drawing/2014/main" xmlns="" id="{23F0B078-6941-4F6D-A21A-6D5A357867B3}"/>
              </a:ext>
            </a:extLst>
          </p:cNvPr>
          <p:cNvSpPr>
            <a:spLocks noGrp="1"/>
          </p:cNvSpPr>
          <p:nvPr>
            <p:ph type="ftr" sz="quarter" idx="11"/>
          </p:nvPr>
        </p:nvSpPr>
        <p:spPr/>
        <p:txBody>
          <a:bodyPr/>
          <a:lstStyle>
            <a:lvl1pPr>
              <a:defRPr/>
            </a:lvl1pPr>
          </a:lstStyle>
          <a:p>
            <a:r>
              <a:rPr lang="en-US" altLang="x-none"/>
              <a:t>Company Logo</a:t>
            </a:r>
          </a:p>
        </p:txBody>
      </p:sp>
      <p:sp>
        <p:nvSpPr>
          <p:cNvPr id="9" name="Номер слайда 8">
            <a:extLst>
              <a:ext uri="{FF2B5EF4-FFF2-40B4-BE49-F238E27FC236}">
                <a16:creationId xmlns:a16="http://schemas.microsoft.com/office/drawing/2014/main" xmlns="" id="{295B6E60-F342-4A4E-A4D2-B85374C52B45}"/>
              </a:ext>
            </a:extLst>
          </p:cNvPr>
          <p:cNvSpPr>
            <a:spLocks noGrp="1"/>
          </p:cNvSpPr>
          <p:nvPr>
            <p:ph type="sldNum" sz="quarter" idx="12"/>
          </p:nvPr>
        </p:nvSpPr>
        <p:spPr/>
        <p:txBody>
          <a:bodyPr/>
          <a:lstStyle>
            <a:lvl1pPr>
              <a:defRPr/>
            </a:lvl1pPr>
          </a:lstStyle>
          <a:p>
            <a:fld id="{2A5D849A-4CEA-44DB-B5AE-BE4303AB857F}" type="slidenum">
              <a:rPr lang="en-US" altLang="x-none"/>
              <a:pPr/>
              <a:t>‹#›</a:t>
            </a:fld>
            <a:endParaRPr lang="en-US" altLang="x-none"/>
          </a:p>
        </p:txBody>
      </p:sp>
    </p:spTree>
    <p:extLst>
      <p:ext uri="{BB962C8B-B14F-4D97-AF65-F5344CB8AC3E}">
        <p14:creationId xmlns:p14="http://schemas.microsoft.com/office/powerpoint/2010/main" val="1526951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2A594B0-1D44-43C7-BC8F-7195F76781B6}"/>
              </a:ext>
            </a:extLst>
          </p:cNvPr>
          <p:cNvSpPr>
            <a:spLocks noGrp="1"/>
          </p:cNvSpPr>
          <p:nvPr>
            <p:ph type="title"/>
          </p:nvPr>
        </p:nvSpPr>
        <p:spPr/>
        <p:txBody>
          <a:bodyPr/>
          <a:lstStyle/>
          <a:p>
            <a:r>
              <a:rPr lang="ru-RU"/>
              <a:t>Образец заголовка</a:t>
            </a:r>
            <a:endParaRPr lang="x-none"/>
          </a:p>
        </p:txBody>
      </p:sp>
      <p:sp>
        <p:nvSpPr>
          <p:cNvPr id="3" name="Дата 2">
            <a:extLst>
              <a:ext uri="{FF2B5EF4-FFF2-40B4-BE49-F238E27FC236}">
                <a16:creationId xmlns:a16="http://schemas.microsoft.com/office/drawing/2014/main" xmlns="" id="{65BE5C3C-0698-4FF9-865E-9AB2F7553785}"/>
              </a:ext>
            </a:extLst>
          </p:cNvPr>
          <p:cNvSpPr>
            <a:spLocks noGrp="1"/>
          </p:cNvSpPr>
          <p:nvPr>
            <p:ph type="dt" sz="half" idx="10"/>
          </p:nvPr>
        </p:nvSpPr>
        <p:spPr/>
        <p:txBody>
          <a:bodyPr/>
          <a:lstStyle>
            <a:lvl1pPr>
              <a:defRPr/>
            </a:lvl1pPr>
          </a:lstStyle>
          <a:p>
            <a:r>
              <a:rPr lang="en-US" altLang="x-none"/>
              <a:t>www.themegallery.com</a:t>
            </a:r>
          </a:p>
        </p:txBody>
      </p:sp>
      <p:sp>
        <p:nvSpPr>
          <p:cNvPr id="4" name="Нижний колонтитул 3">
            <a:extLst>
              <a:ext uri="{FF2B5EF4-FFF2-40B4-BE49-F238E27FC236}">
                <a16:creationId xmlns:a16="http://schemas.microsoft.com/office/drawing/2014/main" xmlns="" id="{61FDB44F-413E-4066-A6DC-C967D644CB84}"/>
              </a:ext>
            </a:extLst>
          </p:cNvPr>
          <p:cNvSpPr>
            <a:spLocks noGrp="1"/>
          </p:cNvSpPr>
          <p:nvPr>
            <p:ph type="ftr" sz="quarter" idx="11"/>
          </p:nvPr>
        </p:nvSpPr>
        <p:spPr/>
        <p:txBody>
          <a:bodyPr/>
          <a:lstStyle>
            <a:lvl1pPr>
              <a:defRPr/>
            </a:lvl1pPr>
          </a:lstStyle>
          <a:p>
            <a:r>
              <a:rPr lang="en-US" altLang="x-none"/>
              <a:t>Company Logo</a:t>
            </a:r>
          </a:p>
        </p:txBody>
      </p:sp>
      <p:sp>
        <p:nvSpPr>
          <p:cNvPr id="5" name="Номер слайда 4">
            <a:extLst>
              <a:ext uri="{FF2B5EF4-FFF2-40B4-BE49-F238E27FC236}">
                <a16:creationId xmlns:a16="http://schemas.microsoft.com/office/drawing/2014/main" xmlns="" id="{E4BD9199-EA64-4627-A873-47EC3CBB1E87}"/>
              </a:ext>
            </a:extLst>
          </p:cNvPr>
          <p:cNvSpPr>
            <a:spLocks noGrp="1"/>
          </p:cNvSpPr>
          <p:nvPr>
            <p:ph type="sldNum" sz="quarter" idx="12"/>
          </p:nvPr>
        </p:nvSpPr>
        <p:spPr/>
        <p:txBody>
          <a:bodyPr/>
          <a:lstStyle>
            <a:lvl1pPr>
              <a:defRPr/>
            </a:lvl1pPr>
          </a:lstStyle>
          <a:p>
            <a:fld id="{7A79D665-ACDB-40C9-948D-2F8CED7054CD}" type="slidenum">
              <a:rPr lang="en-US" altLang="x-none"/>
              <a:pPr/>
              <a:t>‹#›</a:t>
            </a:fld>
            <a:endParaRPr lang="en-US" altLang="x-none"/>
          </a:p>
        </p:txBody>
      </p:sp>
    </p:spTree>
    <p:extLst>
      <p:ext uri="{BB962C8B-B14F-4D97-AF65-F5344CB8AC3E}">
        <p14:creationId xmlns:p14="http://schemas.microsoft.com/office/powerpoint/2010/main" val="1978854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1C653997-DD4B-472D-B826-64B69D497F46}"/>
              </a:ext>
            </a:extLst>
          </p:cNvPr>
          <p:cNvSpPr>
            <a:spLocks noGrp="1"/>
          </p:cNvSpPr>
          <p:nvPr>
            <p:ph type="dt" sz="half" idx="10"/>
          </p:nvPr>
        </p:nvSpPr>
        <p:spPr/>
        <p:txBody>
          <a:bodyPr/>
          <a:lstStyle>
            <a:lvl1pPr>
              <a:defRPr/>
            </a:lvl1pPr>
          </a:lstStyle>
          <a:p>
            <a:r>
              <a:rPr lang="en-US" altLang="x-none"/>
              <a:t>www.themegallery.com</a:t>
            </a:r>
          </a:p>
        </p:txBody>
      </p:sp>
      <p:sp>
        <p:nvSpPr>
          <p:cNvPr id="3" name="Нижний колонтитул 2">
            <a:extLst>
              <a:ext uri="{FF2B5EF4-FFF2-40B4-BE49-F238E27FC236}">
                <a16:creationId xmlns:a16="http://schemas.microsoft.com/office/drawing/2014/main" xmlns="" id="{2FFD26FD-6EE1-484D-9F4C-D68B40648FF1}"/>
              </a:ext>
            </a:extLst>
          </p:cNvPr>
          <p:cNvSpPr>
            <a:spLocks noGrp="1"/>
          </p:cNvSpPr>
          <p:nvPr>
            <p:ph type="ftr" sz="quarter" idx="11"/>
          </p:nvPr>
        </p:nvSpPr>
        <p:spPr/>
        <p:txBody>
          <a:bodyPr/>
          <a:lstStyle>
            <a:lvl1pPr>
              <a:defRPr/>
            </a:lvl1pPr>
          </a:lstStyle>
          <a:p>
            <a:r>
              <a:rPr lang="en-US" altLang="x-none"/>
              <a:t>Company Logo</a:t>
            </a:r>
          </a:p>
        </p:txBody>
      </p:sp>
      <p:sp>
        <p:nvSpPr>
          <p:cNvPr id="4" name="Номер слайда 3">
            <a:extLst>
              <a:ext uri="{FF2B5EF4-FFF2-40B4-BE49-F238E27FC236}">
                <a16:creationId xmlns:a16="http://schemas.microsoft.com/office/drawing/2014/main" xmlns="" id="{C9A1FAE0-4FC3-49B5-8DD9-14F37528EFB0}"/>
              </a:ext>
            </a:extLst>
          </p:cNvPr>
          <p:cNvSpPr>
            <a:spLocks noGrp="1"/>
          </p:cNvSpPr>
          <p:nvPr>
            <p:ph type="sldNum" sz="quarter" idx="12"/>
          </p:nvPr>
        </p:nvSpPr>
        <p:spPr/>
        <p:txBody>
          <a:bodyPr/>
          <a:lstStyle>
            <a:lvl1pPr>
              <a:defRPr/>
            </a:lvl1pPr>
          </a:lstStyle>
          <a:p>
            <a:fld id="{3BF3B232-4460-4551-8538-9F1043E2EB88}" type="slidenum">
              <a:rPr lang="en-US" altLang="x-none"/>
              <a:pPr/>
              <a:t>‹#›</a:t>
            </a:fld>
            <a:endParaRPr lang="en-US" altLang="x-none"/>
          </a:p>
        </p:txBody>
      </p:sp>
    </p:spTree>
    <p:extLst>
      <p:ext uri="{BB962C8B-B14F-4D97-AF65-F5344CB8AC3E}">
        <p14:creationId xmlns:p14="http://schemas.microsoft.com/office/powerpoint/2010/main" val="2581296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D49F08D-C9C9-41CF-9153-CD6BE850C149}"/>
              </a:ext>
            </a:extLst>
          </p:cNvPr>
          <p:cNvSpPr>
            <a:spLocks noGrp="1"/>
          </p:cNvSpPr>
          <p:nvPr>
            <p:ph type="title"/>
          </p:nvPr>
        </p:nvSpPr>
        <p:spPr>
          <a:xfrm>
            <a:off x="630238" y="457200"/>
            <a:ext cx="2949575" cy="1600200"/>
          </a:xfrm>
        </p:spPr>
        <p:txBody>
          <a:bodyPr anchor="b"/>
          <a:lstStyle>
            <a:lvl1pPr>
              <a:defRPr sz="3200"/>
            </a:lvl1pPr>
          </a:lstStyle>
          <a:p>
            <a:r>
              <a:rPr lang="ru-RU"/>
              <a:t>Образец заголовка</a:t>
            </a:r>
            <a:endParaRPr lang="x-none"/>
          </a:p>
        </p:txBody>
      </p:sp>
      <p:sp>
        <p:nvSpPr>
          <p:cNvPr id="3" name="Объект 2">
            <a:extLst>
              <a:ext uri="{FF2B5EF4-FFF2-40B4-BE49-F238E27FC236}">
                <a16:creationId xmlns:a16="http://schemas.microsoft.com/office/drawing/2014/main" xmlns="" id="{DD971230-9D9C-4A13-BA97-F01F55F4DDB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4" name="Текст 3">
            <a:extLst>
              <a:ext uri="{FF2B5EF4-FFF2-40B4-BE49-F238E27FC236}">
                <a16:creationId xmlns:a16="http://schemas.microsoft.com/office/drawing/2014/main" xmlns="" id="{2C9BE0DA-DC13-4489-BD3A-8F3B15B30AF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A973B760-230A-4B58-882A-0CDB9AD21AE0}"/>
              </a:ext>
            </a:extLst>
          </p:cNvPr>
          <p:cNvSpPr>
            <a:spLocks noGrp="1"/>
          </p:cNvSpPr>
          <p:nvPr>
            <p:ph type="dt" sz="half" idx="10"/>
          </p:nvPr>
        </p:nvSpPr>
        <p:spPr/>
        <p:txBody>
          <a:bodyPr/>
          <a:lstStyle>
            <a:lvl1pPr>
              <a:defRPr/>
            </a:lvl1pPr>
          </a:lstStyle>
          <a:p>
            <a:r>
              <a:rPr lang="en-US" altLang="x-none"/>
              <a:t>www.themegallery.com</a:t>
            </a:r>
          </a:p>
        </p:txBody>
      </p:sp>
      <p:sp>
        <p:nvSpPr>
          <p:cNvPr id="6" name="Нижний колонтитул 5">
            <a:extLst>
              <a:ext uri="{FF2B5EF4-FFF2-40B4-BE49-F238E27FC236}">
                <a16:creationId xmlns:a16="http://schemas.microsoft.com/office/drawing/2014/main" xmlns="" id="{0D73C588-66D5-488F-B1B7-D76C7E7BD62A}"/>
              </a:ext>
            </a:extLst>
          </p:cNvPr>
          <p:cNvSpPr>
            <a:spLocks noGrp="1"/>
          </p:cNvSpPr>
          <p:nvPr>
            <p:ph type="ftr" sz="quarter" idx="11"/>
          </p:nvPr>
        </p:nvSpPr>
        <p:spPr/>
        <p:txBody>
          <a:bodyPr/>
          <a:lstStyle>
            <a:lvl1pPr>
              <a:defRPr/>
            </a:lvl1pPr>
          </a:lstStyle>
          <a:p>
            <a:r>
              <a:rPr lang="en-US" altLang="x-none"/>
              <a:t>Company Logo</a:t>
            </a:r>
          </a:p>
        </p:txBody>
      </p:sp>
      <p:sp>
        <p:nvSpPr>
          <p:cNvPr id="7" name="Номер слайда 6">
            <a:extLst>
              <a:ext uri="{FF2B5EF4-FFF2-40B4-BE49-F238E27FC236}">
                <a16:creationId xmlns:a16="http://schemas.microsoft.com/office/drawing/2014/main" xmlns="" id="{E827F370-6580-4355-8C33-C183270FA24E}"/>
              </a:ext>
            </a:extLst>
          </p:cNvPr>
          <p:cNvSpPr>
            <a:spLocks noGrp="1"/>
          </p:cNvSpPr>
          <p:nvPr>
            <p:ph type="sldNum" sz="quarter" idx="12"/>
          </p:nvPr>
        </p:nvSpPr>
        <p:spPr/>
        <p:txBody>
          <a:bodyPr/>
          <a:lstStyle>
            <a:lvl1pPr>
              <a:defRPr/>
            </a:lvl1pPr>
          </a:lstStyle>
          <a:p>
            <a:fld id="{2101E496-4CBD-4B7F-9250-C981A14385FF}" type="slidenum">
              <a:rPr lang="en-US" altLang="x-none"/>
              <a:pPr/>
              <a:t>‹#›</a:t>
            </a:fld>
            <a:endParaRPr lang="en-US" altLang="x-none"/>
          </a:p>
        </p:txBody>
      </p:sp>
    </p:spTree>
    <p:extLst>
      <p:ext uri="{BB962C8B-B14F-4D97-AF65-F5344CB8AC3E}">
        <p14:creationId xmlns:p14="http://schemas.microsoft.com/office/powerpoint/2010/main" val="465819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F198904-AA9F-4F27-8BAA-689F4B67896E}"/>
              </a:ext>
            </a:extLst>
          </p:cNvPr>
          <p:cNvSpPr>
            <a:spLocks noGrp="1"/>
          </p:cNvSpPr>
          <p:nvPr>
            <p:ph type="title"/>
          </p:nvPr>
        </p:nvSpPr>
        <p:spPr>
          <a:xfrm>
            <a:off x="630238" y="457200"/>
            <a:ext cx="2949575" cy="1600200"/>
          </a:xfrm>
        </p:spPr>
        <p:txBody>
          <a:bodyPr anchor="b"/>
          <a:lstStyle>
            <a:lvl1pPr>
              <a:defRPr sz="3200"/>
            </a:lvl1pPr>
          </a:lstStyle>
          <a:p>
            <a:r>
              <a:rPr lang="ru-RU"/>
              <a:t>Образец заголовка</a:t>
            </a:r>
            <a:endParaRPr lang="x-none"/>
          </a:p>
        </p:txBody>
      </p:sp>
      <p:sp>
        <p:nvSpPr>
          <p:cNvPr id="3" name="Рисунок 2">
            <a:extLst>
              <a:ext uri="{FF2B5EF4-FFF2-40B4-BE49-F238E27FC236}">
                <a16:creationId xmlns:a16="http://schemas.microsoft.com/office/drawing/2014/main" xmlns="" id="{5C1D61AD-694A-488A-A086-7F74FF63463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x-none"/>
          </a:p>
        </p:txBody>
      </p:sp>
      <p:sp>
        <p:nvSpPr>
          <p:cNvPr id="4" name="Текст 3">
            <a:extLst>
              <a:ext uri="{FF2B5EF4-FFF2-40B4-BE49-F238E27FC236}">
                <a16:creationId xmlns:a16="http://schemas.microsoft.com/office/drawing/2014/main" xmlns="" id="{D85B96E1-D94B-40D4-A4EB-42DA5E10E13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406D70EF-E8A4-4EFF-9F0D-5EF49DC1B4A7}"/>
              </a:ext>
            </a:extLst>
          </p:cNvPr>
          <p:cNvSpPr>
            <a:spLocks noGrp="1"/>
          </p:cNvSpPr>
          <p:nvPr>
            <p:ph type="dt" sz="half" idx="10"/>
          </p:nvPr>
        </p:nvSpPr>
        <p:spPr/>
        <p:txBody>
          <a:bodyPr/>
          <a:lstStyle>
            <a:lvl1pPr>
              <a:defRPr/>
            </a:lvl1pPr>
          </a:lstStyle>
          <a:p>
            <a:r>
              <a:rPr lang="en-US" altLang="x-none"/>
              <a:t>www.themegallery.com</a:t>
            </a:r>
          </a:p>
        </p:txBody>
      </p:sp>
      <p:sp>
        <p:nvSpPr>
          <p:cNvPr id="6" name="Нижний колонтитул 5">
            <a:extLst>
              <a:ext uri="{FF2B5EF4-FFF2-40B4-BE49-F238E27FC236}">
                <a16:creationId xmlns:a16="http://schemas.microsoft.com/office/drawing/2014/main" xmlns="" id="{052069E5-A5BE-47B9-A01F-D74250527CC1}"/>
              </a:ext>
            </a:extLst>
          </p:cNvPr>
          <p:cNvSpPr>
            <a:spLocks noGrp="1"/>
          </p:cNvSpPr>
          <p:nvPr>
            <p:ph type="ftr" sz="quarter" idx="11"/>
          </p:nvPr>
        </p:nvSpPr>
        <p:spPr/>
        <p:txBody>
          <a:bodyPr/>
          <a:lstStyle>
            <a:lvl1pPr>
              <a:defRPr/>
            </a:lvl1pPr>
          </a:lstStyle>
          <a:p>
            <a:r>
              <a:rPr lang="en-US" altLang="x-none"/>
              <a:t>Company Logo</a:t>
            </a:r>
          </a:p>
        </p:txBody>
      </p:sp>
      <p:sp>
        <p:nvSpPr>
          <p:cNvPr id="7" name="Номер слайда 6">
            <a:extLst>
              <a:ext uri="{FF2B5EF4-FFF2-40B4-BE49-F238E27FC236}">
                <a16:creationId xmlns:a16="http://schemas.microsoft.com/office/drawing/2014/main" xmlns="" id="{3057983A-E3C0-4326-8295-2615EF48199A}"/>
              </a:ext>
            </a:extLst>
          </p:cNvPr>
          <p:cNvSpPr>
            <a:spLocks noGrp="1"/>
          </p:cNvSpPr>
          <p:nvPr>
            <p:ph type="sldNum" sz="quarter" idx="12"/>
          </p:nvPr>
        </p:nvSpPr>
        <p:spPr/>
        <p:txBody>
          <a:bodyPr/>
          <a:lstStyle>
            <a:lvl1pPr>
              <a:defRPr/>
            </a:lvl1pPr>
          </a:lstStyle>
          <a:p>
            <a:fld id="{01E1C97F-3392-4165-80D5-135DFA6D779A}" type="slidenum">
              <a:rPr lang="en-US" altLang="x-none"/>
              <a:pPr/>
              <a:t>‹#›</a:t>
            </a:fld>
            <a:endParaRPr lang="en-US" altLang="x-none"/>
          </a:p>
        </p:txBody>
      </p:sp>
    </p:spTree>
    <p:extLst>
      <p:ext uri="{BB962C8B-B14F-4D97-AF65-F5344CB8AC3E}">
        <p14:creationId xmlns:p14="http://schemas.microsoft.com/office/powerpoint/2010/main" val="2618581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40" name="Freeform 16">
            <a:extLst>
              <a:ext uri="{FF2B5EF4-FFF2-40B4-BE49-F238E27FC236}">
                <a16:creationId xmlns:a16="http://schemas.microsoft.com/office/drawing/2014/main" xmlns="" id="{B2F6D928-5108-4EE3-BCBA-74090D1764D3}"/>
              </a:ext>
            </a:extLst>
          </p:cNvPr>
          <p:cNvSpPr>
            <a:spLocks/>
          </p:cNvSpPr>
          <p:nvPr/>
        </p:nvSpPr>
        <p:spPr bwMode="gray">
          <a:xfrm>
            <a:off x="0" y="360363"/>
            <a:ext cx="9148763" cy="900112"/>
          </a:xfrm>
          <a:custGeom>
            <a:avLst/>
            <a:gdLst>
              <a:gd name="T0" fmla="*/ 0 w 5763"/>
              <a:gd name="T1" fmla="*/ 368 h 567"/>
              <a:gd name="T2" fmla="*/ 440 w 5763"/>
              <a:gd name="T3" fmla="*/ 368 h 567"/>
              <a:gd name="T4" fmla="*/ 777 w 5763"/>
              <a:gd name="T5" fmla="*/ 0 h 567"/>
              <a:gd name="T6" fmla="*/ 2162 w 5763"/>
              <a:gd name="T7" fmla="*/ 0 h 567"/>
              <a:gd name="T8" fmla="*/ 2265 w 5763"/>
              <a:gd name="T9" fmla="*/ 116 h 567"/>
              <a:gd name="T10" fmla="*/ 5756 w 5763"/>
              <a:gd name="T11" fmla="*/ 112 h 567"/>
              <a:gd name="T12" fmla="*/ 5763 w 5763"/>
              <a:gd name="T13" fmla="*/ 567 h 567"/>
              <a:gd name="T14" fmla="*/ 6 w 5763"/>
              <a:gd name="T15" fmla="*/ 556 h 5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63" h="567">
                <a:moveTo>
                  <a:pt x="0" y="368"/>
                </a:moveTo>
                <a:lnTo>
                  <a:pt x="440" y="368"/>
                </a:lnTo>
                <a:lnTo>
                  <a:pt x="777" y="0"/>
                </a:lnTo>
                <a:lnTo>
                  <a:pt x="2162" y="0"/>
                </a:lnTo>
                <a:lnTo>
                  <a:pt x="2265" y="116"/>
                </a:lnTo>
                <a:lnTo>
                  <a:pt x="5756" y="112"/>
                </a:lnTo>
                <a:lnTo>
                  <a:pt x="5763" y="567"/>
                </a:lnTo>
                <a:lnTo>
                  <a:pt x="6" y="556"/>
                </a:lnTo>
              </a:path>
            </a:pathLst>
          </a:custGeom>
          <a:solidFill>
            <a:schemeClr val="bg2"/>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77251" dir="4832261" algn="ctr" rotWithShape="0">
                    <a:srgbClr val="000066">
                      <a:alpha val="19000"/>
                    </a:srgbClr>
                  </a:outerShdw>
                </a:effectLst>
              </a14:hiddenEffects>
            </a:ext>
          </a:extLst>
        </p:spPr>
        <p:txBody>
          <a:bodyPr/>
          <a:lstStyle/>
          <a:p>
            <a:endParaRPr lang="x-none"/>
          </a:p>
        </p:txBody>
      </p:sp>
      <p:sp>
        <p:nvSpPr>
          <p:cNvPr id="1039" name="Freeform 15" descr="01b_img(Global Digtal Desigm(imageState)">
            <a:extLst>
              <a:ext uri="{FF2B5EF4-FFF2-40B4-BE49-F238E27FC236}">
                <a16:creationId xmlns:a16="http://schemas.microsoft.com/office/drawing/2014/main" xmlns="" id="{454EB281-0A6F-44C3-935F-8EEFAA332311}"/>
              </a:ext>
            </a:extLst>
          </p:cNvPr>
          <p:cNvSpPr>
            <a:spLocks/>
          </p:cNvSpPr>
          <p:nvPr/>
        </p:nvSpPr>
        <p:spPr bwMode="gray">
          <a:xfrm>
            <a:off x="-9525" y="336550"/>
            <a:ext cx="9182100" cy="838200"/>
          </a:xfrm>
          <a:custGeom>
            <a:avLst/>
            <a:gdLst>
              <a:gd name="T0" fmla="*/ 449 w 5784"/>
              <a:gd name="T1" fmla="*/ 370 h 528"/>
              <a:gd name="T2" fmla="*/ 768 w 5784"/>
              <a:gd name="T3" fmla="*/ 1 h 528"/>
              <a:gd name="T4" fmla="*/ 2158 w 5784"/>
              <a:gd name="T5" fmla="*/ 0 h 528"/>
              <a:gd name="T6" fmla="*/ 2258 w 5784"/>
              <a:gd name="T7" fmla="*/ 115 h 528"/>
              <a:gd name="T8" fmla="*/ 5784 w 5784"/>
              <a:gd name="T9" fmla="*/ 115 h 528"/>
              <a:gd name="T10" fmla="*/ 5779 w 5784"/>
              <a:gd name="T11" fmla="*/ 528 h 528"/>
              <a:gd name="T12" fmla="*/ 0 w 5784"/>
              <a:gd name="T13" fmla="*/ 519 h 528"/>
              <a:gd name="T14" fmla="*/ 0 w 5784"/>
              <a:gd name="T15" fmla="*/ 371 h 5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84" h="528">
                <a:moveTo>
                  <a:pt x="449" y="370"/>
                </a:moveTo>
                <a:lnTo>
                  <a:pt x="768" y="1"/>
                </a:lnTo>
                <a:lnTo>
                  <a:pt x="2158" y="0"/>
                </a:lnTo>
                <a:lnTo>
                  <a:pt x="2258" y="115"/>
                </a:lnTo>
                <a:lnTo>
                  <a:pt x="5784" y="115"/>
                </a:lnTo>
                <a:lnTo>
                  <a:pt x="5779" y="528"/>
                </a:lnTo>
                <a:lnTo>
                  <a:pt x="0" y="519"/>
                </a:lnTo>
                <a:lnTo>
                  <a:pt x="0" y="371"/>
                </a:lnTo>
              </a:path>
            </a:pathLst>
          </a:custGeom>
          <a:blipFill dpi="0" rotWithShape="1">
            <a:blip r:embed="rId15"/>
            <a:srcRect/>
            <a:stretch>
              <a:fillRect/>
            </a:stretch>
          </a:blip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77251" dir="16767739" algn="ctr" rotWithShape="0">
                    <a:schemeClr val="bg2"/>
                  </a:outerShdw>
                </a:effectLst>
              </a14:hiddenEffects>
            </a:ext>
          </a:extLst>
        </p:spPr>
        <p:txBody>
          <a:bodyPr/>
          <a:lstStyle/>
          <a:p>
            <a:endParaRPr lang="x-none"/>
          </a:p>
        </p:txBody>
      </p:sp>
      <p:sp>
        <p:nvSpPr>
          <p:cNvPr id="1027" name="Rectangle 3">
            <a:extLst>
              <a:ext uri="{FF2B5EF4-FFF2-40B4-BE49-F238E27FC236}">
                <a16:creationId xmlns:a16="http://schemas.microsoft.com/office/drawing/2014/main" xmlns="" id="{B9EC6B61-1B1D-4F9A-90B5-832F314C073E}"/>
              </a:ext>
            </a:extLst>
          </p:cNvPr>
          <p:cNvSpPr>
            <a:spLocks noGrp="1" noChangeArrowheads="1"/>
          </p:cNvSpPr>
          <p:nvPr>
            <p:ph type="body" idx="1"/>
          </p:nvPr>
        </p:nvSpPr>
        <p:spPr bwMode="auto">
          <a:xfrm>
            <a:off x="457200" y="1343025"/>
            <a:ext cx="8229600" cy="513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x-none"/>
              <a:t>Образец текста</a:t>
            </a:r>
          </a:p>
          <a:p>
            <a:pPr lvl="1"/>
            <a:r>
              <a:rPr lang="ru-RU" altLang="x-none"/>
              <a:t>Второй уровень</a:t>
            </a:r>
          </a:p>
          <a:p>
            <a:pPr lvl="2"/>
            <a:r>
              <a:rPr lang="ru-RU" altLang="x-none"/>
              <a:t>Третий уровень</a:t>
            </a:r>
          </a:p>
          <a:p>
            <a:pPr lvl="3"/>
            <a:r>
              <a:rPr lang="ru-RU" altLang="x-none"/>
              <a:t>Четвертый уровень</a:t>
            </a:r>
          </a:p>
          <a:p>
            <a:pPr lvl="4"/>
            <a:r>
              <a:rPr lang="ru-RU" altLang="x-none"/>
              <a:t>Пятый уровень</a:t>
            </a:r>
            <a:endParaRPr lang="en-US" altLang="x-none"/>
          </a:p>
        </p:txBody>
      </p:sp>
      <p:sp>
        <p:nvSpPr>
          <p:cNvPr id="1028" name="Rectangle 4">
            <a:extLst>
              <a:ext uri="{FF2B5EF4-FFF2-40B4-BE49-F238E27FC236}">
                <a16:creationId xmlns:a16="http://schemas.microsoft.com/office/drawing/2014/main" xmlns="" id="{752FB85A-3D04-4784-9996-3896F593E682}"/>
              </a:ext>
            </a:extLst>
          </p:cNvPr>
          <p:cNvSpPr>
            <a:spLocks noGrp="1" noChangeArrowheads="1"/>
          </p:cNvSpPr>
          <p:nvPr>
            <p:ph type="dt" sz="half" idx="2"/>
          </p:nvPr>
        </p:nvSpPr>
        <p:spPr bwMode="auto">
          <a:xfrm>
            <a:off x="7010400" y="288925"/>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b="1">
                <a:latin typeface="+mj-lt"/>
              </a:defRPr>
            </a:lvl1pPr>
          </a:lstStyle>
          <a:p>
            <a:r>
              <a:rPr lang="en-US" altLang="x-none"/>
              <a:t>www.themegallery.com</a:t>
            </a:r>
          </a:p>
        </p:txBody>
      </p:sp>
      <p:sp>
        <p:nvSpPr>
          <p:cNvPr id="1029" name="Rectangle 5">
            <a:extLst>
              <a:ext uri="{FF2B5EF4-FFF2-40B4-BE49-F238E27FC236}">
                <a16:creationId xmlns:a16="http://schemas.microsoft.com/office/drawing/2014/main" xmlns="" id="{807AB7CD-D2B5-4BA7-9F83-FEBAD566500A}"/>
              </a:ext>
            </a:extLst>
          </p:cNvPr>
          <p:cNvSpPr>
            <a:spLocks noGrp="1" noChangeArrowheads="1"/>
          </p:cNvSpPr>
          <p:nvPr>
            <p:ph type="ftr" sz="quarter" idx="3"/>
          </p:nvPr>
        </p:nvSpPr>
        <p:spPr bwMode="auto">
          <a:xfrm>
            <a:off x="5791200" y="6537325"/>
            <a:ext cx="2895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1">
                <a:latin typeface="+mj-lt"/>
              </a:defRPr>
            </a:lvl1pPr>
          </a:lstStyle>
          <a:p>
            <a:r>
              <a:rPr lang="en-US" altLang="x-none"/>
              <a:t>Company Logo</a:t>
            </a:r>
          </a:p>
        </p:txBody>
      </p:sp>
      <p:sp>
        <p:nvSpPr>
          <p:cNvPr id="1030" name="Rectangle 6">
            <a:extLst>
              <a:ext uri="{FF2B5EF4-FFF2-40B4-BE49-F238E27FC236}">
                <a16:creationId xmlns:a16="http://schemas.microsoft.com/office/drawing/2014/main" xmlns="" id="{815EF152-4B84-418D-A9D7-EFDA42B71B13}"/>
              </a:ext>
            </a:extLst>
          </p:cNvPr>
          <p:cNvSpPr>
            <a:spLocks noGrp="1" noChangeArrowheads="1"/>
          </p:cNvSpPr>
          <p:nvPr>
            <p:ph type="sldNum" sz="quarter" idx="4"/>
          </p:nvPr>
        </p:nvSpPr>
        <p:spPr bwMode="auto">
          <a:xfrm>
            <a:off x="3671888" y="6537325"/>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1">
                <a:latin typeface="+mj-lt"/>
              </a:defRPr>
            </a:lvl1pPr>
          </a:lstStyle>
          <a:p>
            <a:fld id="{1C2A961E-525E-4526-8C87-1BA6A88F5D93}" type="slidenum">
              <a:rPr lang="en-US" altLang="x-none"/>
              <a:pPr/>
              <a:t>‹#›</a:t>
            </a:fld>
            <a:endParaRPr lang="en-US" altLang="x-none"/>
          </a:p>
        </p:txBody>
      </p:sp>
      <p:sp>
        <p:nvSpPr>
          <p:cNvPr id="1026" name="Rectangle 2">
            <a:extLst>
              <a:ext uri="{FF2B5EF4-FFF2-40B4-BE49-F238E27FC236}">
                <a16:creationId xmlns:a16="http://schemas.microsoft.com/office/drawing/2014/main" xmlns="" id="{DE399539-B348-4480-8F4F-46CFC36EE560}"/>
              </a:ext>
            </a:extLst>
          </p:cNvPr>
          <p:cNvSpPr>
            <a:spLocks noGrp="1" noChangeArrowheads="1"/>
          </p:cNvSpPr>
          <p:nvPr>
            <p:ph type="title"/>
          </p:nvPr>
        </p:nvSpPr>
        <p:spPr bwMode="white">
          <a:xfrm>
            <a:off x="609600" y="579438"/>
            <a:ext cx="7848600" cy="56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x-none"/>
              <a:t>Образец заголовка</a:t>
            </a:r>
            <a:endParaRPr lang="en-US" altLang="x-non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p:txStyles>
    <p:titleStyle>
      <a:lvl1pPr algn="ctr" rtl="0" eaLnBrk="1" fontAlgn="base" hangingPunct="1">
        <a:spcBef>
          <a:spcPct val="0"/>
        </a:spcBef>
        <a:spcAft>
          <a:spcPct val="0"/>
        </a:spcAft>
        <a:defRPr sz="3200" kern="12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Verdana" panose="020B0604030504040204" pitchFamily="34" charset="0"/>
        </a:defRPr>
      </a:lvl2pPr>
      <a:lvl3pPr algn="ctr" rtl="0" eaLnBrk="1" fontAlgn="base" hangingPunct="1">
        <a:spcBef>
          <a:spcPct val="0"/>
        </a:spcBef>
        <a:spcAft>
          <a:spcPct val="0"/>
        </a:spcAft>
        <a:defRPr sz="3200">
          <a:solidFill>
            <a:schemeClr val="bg1"/>
          </a:solidFill>
          <a:latin typeface="Verdana" panose="020B0604030504040204" pitchFamily="34" charset="0"/>
        </a:defRPr>
      </a:lvl3pPr>
      <a:lvl4pPr algn="ctr" rtl="0" eaLnBrk="1" fontAlgn="base" hangingPunct="1">
        <a:spcBef>
          <a:spcPct val="0"/>
        </a:spcBef>
        <a:spcAft>
          <a:spcPct val="0"/>
        </a:spcAft>
        <a:defRPr sz="3200">
          <a:solidFill>
            <a:schemeClr val="bg1"/>
          </a:solidFill>
          <a:latin typeface="Verdana" panose="020B0604030504040204" pitchFamily="34" charset="0"/>
        </a:defRPr>
      </a:lvl4pPr>
      <a:lvl5pPr algn="ctr" rtl="0" eaLnBrk="1" fontAlgn="base" hangingPunct="1">
        <a:spcBef>
          <a:spcPct val="0"/>
        </a:spcBef>
        <a:spcAft>
          <a:spcPct val="0"/>
        </a:spcAft>
        <a:defRPr sz="3200">
          <a:solidFill>
            <a:schemeClr val="bg1"/>
          </a:solidFill>
          <a:latin typeface="Verdana" panose="020B0604030504040204" pitchFamily="34" charset="0"/>
        </a:defRPr>
      </a:lvl5pPr>
      <a:lvl6pPr marL="457200" algn="ctr" rtl="0" eaLnBrk="1" fontAlgn="base" hangingPunct="1">
        <a:spcBef>
          <a:spcPct val="0"/>
        </a:spcBef>
        <a:spcAft>
          <a:spcPct val="0"/>
        </a:spcAft>
        <a:defRPr sz="3200">
          <a:solidFill>
            <a:schemeClr val="bg1"/>
          </a:solidFill>
          <a:latin typeface="Verdana" panose="020B0604030504040204" pitchFamily="34" charset="0"/>
        </a:defRPr>
      </a:lvl6pPr>
      <a:lvl7pPr marL="914400" algn="ctr" rtl="0" eaLnBrk="1" fontAlgn="base" hangingPunct="1">
        <a:spcBef>
          <a:spcPct val="0"/>
        </a:spcBef>
        <a:spcAft>
          <a:spcPct val="0"/>
        </a:spcAft>
        <a:defRPr sz="3200">
          <a:solidFill>
            <a:schemeClr val="bg1"/>
          </a:solidFill>
          <a:latin typeface="Verdana" panose="020B0604030504040204" pitchFamily="34" charset="0"/>
        </a:defRPr>
      </a:lvl7pPr>
      <a:lvl8pPr marL="1371600" algn="ctr" rtl="0" eaLnBrk="1" fontAlgn="base" hangingPunct="1">
        <a:spcBef>
          <a:spcPct val="0"/>
        </a:spcBef>
        <a:spcAft>
          <a:spcPct val="0"/>
        </a:spcAft>
        <a:defRPr sz="3200">
          <a:solidFill>
            <a:schemeClr val="bg1"/>
          </a:solidFill>
          <a:latin typeface="Verdana" panose="020B0604030504040204" pitchFamily="34" charset="0"/>
        </a:defRPr>
      </a:lvl8pPr>
      <a:lvl9pPr marL="1828800" algn="ctr" rtl="0" eaLnBrk="1" fontAlgn="base" hangingPunct="1">
        <a:spcBef>
          <a:spcPct val="0"/>
        </a:spcBef>
        <a:spcAft>
          <a:spcPct val="0"/>
        </a:spcAft>
        <a:defRPr sz="3200">
          <a:solidFill>
            <a:schemeClr val="bg1"/>
          </a:solidFill>
          <a:latin typeface="Verdana" panose="020B0604030504040204" pitchFamily="34" charset="0"/>
        </a:defRPr>
      </a:lvl9pPr>
    </p:titleStyle>
    <p:bodyStyle>
      <a:lvl1pPr marL="342900" indent="-342900" algn="l" rtl="0" eaLnBrk="1" fontAlgn="base" hangingPunct="1">
        <a:spcBef>
          <a:spcPct val="20000"/>
        </a:spcBef>
        <a:spcAft>
          <a:spcPct val="0"/>
        </a:spcAft>
        <a:buClr>
          <a:schemeClr val="hlink"/>
        </a:buClr>
        <a:buFont typeface="Wingdings" panose="05000000000000000000" pitchFamily="2" charset="2"/>
        <a:buChar char="v"/>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anose="05000000000000000000" pitchFamily="2" charset="2"/>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hyperlink" Target="http://www.nubip.edu.ua/" TargetMode="External"/><Relationship Id="rId2" Type="http://schemas.openxmlformats.org/officeDocument/2006/relationships/hyperlink" Target="mailto:sopivnyk_i@nubip.edu.ua" TargetMode="External"/><Relationship Id="rId1" Type="http://schemas.openxmlformats.org/officeDocument/2006/relationships/slideLayout" Target="../slideLayouts/slideLayout12.xml"/><Relationship Id="rId4" Type="http://schemas.openxmlformats.org/officeDocument/2006/relationships/hyperlink" Target="https://nubip.edu.ua/node/3399"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xmlns="" id="{2F5F7081-84A8-4EE4-BC5B-38274848905B}"/>
              </a:ext>
            </a:extLst>
          </p:cNvPr>
          <p:cNvSpPr>
            <a:spLocks noGrp="1" noChangeArrowheads="1"/>
          </p:cNvSpPr>
          <p:nvPr>
            <p:ph type="ctrTitle"/>
          </p:nvPr>
        </p:nvSpPr>
        <p:spPr>
          <a:xfrm>
            <a:off x="1577280" y="1496615"/>
            <a:ext cx="7315200" cy="1113235"/>
          </a:xfrm>
        </p:spPr>
        <p:txBody>
          <a:bodyPr/>
          <a:lstStyle/>
          <a:p>
            <a:pPr algn="just"/>
            <a:r>
              <a:rPr lang="uk-UA" altLang="x-none" sz="4000" dirty="0"/>
              <a:t>231 Соціальна робота</a:t>
            </a:r>
            <a:endParaRPr lang="en-US" altLang="x-none" sz="4000" dirty="0"/>
          </a:p>
        </p:txBody>
      </p:sp>
      <p:sp>
        <p:nvSpPr>
          <p:cNvPr id="2051" name="Rectangle 3">
            <a:extLst>
              <a:ext uri="{FF2B5EF4-FFF2-40B4-BE49-F238E27FC236}">
                <a16:creationId xmlns:a16="http://schemas.microsoft.com/office/drawing/2014/main" xmlns="" id="{4A66A7D8-AA07-4196-A493-95909D93C9B4}"/>
              </a:ext>
            </a:extLst>
          </p:cNvPr>
          <p:cNvSpPr>
            <a:spLocks noGrp="1" noChangeArrowheads="1"/>
          </p:cNvSpPr>
          <p:nvPr>
            <p:ph type="subTitle" idx="1"/>
          </p:nvPr>
        </p:nvSpPr>
        <p:spPr>
          <a:xfrm>
            <a:off x="539552" y="5229200"/>
            <a:ext cx="8352928" cy="936104"/>
          </a:xfrm>
        </p:spPr>
        <p:txBody>
          <a:bodyPr/>
          <a:lstStyle/>
          <a:p>
            <a:r>
              <a:rPr lang="uk-UA" altLang="x-none" sz="3600" b="1" dirty="0"/>
              <a:t>ЦЕ МІЙ НАЙКРАЩИЙ ВИБІР !!!</a:t>
            </a:r>
            <a:endParaRPr lang="en-US" altLang="x-none" sz="3600" b="1" dirty="0"/>
          </a:p>
        </p:txBody>
      </p:sp>
      <p:pic>
        <p:nvPicPr>
          <p:cNvPr id="2" name="Рисунок 1">
            <a:extLst>
              <a:ext uri="{FF2B5EF4-FFF2-40B4-BE49-F238E27FC236}">
                <a16:creationId xmlns:a16="http://schemas.microsoft.com/office/drawing/2014/main" xmlns="" id="{C710A5B4-2821-4726-A01D-958DAB380FA9}"/>
              </a:ext>
            </a:extLst>
          </p:cNvPr>
          <p:cNvPicPr>
            <a:picLocks noChangeAspect="1"/>
          </p:cNvPicPr>
          <p:nvPr/>
        </p:nvPicPr>
        <p:blipFill>
          <a:blip r:embed="rId2"/>
          <a:stretch>
            <a:fillRect/>
          </a:stretch>
        </p:blipFill>
        <p:spPr>
          <a:xfrm>
            <a:off x="0" y="0"/>
            <a:ext cx="2420214" cy="1359160"/>
          </a:xfrm>
          <a:prstGeom prst="rect">
            <a:avLst/>
          </a:prstGeom>
        </p:spPr>
      </p:pic>
      <p:pic>
        <p:nvPicPr>
          <p:cNvPr id="3" name="Рисунок 2">
            <a:extLst>
              <a:ext uri="{FF2B5EF4-FFF2-40B4-BE49-F238E27FC236}">
                <a16:creationId xmlns:a16="http://schemas.microsoft.com/office/drawing/2014/main" xmlns="" id="{C0A1F5E1-BC09-41C3-A1C4-9DC21E4EA5C4}"/>
              </a:ext>
            </a:extLst>
          </p:cNvPr>
          <p:cNvPicPr>
            <a:picLocks noChangeAspect="1"/>
          </p:cNvPicPr>
          <p:nvPr/>
        </p:nvPicPr>
        <p:blipFill>
          <a:blip r:embed="rId3"/>
          <a:stretch>
            <a:fillRect/>
          </a:stretch>
        </p:blipFill>
        <p:spPr>
          <a:xfrm>
            <a:off x="2827806" y="2609850"/>
            <a:ext cx="2788310" cy="2448272"/>
          </a:xfrm>
          <a:prstGeom prst="rect">
            <a:avLst/>
          </a:prstGeom>
        </p:spPr>
      </p:pic>
      <p:sp>
        <p:nvSpPr>
          <p:cNvPr id="4" name="Прямоугольник 3">
            <a:extLst>
              <a:ext uri="{FF2B5EF4-FFF2-40B4-BE49-F238E27FC236}">
                <a16:creationId xmlns:a16="http://schemas.microsoft.com/office/drawing/2014/main" xmlns="" id="{3F4599BA-7D8F-4B0E-ADE8-456A9702CBBA}"/>
              </a:ext>
            </a:extLst>
          </p:cNvPr>
          <p:cNvSpPr/>
          <p:nvPr/>
        </p:nvSpPr>
        <p:spPr>
          <a:xfrm>
            <a:off x="2699792" y="476672"/>
            <a:ext cx="5832648" cy="646331"/>
          </a:xfrm>
          <a:prstGeom prst="rect">
            <a:avLst/>
          </a:prstGeom>
        </p:spPr>
        <p:txBody>
          <a:bodyPr wrap="square">
            <a:spAutoFit/>
          </a:bodyPr>
          <a:lstStyle/>
          <a:p>
            <a:pPr algn="ctr"/>
            <a:r>
              <a:rPr lang="ru-RU" b="1" dirty="0" err="1"/>
              <a:t>Національний</a:t>
            </a:r>
            <a:r>
              <a:rPr lang="ru-RU" b="1" dirty="0"/>
              <a:t> </a:t>
            </a:r>
            <a:r>
              <a:rPr lang="ru-RU" b="1" dirty="0" err="1"/>
              <a:t>університет</a:t>
            </a:r>
            <a:r>
              <a:rPr lang="ru-RU" b="1" dirty="0"/>
              <a:t> </a:t>
            </a:r>
            <a:r>
              <a:rPr lang="ru-RU" b="1" dirty="0" err="1"/>
              <a:t>біоресурсів</a:t>
            </a:r>
            <a:r>
              <a:rPr lang="ru-RU" b="1" dirty="0"/>
              <a:t> і </a:t>
            </a:r>
            <a:r>
              <a:rPr lang="ru-RU" b="1" dirty="0" err="1"/>
              <a:t>природокористування</a:t>
            </a:r>
            <a:r>
              <a:rPr lang="ru-RU" b="1" dirty="0"/>
              <a:t> </a:t>
            </a:r>
            <a:r>
              <a:rPr lang="ru-RU" b="1" dirty="0" err="1"/>
              <a:t>України</a:t>
            </a:r>
            <a:r>
              <a:rPr lang="ru-RU" b="1" dirty="0"/>
              <a:t> </a:t>
            </a:r>
            <a:endParaRPr lang="x-none"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xmlns="" id="{312F0D96-7814-47A9-954D-D976079F9330}"/>
              </a:ext>
            </a:extLst>
          </p:cNvPr>
          <p:cNvSpPr>
            <a:spLocks noGrp="1"/>
          </p:cNvSpPr>
          <p:nvPr>
            <p:ph type="dt" sz="half" idx="10"/>
          </p:nvPr>
        </p:nvSpPr>
        <p:spPr/>
        <p:txBody>
          <a:bodyPr/>
          <a:lstStyle/>
          <a:p>
            <a:r>
              <a:rPr lang="en-US" altLang="x-none"/>
              <a:t>www.themegallery.com</a:t>
            </a:r>
          </a:p>
        </p:txBody>
      </p:sp>
      <p:sp>
        <p:nvSpPr>
          <p:cNvPr id="67586" name="Rectangle 2">
            <a:extLst>
              <a:ext uri="{FF2B5EF4-FFF2-40B4-BE49-F238E27FC236}">
                <a16:creationId xmlns:a16="http://schemas.microsoft.com/office/drawing/2014/main" xmlns="" id="{27BC277A-E1C9-4E9D-9992-944F38624F6C}"/>
              </a:ext>
            </a:extLst>
          </p:cNvPr>
          <p:cNvSpPr>
            <a:spLocks noGrp="1" noChangeArrowheads="1"/>
          </p:cNvSpPr>
          <p:nvPr>
            <p:ph type="title"/>
          </p:nvPr>
        </p:nvSpPr>
        <p:spPr/>
        <p:txBody>
          <a:bodyPr/>
          <a:lstStyle/>
          <a:p>
            <a:r>
              <a:rPr lang="uk-UA" altLang="x-none" b="1" dirty="0"/>
              <a:t>231 Соціальна робота</a:t>
            </a:r>
            <a:endParaRPr lang="en-US" altLang="x-none" b="1" dirty="0"/>
          </a:p>
        </p:txBody>
      </p:sp>
      <p:sp>
        <p:nvSpPr>
          <p:cNvPr id="67587" name="Rectangle 3">
            <a:extLst>
              <a:ext uri="{FF2B5EF4-FFF2-40B4-BE49-F238E27FC236}">
                <a16:creationId xmlns:a16="http://schemas.microsoft.com/office/drawing/2014/main" xmlns="" id="{94F5C056-AC07-4B10-99AE-DFC45771C99E}"/>
              </a:ext>
            </a:extLst>
          </p:cNvPr>
          <p:cNvSpPr>
            <a:spLocks noGrp="1" noChangeArrowheads="1"/>
          </p:cNvSpPr>
          <p:nvPr>
            <p:ph type="body" idx="1"/>
          </p:nvPr>
        </p:nvSpPr>
        <p:spPr>
          <a:xfrm>
            <a:off x="609600" y="1433514"/>
            <a:ext cx="8354888" cy="4686300"/>
          </a:xfrm>
        </p:spPr>
        <p:txBody>
          <a:bodyPr/>
          <a:lstStyle/>
          <a:p>
            <a:pPr marL="1530350" indent="-457200" algn="just">
              <a:lnSpc>
                <a:spcPct val="80000"/>
              </a:lnSpc>
            </a:pPr>
            <a:r>
              <a:rPr lang="ru-RU" altLang="x-none" sz="2800" b="1" dirty="0">
                <a:solidFill>
                  <a:srgbClr val="D21C9A"/>
                </a:solidFill>
              </a:rPr>
              <a:t> 	</a:t>
            </a:r>
            <a:r>
              <a:rPr lang="ru-RU" altLang="x-none" sz="2400" b="1" dirty="0" err="1">
                <a:solidFill>
                  <a:srgbClr val="D21C9A"/>
                </a:solidFill>
              </a:rPr>
              <a:t>Чому</a:t>
            </a:r>
            <a:r>
              <a:rPr lang="ru-RU" altLang="x-none" sz="2400" b="1" dirty="0">
                <a:solidFill>
                  <a:srgbClr val="D21C9A"/>
                </a:solidFill>
              </a:rPr>
              <a:t> </a:t>
            </a:r>
            <a:r>
              <a:rPr lang="ru-RU" altLang="x-none" sz="2400" b="1" dirty="0" err="1">
                <a:solidFill>
                  <a:srgbClr val="D21C9A"/>
                </a:solidFill>
              </a:rPr>
              <a:t>НУБіП</a:t>
            </a:r>
            <a:r>
              <a:rPr lang="ru-RU" altLang="x-none" sz="2400" b="1" dirty="0">
                <a:solidFill>
                  <a:srgbClr val="D21C9A"/>
                </a:solidFill>
              </a:rPr>
              <a:t> </a:t>
            </a:r>
            <a:r>
              <a:rPr lang="ru-RU" altLang="x-none" sz="2400" b="1" dirty="0" err="1">
                <a:solidFill>
                  <a:srgbClr val="D21C9A"/>
                </a:solidFill>
              </a:rPr>
              <a:t>України</a:t>
            </a:r>
            <a:r>
              <a:rPr lang="ru-RU" altLang="x-none" sz="2400" b="1" dirty="0">
                <a:solidFill>
                  <a:srgbClr val="D21C9A"/>
                </a:solidFill>
              </a:rPr>
              <a:t>?</a:t>
            </a:r>
          </a:p>
          <a:p>
            <a:pPr marL="1530350" indent="-457200" algn="just">
              <a:lnSpc>
                <a:spcPct val="80000"/>
              </a:lnSpc>
            </a:pPr>
            <a:endParaRPr lang="ru-RU" altLang="x-none" sz="2000" b="1" dirty="0">
              <a:solidFill>
                <a:srgbClr val="D21C9A"/>
              </a:solidFill>
            </a:endParaRPr>
          </a:p>
          <a:p>
            <a:pPr marL="0" indent="0" algn="just">
              <a:lnSpc>
                <a:spcPct val="80000"/>
              </a:lnSpc>
              <a:buNone/>
            </a:pPr>
            <a:r>
              <a:rPr lang="ru-RU" altLang="x-none" sz="2400" b="1" dirty="0">
                <a:solidFill>
                  <a:schemeClr val="accent1">
                    <a:lumMod val="75000"/>
                  </a:schemeClr>
                </a:solidFill>
              </a:rPr>
              <a:t> </a:t>
            </a:r>
            <a:endParaRPr lang="en-US" altLang="x-none" sz="1800" dirty="0">
              <a:solidFill>
                <a:schemeClr val="tx2"/>
              </a:solidFill>
            </a:endParaRPr>
          </a:p>
        </p:txBody>
      </p:sp>
      <p:pic>
        <p:nvPicPr>
          <p:cNvPr id="2" name="Рисунок 1">
            <a:extLst>
              <a:ext uri="{FF2B5EF4-FFF2-40B4-BE49-F238E27FC236}">
                <a16:creationId xmlns:a16="http://schemas.microsoft.com/office/drawing/2014/main" xmlns="" id="{4DF38745-63B0-415B-B301-34662EDD9CC1}"/>
              </a:ext>
            </a:extLst>
          </p:cNvPr>
          <p:cNvPicPr>
            <a:picLocks noChangeAspect="1"/>
          </p:cNvPicPr>
          <p:nvPr/>
        </p:nvPicPr>
        <p:blipFill>
          <a:blip r:embed="rId2"/>
          <a:stretch>
            <a:fillRect/>
          </a:stretch>
        </p:blipFill>
        <p:spPr>
          <a:xfrm>
            <a:off x="0" y="1143000"/>
            <a:ext cx="1481456" cy="926672"/>
          </a:xfrm>
          <a:prstGeom prst="rect">
            <a:avLst/>
          </a:prstGeom>
        </p:spPr>
      </p:pic>
      <p:pic>
        <p:nvPicPr>
          <p:cNvPr id="5" name="Рисунок 4">
            <a:extLst>
              <a:ext uri="{FF2B5EF4-FFF2-40B4-BE49-F238E27FC236}">
                <a16:creationId xmlns:a16="http://schemas.microsoft.com/office/drawing/2014/main" xmlns="" id="{3335A28D-110F-4046-9E9F-2EB7B99CAB4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609600" y="2204864"/>
            <a:ext cx="8210872" cy="4364211"/>
          </a:xfrm>
          <a:prstGeom prst="rect">
            <a:avLst/>
          </a:prstGeom>
        </p:spPr>
      </p:pic>
    </p:spTree>
    <p:extLst>
      <p:ext uri="{BB962C8B-B14F-4D97-AF65-F5344CB8AC3E}">
        <p14:creationId xmlns:p14="http://schemas.microsoft.com/office/powerpoint/2010/main" val="1428488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xmlns="" id="{312F0D96-7814-47A9-954D-D976079F9330}"/>
              </a:ext>
            </a:extLst>
          </p:cNvPr>
          <p:cNvSpPr>
            <a:spLocks noGrp="1"/>
          </p:cNvSpPr>
          <p:nvPr>
            <p:ph type="dt" sz="half" idx="10"/>
          </p:nvPr>
        </p:nvSpPr>
        <p:spPr/>
        <p:txBody>
          <a:bodyPr/>
          <a:lstStyle/>
          <a:p>
            <a:r>
              <a:rPr lang="en-US" altLang="x-none"/>
              <a:t>www.themegallery.com</a:t>
            </a:r>
          </a:p>
        </p:txBody>
      </p:sp>
      <p:sp>
        <p:nvSpPr>
          <p:cNvPr id="67586" name="Rectangle 2">
            <a:extLst>
              <a:ext uri="{FF2B5EF4-FFF2-40B4-BE49-F238E27FC236}">
                <a16:creationId xmlns:a16="http://schemas.microsoft.com/office/drawing/2014/main" xmlns="" id="{27BC277A-E1C9-4E9D-9992-944F38624F6C}"/>
              </a:ext>
            </a:extLst>
          </p:cNvPr>
          <p:cNvSpPr>
            <a:spLocks noGrp="1" noChangeArrowheads="1"/>
          </p:cNvSpPr>
          <p:nvPr>
            <p:ph type="title"/>
          </p:nvPr>
        </p:nvSpPr>
        <p:spPr/>
        <p:txBody>
          <a:bodyPr/>
          <a:lstStyle/>
          <a:p>
            <a:r>
              <a:rPr lang="uk-UA" altLang="x-none" b="1" dirty="0"/>
              <a:t>231 Соціальна робота</a:t>
            </a:r>
            <a:endParaRPr lang="en-US" altLang="x-none" b="1" dirty="0"/>
          </a:p>
        </p:txBody>
      </p:sp>
      <p:sp>
        <p:nvSpPr>
          <p:cNvPr id="67587" name="Rectangle 3">
            <a:extLst>
              <a:ext uri="{FF2B5EF4-FFF2-40B4-BE49-F238E27FC236}">
                <a16:creationId xmlns:a16="http://schemas.microsoft.com/office/drawing/2014/main" xmlns="" id="{94F5C056-AC07-4B10-99AE-DFC45771C99E}"/>
              </a:ext>
            </a:extLst>
          </p:cNvPr>
          <p:cNvSpPr>
            <a:spLocks noGrp="1" noChangeArrowheads="1"/>
          </p:cNvSpPr>
          <p:nvPr>
            <p:ph type="body" idx="1"/>
          </p:nvPr>
        </p:nvSpPr>
        <p:spPr>
          <a:xfrm>
            <a:off x="609600" y="1433514"/>
            <a:ext cx="8354888" cy="4686300"/>
          </a:xfrm>
        </p:spPr>
        <p:txBody>
          <a:bodyPr/>
          <a:lstStyle/>
          <a:p>
            <a:pPr marL="1530350" indent="-457200" algn="just">
              <a:lnSpc>
                <a:spcPct val="80000"/>
              </a:lnSpc>
            </a:pPr>
            <a:r>
              <a:rPr lang="ru-RU" altLang="x-none" sz="2800" b="1" dirty="0">
                <a:solidFill>
                  <a:srgbClr val="D21C9A"/>
                </a:solidFill>
              </a:rPr>
              <a:t> 	</a:t>
            </a:r>
            <a:r>
              <a:rPr lang="ru-RU" altLang="x-none" sz="2400" b="1" dirty="0" err="1">
                <a:solidFill>
                  <a:srgbClr val="D21C9A"/>
                </a:solidFill>
              </a:rPr>
              <a:t>Чому</a:t>
            </a:r>
            <a:r>
              <a:rPr lang="ru-RU" altLang="x-none" sz="2400" b="1" dirty="0">
                <a:solidFill>
                  <a:srgbClr val="D21C9A"/>
                </a:solidFill>
              </a:rPr>
              <a:t> </a:t>
            </a:r>
            <a:r>
              <a:rPr lang="ru-RU" altLang="x-none" sz="2400" b="1" dirty="0" err="1">
                <a:solidFill>
                  <a:srgbClr val="D21C9A"/>
                </a:solidFill>
              </a:rPr>
              <a:t>НУБіП</a:t>
            </a:r>
            <a:r>
              <a:rPr lang="ru-RU" altLang="x-none" sz="2400" b="1" dirty="0">
                <a:solidFill>
                  <a:srgbClr val="D21C9A"/>
                </a:solidFill>
              </a:rPr>
              <a:t> </a:t>
            </a:r>
            <a:r>
              <a:rPr lang="ru-RU" altLang="x-none" sz="2400" b="1" dirty="0" err="1">
                <a:solidFill>
                  <a:srgbClr val="D21C9A"/>
                </a:solidFill>
              </a:rPr>
              <a:t>України</a:t>
            </a:r>
            <a:r>
              <a:rPr lang="ru-RU" altLang="x-none" sz="2400" b="1" dirty="0">
                <a:solidFill>
                  <a:srgbClr val="D21C9A"/>
                </a:solidFill>
              </a:rPr>
              <a:t>?</a:t>
            </a:r>
          </a:p>
          <a:p>
            <a:pPr marL="1530350" indent="-457200" algn="just">
              <a:lnSpc>
                <a:spcPct val="80000"/>
              </a:lnSpc>
            </a:pPr>
            <a:endParaRPr lang="ru-RU" altLang="x-none" sz="2000" b="1" dirty="0">
              <a:solidFill>
                <a:srgbClr val="D21C9A"/>
              </a:solidFill>
            </a:endParaRPr>
          </a:p>
          <a:p>
            <a:pPr marL="0" indent="0" algn="just">
              <a:lnSpc>
                <a:spcPct val="80000"/>
              </a:lnSpc>
              <a:buNone/>
            </a:pPr>
            <a:r>
              <a:rPr lang="ru-RU" altLang="x-none" sz="2400" b="1" dirty="0">
                <a:solidFill>
                  <a:schemeClr val="accent1">
                    <a:lumMod val="75000"/>
                  </a:schemeClr>
                </a:solidFill>
              </a:rPr>
              <a:t> </a:t>
            </a:r>
            <a:r>
              <a:rPr lang="ru-RU" altLang="x-none" sz="2400" b="1" dirty="0">
                <a:solidFill>
                  <a:schemeClr val="accent4">
                    <a:lumMod val="75000"/>
                  </a:schemeClr>
                </a:solidFill>
              </a:rPr>
              <a:t>1. Ми в </a:t>
            </a:r>
            <a:r>
              <a:rPr lang="ru-RU" altLang="x-none" sz="2400" b="1" dirty="0" err="1">
                <a:solidFill>
                  <a:schemeClr val="accent4">
                    <a:lumMod val="75000"/>
                  </a:schemeClr>
                </a:solidFill>
              </a:rPr>
              <a:t>мальовничому</a:t>
            </a:r>
            <a:r>
              <a:rPr lang="ru-RU" altLang="x-none" sz="2400" b="1" dirty="0">
                <a:solidFill>
                  <a:schemeClr val="accent4">
                    <a:lumMod val="75000"/>
                  </a:schemeClr>
                </a:solidFill>
              </a:rPr>
              <a:t> </a:t>
            </a:r>
            <a:r>
              <a:rPr lang="ru-RU" altLang="x-none" sz="2400" b="1" dirty="0" err="1">
                <a:solidFill>
                  <a:schemeClr val="accent4">
                    <a:lumMod val="75000"/>
                  </a:schemeClr>
                </a:solidFill>
              </a:rPr>
              <a:t>куточку</a:t>
            </a:r>
            <a:r>
              <a:rPr lang="ru-RU" altLang="x-none" sz="2400" b="1" dirty="0">
                <a:solidFill>
                  <a:schemeClr val="accent4">
                    <a:lumMod val="75000"/>
                  </a:schemeClr>
                </a:solidFill>
              </a:rPr>
              <a:t> м. </a:t>
            </a:r>
            <a:r>
              <a:rPr lang="ru-RU" altLang="x-none" sz="2400" b="1" dirty="0" err="1">
                <a:solidFill>
                  <a:schemeClr val="accent4">
                    <a:lumMod val="75000"/>
                  </a:schemeClr>
                </a:solidFill>
              </a:rPr>
              <a:t>Києва</a:t>
            </a:r>
            <a:endParaRPr lang="en-US" altLang="x-none" sz="1800" dirty="0">
              <a:solidFill>
                <a:schemeClr val="accent4">
                  <a:lumMod val="75000"/>
                </a:schemeClr>
              </a:solidFill>
            </a:endParaRPr>
          </a:p>
        </p:txBody>
      </p:sp>
      <p:pic>
        <p:nvPicPr>
          <p:cNvPr id="2" name="Рисунок 1">
            <a:extLst>
              <a:ext uri="{FF2B5EF4-FFF2-40B4-BE49-F238E27FC236}">
                <a16:creationId xmlns:a16="http://schemas.microsoft.com/office/drawing/2014/main" xmlns="" id="{4DF38745-63B0-415B-B301-34662EDD9CC1}"/>
              </a:ext>
            </a:extLst>
          </p:cNvPr>
          <p:cNvPicPr>
            <a:picLocks noChangeAspect="1"/>
          </p:cNvPicPr>
          <p:nvPr/>
        </p:nvPicPr>
        <p:blipFill>
          <a:blip r:embed="rId2"/>
          <a:stretch>
            <a:fillRect/>
          </a:stretch>
        </p:blipFill>
        <p:spPr>
          <a:xfrm>
            <a:off x="0" y="1143000"/>
            <a:ext cx="1481456" cy="926672"/>
          </a:xfrm>
          <a:prstGeom prst="rect">
            <a:avLst/>
          </a:prstGeom>
        </p:spPr>
      </p:pic>
      <p:pic>
        <p:nvPicPr>
          <p:cNvPr id="3" name="Рисунок 2">
            <a:extLst>
              <a:ext uri="{FF2B5EF4-FFF2-40B4-BE49-F238E27FC236}">
                <a16:creationId xmlns:a16="http://schemas.microsoft.com/office/drawing/2014/main" xmlns="" id="{7A3AC1F4-DB4D-4783-AB4E-FA58A700F4F1}"/>
              </a:ext>
            </a:extLst>
          </p:cNvPr>
          <p:cNvPicPr>
            <a:picLocks noChangeAspect="1"/>
          </p:cNvPicPr>
          <p:nvPr/>
        </p:nvPicPr>
        <p:blipFill>
          <a:blip r:embed="rId3"/>
          <a:stretch>
            <a:fillRect/>
          </a:stretch>
        </p:blipFill>
        <p:spPr>
          <a:xfrm>
            <a:off x="755576" y="2665110"/>
            <a:ext cx="8064895" cy="3881808"/>
          </a:xfrm>
          <a:prstGeom prst="rect">
            <a:avLst/>
          </a:prstGeom>
        </p:spPr>
      </p:pic>
    </p:spTree>
    <p:extLst>
      <p:ext uri="{BB962C8B-B14F-4D97-AF65-F5344CB8AC3E}">
        <p14:creationId xmlns:p14="http://schemas.microsoft.com/office/powerpoint/2010/main" val="253629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xmlns="" id="{312F0D96-7814-47A9-954D-D976079F9330}"/>
              </a:ext>
            </a:extLst>
          </p:cNvPr>
          <p:cNvSpPr>
            <a:spLocks noGrp="1"/>
          </p:cNvSpPr>
          <p:nvPr>
            <p:ph type="dt" sz="half" idx="10"/>
          </p:nvPr>
        </p:nvSpPr>
        <p:spPr/>
        <p:txBody>
          <a:bodyPr/>
          <a:lstStyle/>
          <a:p>
            <a:r>
              <a:rPr lang="en-US" altLang="x-none"/>
              <a:t>www.themegallery.com</a:t>
            </a:r>
          </a:p>
        </p:txBody>
      </p:sp>
      <p:sp>
        <p:nvSpPr>
          <p:cNvPr id="67586" name="Rectangle 2">
            <a:extLst>
              <a:ext uri="{FF2B5EF4-FFF2-40B4-BE49-F238E27FC236}">
                <a16:creationId xmlns:a16="http://schemas.microsoft.com/office/drawing/2014/main" xmlns="" id="{27BC277A-E1C9-4E9D-9992-944F38624F6C}"/>
              </a:ext>
            </a:extLst>
          </p:cNvPr>
          <p:cNvSpPr>
            <a:spLocks noGrp="1" noChangeArrowheads="1"/>
          </p:cNvSpPr>
          <p:nvPr>
            <p:ph type="title"/>
          </p:nvPr>
        </p:nvSpPr>
        <p:spPr/>
        <p:txBody>
          <a:bodyPr/>
          <a:lstStyle/>
          <a:p>
            <a:r>
              <a:rPr lang="uk-UA" altLang="x-none" b="1" dirty="0"/>
              <a:t>231 Соціальна робота</a:t>
            </a:r>
            <a:endParaRPr lang="en-US" altLang="x-none" b="1" dirty="0"/>
          </a:p>
        </p:txBody>
      </p:sp>
      <p:sp>
        <p:nvSpPr>
          <p:cNvPr id="67587" name="Rectangle 3">
            <a:extLst>
              <a:ext uri="{FF2B5EF4-FFF2-40B4-BE49-F238E27FC236}">
                <a16:creationId xmlns:a16="http://schemas.microsoft.com/office/drawing/2014/main" xmlns="" id="{94F5C056-AC07-4B10-99AE-DFC45771C99E}"/>
              </a:ext>
            </a:extLst>
          </p:cNvPr>
          <p:cNvSpPr>
            <a:spLocks noGrp="1" noChangeArrowheads="1"/>
          </p:cNvSpPr>
          <p:nvPr>
            <p:ph type="body" idx="1"/>
          </p:nvPr>
        </p:nvSpPr>
        <p:spPr>
          <a:xfrm>
            <a:off x="609600" y="1433514"/>
            <a:ext cx="8354888" cy="4686300"/>
          </a:xfrm>
        </p:spPr>
        <p:txBody>
          <a:bodyPr/>
          <a:lstStyle/>
          <a:p>
            <a:pPr marL="1530350" indent="-457200" algn="just">
              <a:lnSpc>
                <a:spcPct val="80000"/>
              </a:lnSpc>
            </a:pPr>
            <a:r>
              <a:rPr lang="ru-RU" altLang="x-none" sz="2800" b="1" dirty="0">
                <a:solidFill>
                  <a:srgbClr val="D21C9A"/>
                </a:solidFill>
              </a:rPr>
              <a:t> 	</a:t>
            </a:r>
            <a:r>
              <a:rPr lang="ru-RU" altLang="x-none" sz="2400" b="1" dirty="0" err="1">
                <a:solidFill>
                  <a:srgbClr val="D21C9A"/>
                </a:solidFill>
              </a:rPr>
              <a:t>Чому</a:t>
            </a:r>
            <a:r>
              <a:rPr lang="ru-RU" altLang="x-none" sz="2400" b="1" dirty="0">
                <a:solidFill>
                  <a:srgbClr val="D21C9A"/>
                </a:solidFill>
              </a:rPr>
              <a:t> </a:t>
            </a:r>
            <a:r>
              <a:rPr lang="ru-RU" altLang="x-none" sz="2400" b="1" dirty="0" err="1">
                <a:solidFill>
                  <a:srgbClr val="D21C9A"/>
                </a:solidFill>
              </a:rPr>
              <a:t>НУБіП</a:t>
            </a:r>
            <a:r>
              <a:rPr lang="ru-RU" altLang="x-none" sz="2400" b="1" dirty="0">
                <a:solidFill>
                  <a:srgbClr val="D21C9A"/>
                </a:solidFill>
              </a:rPr>
              <a:t> </a:t>
            </a:r>
            <a:r>
              <a:rPr lang="ru-RU" altLang="x-none" sz="2400" b="1" dirty="0" err="1">
                <a:solidFill>
                  <a:srgbClr val="D21C9A"/>
                </a:solidFill>
              </a:rPr>
              <a:t>України</a:t>
            </a:r>
            <a:r>
              <a:rPr lang="ru-RU" altLang="x-none" sz="2400" b="1" dirty="0">
                <a:solidFill>
                  <a:srgbClr val="D21C9A"/>
                </a:solidFill>
              </a:rPr>
              <a:t>?</a:t>
            </a:r>
          </a:p>
          <a:p>
            <a:pPr marL="1530350" indent="-457200" algn="just">
              <a:lnSpc>
                <a:spcPct val="80000"/>
              </a:lnSpc>
            </a:pPr>
            <a:endParaRPr lang="ru-RU" altLang="x-none" sz="2000" b="1" dirty="0">
              <a:solidFill>
                <a:srgbClr val="D21C9A"/>
              </a:solidFill>
            </a:endParaRPr>
          </a:p>
          <a:p>
            <a:pPr marL="0" indent="0" algn="just">
              <a:lnSpc>
                <a:spcPct val="80000"/>
              </a:lnSpc>
              <a:buNone/>
            </a:pPr>
            <a:r>
              <a:rPr lang="ru-RU" altLang="x-none" sz="2400" b="1" dirty="0">
                <a:solidFill>
                  <a:schemeClr val="accent1">
                    <a:lumMod val="75000"/>
                  </a:schemeClr>
                </a:solidFill>
              </a:rPr>
              <a:t> </a:t>
            </a:r>
            <a:r>
              <a:rPr lang="ru-RU" altLang="x-none" sz="2400" b="1" dirty="0" err="1">
                <a:solidFill>
                  <a:schemeClr val="accent4">
                    <a:lumMod val="75000"/>
                  </a:schemeClr>
                </a:solidFill>
              </a:rPr>
              <a:t>Територія</a:t>
            </a:r>
            <a:r>
              <a:rPr lang="ru-RU" altLang="x-none" sz="2400" b="1" dirty="0">
                <a:solidFill>
                  <a:schemeClr val="accent4">
                    <a:lumMod val="75000"/>
                  </a:schemeClr>
                </a:solidFill>
              </a:rPr>
              <a:t> </a:t>
            </a:r>
            <a:r>
              <a:rPr lang="ru-RU" altLang="x-none" sz="2400" b="1" dirty="0" err="1">
                <a:solidFill>
                  <a:schemeClr val="accent4">
                    <a:lumMod val="75000"/>
                  </a:schemeClr>
                </a:solidFill>
              </a:rPr>
              <a:t>університету</a:t>
            </a:r>
            <a:r>
              <a:rPr lang="ru-RU" altLang="x-none" sz="2400" b="1" dirty="0">
                <a:solidFill>
                  <a:schemeClr val="accent4">
                    <a:lumMod val="75000"/>
                  </a:schemeClr>
                </a:solidFill>
              </a:rPr>
              <a:t> - </a:t>
            </a:r>
            <a:r>
              <a:rPr lang="ru-RU" altLang="x-none" sz="2400" b="1" dirty="0" err="1">
                <a:solidFill>
                  <a:schemeClr val="accent4">
                    <a:lumMod val="75000"/>
                  </a:schemeClr>
                </a:solidFill>
              </a:rPr>
              <a:t>унікальна</a:t>
            </a:r>
            <a:r>
              <a:rPr lang="ru-RU" altLang="x-none" sz="2400" b="1" dirty="0">
                <a:solidFill>
                  <a:schemeClr val="accent4">
                    <a:lumMod val="75000"/>
                  </a:schemeClr>
                </a:solidFill>
              </a:rPr>
              <a:t>!</a:t>
            </a:r>
          </a:p>
          <a:p>
            <a:pPr marL="0" indent="0" algn="just">
              <a:lnSpc>
                <a:spcPct val="80000"/>
              </a:lnSpc>
              <a:buNone/>
            </a:pPr>
            <a:endParaRPr lang="en-US" altLang="x-none" sz="1800" dirty="0">
              <a:solidFill>
                <a:schemeClr val="accent4">
                  <a:lumMod val="75000"/>
                </a:schemeClr>
              </a:solidFill>
            </a:endParaRPr>
          </a:p>
        </p:txBody>
      </p:sp>
      <p:pic>
        <p:nvPicPr>
          <p:cNvPr id="2" name="Рисунок 1">
            <a:extLst>
              <a:ext uri="{FF2B5EF4-FFF2-40B4-BE49-F238E27FC236}">
                <a16:creationId xmlns:a16="http://schemas.microsoft.com/office/drawing/2014/main" xmlns="" id="{4DF38745-63B0-415B-B301-34662EDD9CC1}"/>
              </a:ext>
            </a:extLst>
          </p:cNvPr>
          <p:cNvPicPr>
            <a:picLocks noChangeAspect="1"/>
          </p:cNvPicPr>
          <p:nvPr/>
        </p:nvPicPr>
        <p:blipFill>
          <a:blip r:embed="rId2"/>
          <a:stretch>
            <a:fillRect/>
          </a:stretch>
        </p:blipFill>
        <p:spPr>
          <a:xfrm>
            <a:off x="0" y="1143000"/>
            <a:ext cx="1481456" cy="926672"/>
          </a:xfrm>
          <a:prstGeom prst="rect">
            <a:avLst/>
          </a:prstGeom>
        </p:spPr>
      </p:pic>
      <p:pic>
        <p:nvPicPr>
          <p:cNvPr id="5" name="Рисунок 4">
            <a:extLst>
              <a:ext uri="{FF2B5EF4-FFF2-40B4-BE49-F238E27FC236}">
                <a16:creationId xmlns:a16="http://schemas.microsoft.com/office/drawing/2014/main" xmlns="" id="{F6DF8101-94F3-4188-8E36-171889EEBAA2}"/>
              </a:ext>
            </a:extLst>
          </p:cNvPr>
          <p:cNvPicPr>
            <a:picLocks noChangeAspect="1"/>
          </p:cNvPicPr>
          <p:nvPr/>
        </p:nvPicPr>
        <p:blipFill>
          <a:blip r:embed="rId3"/>
          <a:stretch>
            <a:fillRect/>
          </a:stretch>
        </p:blipFill>
        <p:spPr>
          <a:xfrm>
            <a:off x="674797" y="2614681"/>
            <a:ext cx="3897203" cy="1966448"/>
          </a:xfrm>
          <a:prstGeom prst="rect">
            <a:avLst/>
          </a:prstGeom>
        </p:spPr>
      </p:pic>
      <p:pic>
        <p:nvPicPr>
          <p:cNvPr id="6" name="Рисунок 5">
            <a:extLst>
              <a:ext uri="{FF2B5EF4-FFF2-40B4-BE49-F238E27FC236}">
                <a16:creationId xmlns:a16="http://schemas.microsoft.com/office/drawing/2014/main" xmlns="" id="{4D0F0825-D49E-4E32-AEA2-8219C2DFCD48}"/>
              </a:ext>
            </a:extLst>
          </p:cNvPr>
          <p:cNvPicPr>
            <a:picLocks noChangeAspect="1"/>
          </p:cNvPicPr>
          <p:nvPr/>
        </p:nvPicPr>
        <p:blipFill>
          <a:blip r:embed="rId4"/>
          <a:stretch>
            <a:fillRect/>
          </a:stretch>
        </p:blipFill>
        <p:spPr>
          <a:xfrm>
            <a:off x="4900965" y="2579590"/>
            <a:ext cx="3897203" cy="1966448"/>
          </a:xfrm>
          <a:prstGeom prst="rect">
            <a:avLst/>
          </a:prstGeom>
        </p:spPr>
      </p:pic>
      <p:pic>
        <p:nvPicPr>
          <p:cNvPr id="7" name="Рисунок 6">
            <a:extLst>
              <a:ext uri="{FF2B5EF4-FFF2-40B4-BE49-F238E27FC236}">
                <a16:creationId xmlns:a16="http://schemas.microsoft.com/office/drawing/2014/main" xmlns="" id="{D025194E-EBF2-4C50-83DE-17F16D4DC578}"/>
              </a:ext>
            </a:extLst>
          </p:cNvPr>
          <p:cNvPicPr>
            <a:picLocks noChangeAspect="1"/>
          </p:cNvPicPr>
          <p:nvPr/>
        </p:nvPicPr>
        <p:blipFill>
          <a:blip r:embed="rId5"/>
          <a:stretch>
            <a:fillRect/>
          </a:stretch>
        </p:blipFill>
        <p:spPr>
          <a:xfrm>
            <a:off x="674797" y="4628312"/>
            <a:ext cx="3897202" cy="2173375"/>
          </a:xfrm>
          <a:prstGeom prst="rect">
            <a:avLst/>
          </a:prstGeom>
        </p:spPr>
      </p:pic>
      <p:pic>
        <p:nvPicPr>
          <p:cNvPr id="8" name="Рисунок 7">
            <a:extLst>
              <a:ext uri="{FF2B5EF4-FFF2-40B4-BE49-F238E27FC236}">
                <a16:creationId xmlns:a16="http://schemas.microsoft.com/office/drawing/2014/main" xmlns="" id="{56F4E9FA-8C44-4E96-BCDA-E9649E78A6FF}"/>
              </a:ext>
            </a:extLst>
          </p:cNvPr>
          <p:cNvPicPr>
            <a:picLocks noChangeAspect="1"/>
          </p:cNvPicPr>
          <p:nvPr/>
        </p:nvPicPr>
        <p:blipFill>
          <a:blip r:embed="rId6"/>
          <a:stretch>
            <a:fillRect/>
          </a:stretch>
        </p:blipFill>
        <p:spPr>
          <a:xfrm>
            <a:off x="4900965" y="4615872"/>
            <a:ext cx="3982823" cy="2173375"/>
          </a:xfrm>
          <a:prstGeom prst="rect">
            <a:avLst/>
          </a:prstGeom>
        </p:spPr>
      </p:pic>
    </p:spTree>
    <p:extLst>
      <p:ext uri="{BB962C8B-B14F-4D97-AF65-F5344CB8AC3E}">
        <p14:creationId xmlns:p14="http://schemas.microsoft.com/office/powerpoint/2010/main" val="3667927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xmlns="" id="{312F0D96-7814-47A9-954D-D976079F9330}"/>
              </a:ext>
            </a:extLst>
          </p:cNvPr>
          <p:cNvSpPr>
            <a:spLocks noGrp="1"/>
          </p:cNvSpPr>
          <p:nvPr>
            <p:ph type="dt" sz="half" idx="10"/>
          </p:nvPr>
        </p:nvSpPr>
        <p:spPr/>
        <p:txBody>
          <a:bodyPr/>
          <a:lstStyle/>
          <a:p>
            <a:r>
              <a:rPr lang="en-US" altLang="x-none"/>
              <a:t>www.themegallery.com</a:t>
            </a:r>
          </a:p>
        </p:txBody>
      </p:sp>
      <p:sp>
        <p:nvSpPr>
          <p:cNvPr id="67586" name="Rectangle 2">
            <a:extLst>
              <a:ext uri="{FF2B5EF4-FFF2-40B4-BE49-F238E27FC236}">
                <a16:creationId xmlns:a16="http://schemas.microsoft.com/office/drawing/2014/main" xmlns="" id="{27BC277A-E1C9-4E9D-9992-944F38624F6C}"/>
              </a:ext>
            </a:extLst>
          </p:cNvPr>
          <p:cNvSpPr>
            <a:spLocks noGrp="1" noChangeArrowheads="1"/>
          </p:cNvSpPr>
          <p:nvPr>
            <p:ph type="title"/>
          </p:nvPr>
        </p:nvSpPr>
        <p:spPr/>
        <p:txBody>
          <a:bodyPr/>
          <a:lstStyle/>
          <a:p>
            <a:r>
              <a:rPr lang="uk-UA" altLang="x-none" b="1" dirty="0"/>
              <a:t>231 Соціальна робота</a:t>
            </a:r>
            <a:endParaRPr lang="en-US" altLang="x-none" b="1" dirty="0"/>
          </a:p>
        </p:txBody>
      </p:sp>
      <p:sp>
        <p:nvSpPr>
          <p:cNvPr id="67587" name="Rectangle 3">
            <a:extLst>
              <a:ext uri="{FF2B5EF4-FFF2-40B4-BE49-F238E27FC236}">
                <a16:creationId xmlns:a16="http://schemas.microsoft.com/office/drawing/2014/main" xmlns="" id="{94F5C056-AC07-4B10-99AE-DFC45771C99E}"/>
              </a:ext>
            </a:extLst>
          </p:cNvPr>
          <p:cNvSpPr>
            <a:spLocks noGrp="1" noChangeArrowheads="1"/>
          </p:cNvSpPr>
          <p:nvPr>
            <p:ph type="body" idx="1"/>
          </p:nvPr>
        </p:nvSpPr>
        <p:spPr>
          <a:xfrm>
            <a:off x="609600" y="1433514"/>
            <a:ext cx="8354888" cy="4686300"/>
          </a:xfrm>
        </p:spPr>
        <p:txBody>
          <a:bodyPr/>
          <a:lstStyle/>
          <a:p>
            <a:pPr marL="1530350" indent="-457200" algn="just">
              <a:lnSpc>
                <a:spcPct val="80000"/>
              </a:lnSpc>
            </a:pPr>
            <a:r>
              <a:rPr lang="ru-RU" altLang="x-none" sz="2800" b="1" dirty="0">
                <a:solidFill>
                  <a:srgbClr val="D21C9A"/>
                </a:solidFill>
              </a:rPr>
              <a:t> 	</a:t>
            </a:r>
            <a:r>
              <a:rPr lang="ru-RU" altLang="x-none" sz="2400" b="1" dirty="0" err="1">
                <a:solidFill>
                  <a:srgbClr val="D21C9A"/>
                </a:solidFill>
              </a:rPr>
              <a:t>Чому</a:t>
            </a:r>
            <a:r>
              <a:rPr lang="ru-RU" altLang="x-none" sz="2400" b="1" dirty="0">
                <a:solidFill>
                  <a:srgbClr val="D21C9A"/>
                </a:solidFill>
              </a:rPr>
              <a:t> </a:t>
            </a:r>
            <a:r>
              <a:rPr lang="ru-RU" altLang="x-none" sz="2400" b="1" dirty="0" err="1">
                <a:solidFill>
                  <a:srgbClr val="D21C9A"/>
                </a:solidFill>
              </a:rPr>
              <a:t>НУБіП</a:t>
            </a:r>
            <a:r>
              <a:rPr lang="ru-RU" altLang="x-none" sz="2400" b="1" dirty="0">
                <a:solidFill>
                  <a:srgbClr val="D21C9A"/>
                </a:solidFill>
              </a:rPr>
              <a:t> </a:t>
            </a:r>
            <a:r>
              <a:rPr lang="ru-RU" altLang="x-none" sz="2400" b="1" dirty="0" err="1">
                <a:solidFill>
                  <a:srgbClr val="D21C9A"/>
                </a:solidFill>
              </a:rPr>
              <a:t>України</a:t>
            </a:r>
            <a:r>
              <a:rPr lang="ru-RU" altLang="x-none" sz="2400" b="1" dirty="0">
                <a:solidFill>
                  <a:srgbClr val="D21C9A"/>
                </a:solidFill>
              </a:rPr>
              <a:t>?</a:t>
            </a:r>
          </a:p>
          <a:p>
            <a:pPr marL="0" indent="0" algn="just">
              <a:lnSpc>
                <a:spcPct val="80000"/>
              </a:lnSpc>
              <a:buNone/>
            </a:pPr>
            <a:r>
              <a:rPr lang="ru-RU" altLang="x-none" sz="2400" b="1" dirty="0">
                <a:solidFill>
                  <a:schemeClr val="accent1">
                    <a:lumMod val="75000"/>
                  </a:schemeClr>
                </a:solidFill>
              </a:rPr>
              <a:t>            </a:t>
            </a:r>
            <a:r>
              <a:rPr lang="ru-RU" altLang="x-none" sz="2400" b="1" dirty="0">
                <a:solidFill>
                  <a:schemeClr val="accent4">
                    <a:lumMod val="75000"/>
                  </a:schemeClr>
                </a:solidFill>
              </a:rPr>
              <a:t>Освітнє </a:t>
            </a:r>
            <a:r>
              <a:rPr lang="ru-RU" altLang="x-none" sz="2400" b="1" dirty="0" err="1">
                <a:solidFill>
                  <a:schemeClr val="accent4">
                    <a:lumMod val="75000"/>
                  </a:schemeClr>
                </a:solidFill>
              </a:rPr>
              <a:t>середовище</a:t>
            </a:r>
            <a:r>
              <a:rPr lang="ru-RU" altLang="x-none" sz="2400" b="1" dirty="0">
                <a:solidFill>
                  <a:schemeClr val="accent4">
                    <a:lumMod val="75000"/>
                  </a:schemeClr>
                </a:solidFill>
              </a:rPr>
              <a:t> – </a:t>
            </a:r>
            <a:r>
              <a:rPr lang="ru-RU" altLang="x-none" sz="2400" b="1" dirty="0" err="1">
                <a:solidFill>
                  <a:schemeClr val="accent4">
                    <a:lumMod val="75000"/>
                  </a:schemeClr>
                </a:solidFill>
              </a:rPr>
              <a:t>естетично</a:t>
            </a:r>
            <a:r>
              <a:rPr lang="ru-RU" altLang="x-none" sz="2400" b="1" dirty="0">
                <a:solidFill>
                  <a:schemeClr val="accent4">
                    <a:lumMod val="75000"/>
                  </a:schemeClr>
                </a:solidFill>
              </a:rPr>
              <a:t> </a:t>
            </a:r>
            <a:r>
              <a:rPr lang="ru-RU" altLang="x-none" sz="2400" b="1" dirty="0" err="1">
                <a:solidFill>
                  <a:schemeClr val="accent4">
                    <a:lumMod val="75000"/>
                  </a:schemeClr>
                </a:solidFill>
              </a:rPr>
              <a:t>привабливе</a:t>
            </a:r>
            <a:r>
              <a:rPr lang="ru-RU" altLang="x-none" sz="2400" b="1" dirty="0">
                <a:solidFill>
                  <a:schemeClr val="accent4">
                    <a:lumMod val="75000"/>
                  </a:schemeClr>
                </a:solidFill>
              </a:rPr>
              <a:t>!</a:t>
            </a:r>
          </a:p>
          <a:p>
            <a:pPr marL="0" indent="0" algn="just">
              <a:lnSpc>
                <a:spcPct val="80000"/>
              </a:lnSpc>
              <a:buNone/>
            </a:pPr>
            <a:endParaRPr lang="en-US" altLang="x-none" sz="1800" dirty="0">
              <a:solidFill>
                <a:schemeClr val="accent4">
                  <a:lumMod val="75000"/>
                </a:schemeClr>
              </a:solidFill>
            </a:endParaRPr>
          </a:p>
        </p:txBody>
      </p:sp>
      <p:pic>
        <p:nvPicPr>
          <p:cNvPr id="2" name="Рисунок 1">
            <a:extLst>
              <a:ext uri="{FF2B5EF4-FFF2-40B4-BE49-F238E27FC236}">
                <a16:creationId xmlns:a16="http://schemas.microsoft.com/office/drawing/2014/main" xmlns="" id="{4DF38745-63B0-415B-B301-34662EDD9CC1}"/>
              </a:ext>
            </a:extLst>
          </p:cNvPr>
          <p:cNvPicPr>
            <a:picLocks noChangeAspect="1"/>
          </p:cNvPicPr>
          <p:nvPr/>
        </p:nvPicPr>
        <p:blipFill>
          <a:blip r:embed="rId2"/>
          <a:stretch>
            <a:fillRect/>
          </a:stretch>
        </p:blipFill>
        <p:spPr>
          <a:xfrm>
            <a:off x="0" y="1143000"/>
            <a:ext cx="1481456" cy="926672"/>
          </a:xfrm>
          <a:prstGeom prst="rect">
            <a:avLst/>
          </a:prstGeom>
        </p:spPr>
      </p:pic>
      <p:pic>
        <p:nvPicPr>
          <p:cNvPr id="3" name="Рисунок 2">
            <a:extLst>
              <a:ext uri="{FF2B5EF4-FFF2-40B4-BE49-F238E27FC236}">
                <a16:creationId xmlns:a16="http://schemas.microsoft.com/office/drawing/2014/main" xmlns="" id="{A0A0F790-EBDB-4977-92C1-E32F48C8BC5B}"/>
              </a:ext>
            </a:extLst>
          </p:cNvPr>
          <p:cNvPicPr>
            <a:picLocks noChangeAspect="1"/>
          </p:cNvPicPr>
          <p:nvPr/>
        </p:nvPicPr>
        <p:blipFill>
          <a:blip r:embed="rId3"/>
          <a:stretch>
            <a:fillRect/>
          </a:stretch>
        </p:blipFill>
        <p:spPr>
          <a:xfrm>
            <a:off x="609600" y="2360186"/>
            <a:ext cx="8210871" cy="2026763"/>
          </a:xfrm>
          <a:prstGeom prst="rect">
            <a:avLst/>
          </a:prstGeom>
        </p:spPr>
      </p:pic>
      <p:pic>
        <p:nvPicPr>
          <p:cNvPr id="9" name="Рисунок 8">
            <a:extLst>
              <a:ext uri="{FF2B5EF4-FFF2-40B4-BE49-F238E27FC236}">
                <a16:creationId xmlns:a16="http://schemas.microsoft.com/office/drawing/2014/main" xmlns="" id="{391EBB08-59D9-4B8D-99CB-32EC0C5EC7E4}"/>
              </a:ext>
            </a:extLst>
          </p:cNvPr>
          <p:cNvPicPr>
            <a:picLocks noChangeAspect="1"/>
          </p:cNvPicPr>
          <p:nvPr/>
        </p:nvPicPr>
        <p:blipFill>
          <a:blip r:embed="rId4"/>
          <a:stretch>
            <a:fillRect/>
          </a:stretch>
        </p:blipFill>
        <p:spPr>
          <a:xfrm>
            <a:off x="609600" y="4603357"/>
            <a:ext cx="8210871" cy="2155095"/>
          </a:xfrm>
          <a:prstGeom prst="rect">
            <a:avLst/>
          </a:prstGeom>
        </p:spPr>
      </p:pic>
    </p:spTree>
    <p:extLst>
      <p:ext uri="{BB962C8B-B14F-4D97-AF65-F5344CB8AC3E}">
        <p14:creationId xmlns:p14="http://schemas.microsoft.com/office/powerpoint/2010/main" val="3766855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xmlns="" id="{312F0D96-7814-47A9-954D-D976079F9330}"/>
              </a:ext>
            </a:extLst>
          </p:cNvPr>
          <p:cNvSpPr>
            <a:spLocks noGrp="1"/>
          </p:cNvSpPr>
          <p:nvPr>
            <p:ph type="dt" sz="half" idx="10"/>
          </p:nvPr>
        </p:nvSpPr>
        <p:spPr/>
        <p:txBody>
          <a:bodyPr/>
          <a:lstStyle/>
          <a:p>
            <a:r>
              <a:rPr lang="en-US" altLang="x-none"/>
              <a:t>www.themegallery.com</a:t>
            </a:r>
          </a:p>
        </p:txBody>
      </p:sp>
      <p:sp>
        <p:nvSpPr>
          <p:cNvPr id="67586" name="Rectangle 2">
            <a:extLst>
              <a:ext uri="{FF2B5EF4-FFF2-40B4-BE49-F238E27FC236}">
                <a16:creationId xmlns:a16="http://schemas.microsoft.com/office/drawing/2014/main" xmlns="" id="{27BC277A-E1C9-4E9D-9992-944F38624F6C}"/>
              </a:ext>
            </a:extLst>
          </p:cNvPr>
          <p:cNvSpPr>
            <a:spLocks noGrp="1" noChangeArrowheads="1"/>
          </p:cNvSpPr>
          <p:nvPr>
            <p:ph type="title"/>
          </p:nvPr>
        </p:nvSpPr>
        <p:spPr/>
        <p:txBody>
          <a:bodyPr/>
          <a:lstStyle/>
          <a:p>
            <a:r>
              <a:rPr lang="uk-UA" altLang="x-none" b="1" dirty="0"/>
              <a:t>231 Соціальна робота</a:t>
            </a:r>
            <a:endParaRPr lang="en-US" altLang="x-none" b="1" dirty="0"/>
          </a:p>
        </p:txBody>
      </p:sp>
      <p:sp>
        <p:nvSpPr>
          <p:cNvPr id="67587" name="Rectangle 3">
            <a:extLst>
              <a:ext uri="{FF2B5EF4-FFF2-40B4-BE49-F238E27FC236}">
                <a16:creationId xmlns:a16="http://schemas.microsoft.com/office/drawing/2014/main" xmlns="" id="{94F5C056-AC07-4B10-99AE-DFC45771C99E}"/>
              </a:ext>
            </a:extLst>
          </p:cNvPr>
          <p:cNvSpPr>
            <a:spLocks noGrp="1" noChangeArrowheads="1"/>
          </p:cNvSpPr>
          <p:nvPr>
            <p:ph type="body" idx="1"/>
          </p:nvPr>
        </p:nvSpPr>
        <p:spPr>
          <a:xfrm>
            <a:off x="609600" y="1433514"/>
            <a:ext cx="8354888" cy="4686300"/>
          </a:xfrm>
        </p:spPr>
        <p:txBody>
          <a:bodyPr/>
          <a:lstStyle/>
          <a:p>
            <a:pPr marL="1530350" indent="-457200" algn="just">
              <a:lnSpc>
                <a:spcPct val="80000"/>
              </a:lnSpc>
            </a:pPr>
            <a:r>
              <a:rPr lang="ru-RU" altLang="x-none" sz="2800" b="1" dirty="0">
                <a:solidFill>
                  <a:srgbClr val="D21C9A"/>
                </a:solidFill>
              </a:rPr>
              <a:t> 	</a:t>
            </a:r>
            <a:r>
              <a:rPr lang="ru-RU" altLang="x-none" sz="2400" b="1" dirty="0" err="1">
                <a:solidFill>
                  <a:srgbClr val="D21C9A"/>
                </a:solidFill>
              </a:rPr>
              <a:t>Чому</a:t>
            </a:r>
            <a:r>
              <a:rPr lang="ru-RU" altLang="x-none" sz="2400" b="1" dirty="0">
                <a:solidFill>
                  <a:srgbClr val="D21C9A"/>
                </a:solidFill>
              </a:rPr>
              <a:t> </a:t>
            </a:r>
            <a:r>
              <a:rPr lang="ru-RU" altLang="x-none" sz="2400" b="1" dirty="0" err="1">
                <a:solidFill>
                  <a:srgbClr val="D21C9A"/>
                </a:solidFill>
              </a:rPr>
              <a:t>НУБіП</a:t>
            </a:r>
            <a:r>
              <a:rPr lang="ru-RU" altLang="x-none" sz="2400" b="1" dirty="0">
                <a:solidFill>
                  <a:srgbClr val="D21C9A"/>
                </a:solidFill>
              </a:rPr>
              <a:t> </a:t>
            </a:r>
            <a:r>
              <a:rPr lang="ru-RU" altLang="x-none" sz="2400" b="1" dirty="0" err="1">
                <a:solidFill>
                  <a:srgbClr val="D21C9A"/>
                </a:solidFill>
              </a:rPr>
              <a:t>України</a:t>
            </a:r>
            <a:r>
              <a:rPr lang="ru-RU" altLang="x-none" sz="2400" b="1" dirty="0">
                <a:solidFill>
                  <a:srgbClr val="D21C9A"/>
                </a:solidFill>
              </a:rPr>
              <a:t>?</a:t>
            </a:r>
          </a:p>
          <a:p>
            <a:pPr marL="0" indent="0" algn="just">
              <a:lnSpc>
                <a:spcPct val="80000"/>
              </a:lnSpc>
              <a:buNone/>
            </a:pPr>
            <a:r>
              <a:rPr lang="ru-RU" altLang="x-none" sz="2400" b="1" dirty="0">
                <a:solidFill>
                  <a:schemeClr val="accent1">
                    <a:lumMod val="75000"/>
                  </a:schemeClr>
                </a:solidFill>
              </a:rPr>
              <a:t>            </a:t>
            </a:r>
          </a:p>
          <a:p>
            <a:pPr marL="0" indent="0" algn="just">
              <a:lnSpc>
                <a:spcPct val="80000"/>
              </a:lnSpc>
              <a:buNone/>
            </a:pPr>
            <a:endParaRPr lang="ru-RU" altLang="x-none" sz="2400" b="1" dirty="0">
              <a:solidFill>
                <a:schemeClr val="accent4">
                  <a:lumMod val="75000"/>
                </a:schemeClr>
              </a:solidFill>
            </a:endParaRPr>
          </a:p>
          <a:p>
            <a:pPr marL="0" indent="0" algn="just">
              <a:lnSpc>
                <a:spcPct val="80000"/>
              </a:lnSpc>
              <a:buNone/>
            </a:pPr>
            <a:endParaRPr lang="en-US" altLang="x-none" sz="1800" dirty="0">
              <a:solidFill>
                <a:schemeClr val="accent4">
                  <a:lumMod val="75000"/>
                </a:schemeClr>
              </a:solidFill>
            </a:endParaRPr>
          </a:p>
        </p:txBody>
      </p:sp>
      <p:pic>
        <p:nvPicPr>
          <p:cNvPr id="2" name="Рисунок 1">
            <a:extLst>
              <a:ext uri="{FF2B5EF4-FFF2-40B4-BE49-F238E27FC236}">
                <a16:creationId xmlns:a16="http://schemas.microsoft.com/office/drawing/2014/main" xmlns="" id="{4DF38745-63B0-415B-B301-34662EDD9CC1}"/>
              </a:ext>
            </a:extLst>
          </p:cNvPr>
          <p:cNvPicPr>
            <a:picLocks noChangeAspect="1"/>
          </p:cNvPicPr>
          <p:nvPr/>
        </p:nvPicPr>
        <p:blipFill>
          <a:blip r:embed="rId2"/>
          <a:stretch>
            <a:fillRect/>
          </a:stretch>
        </p:blipFill>
        <p:spPr>
          <a:xfrm>
            <a:off x="0" y="1143000"/>
            <a:ext cx="1481456" cy="926672"/>
          </a:xfrm>
          <a:prstGeom prst="rect">
            <a:avLst/>
          </a:prstGeom>
        </p:spPr>
      </p:pic>
      <p:pic>
        <p:nvPicPr>
          <p:cNvPr id="5" name="Рисунок 4">
            <a:extLst>
              <a:ext uri="{FF2B5EF4-FFF2-40B4-BE49-F238E27FC236}">
                <a16:creationId xmlns:a16="http://schemas.microsoft.com/office/drawing/2014/main" xmlns="" id="{6BD5E36B-729C-4FCA-BD5B-02E500391240}"/>
              </a:ext>
            </a:extLst>
          </p:cNvPr>
          <p:cNvPicPr>
            <a:picLocks noChangeAspect="1"/>
          </p:cNvPicPr>
          <p:nvPr/>
        </p:nvPicPr>
        <p:blipFill>
          <a:blip r:embed="rId3"/>
          <a:stretch>
            <a:fillRect/>
          </a:stretch>
        </p:blipFill>
        <p:spPr>
          <a:xfrm>
            <a:off x="184920" y="2893586"/>
            <a:ext cx="8827649" cy="3342953"/>
          </a:xfrm>
          <a:prstGeom prst="rect">
            <a:avLst/>
          </a:prstGeom>
        </p:spPr>
      </p:pic>
    </p:spTree>
    <p:extLst>
      <p:ext uri="{BB962C8B-B14F-4D97-AF65-F5344CB8AC3E}">
        <p14:creationId xmlns:p14="http://schemas.microsoft.com/office/powerpoint/2010/main" val="2139053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xmlns="" id="{312F0D96-7814-47A9-954D-D976079F9330}"/>
              </a:ext>
            </a:extLst>
          </p:cNvPr>
          <p:cNvSpPr>
            <a:spLocks noGrp="1"/>
          </p:cNvSpPr>
          <p:nvPr>
            <p:ph type="dt" sz="half" idx="10"/>
          </p:nvPr>
        </p:nvSpPr>
        <p:spPr/>
        <p:txBody>
          <a:bodyPr/>
          <a:lstStyle/>
          <a:p>
            <a:r>
              <a:rPr lang="en-US" altLang="x-none"/>
              <a:t>www.themegallery.com</a:t>
            </a:r>
          </a:p>
        </p:txBody>
      </p:sp>
      <p:sp>
        <p:nvSpPr>
          <p:cNvPr id="67586" name="Rectangle 2">
            <a:extLst>
              <a:ext uri="{FF2B5EF4-FFF2-40B4-BE49-F238E27FC236}">
                <a16:creationId xmlns:a16="http://schemas.microsoft.com/office/drawing/2014/main" xmlns="" id="{27BC277A-E1C9-4E9D-9992-944F38624F6C}"/>
              </a:ext>
            </a:extLst>
          </p:cNvPr>
          <p:cNvSpPr>
            <a:spLocks noGrp="1" noChangeArrowheads="1"/>
          </p:cNvSpPr>
          <p:nvPr>
            <p:ph type="title"/>
          </p:nvPr>
        </p:nvSpPr>
        <p:spPr/>
        <p:txBody>
          <a:bodyPr/>
          <a:lstStyle/>
          <a:p>
            <a:r>
              <a:rPr lang="uk-UA" altLang="x-none" b="1" dirty="0"/>
              <a:t>231 Соціальна робота</a:t>
            </a:r>
            <a:endParaRPr lang="en-US" altLang="x-none" b="1" dirty="0"/>
          </a:p>
        </p:txBody>
      </p:sp>
      <p:sp>
        <p:nvSpPr>
          <p:cNvPr id="67587" name="Rectangle 3">
            <a:extLst>
              <a:ext uri="{FF2B5EF4-FFF2-40B4-BE49-F238E27FC236}">
                <a16:creationId xmlns:a16="http://schemas.microsoft.com/office/drawing/2014/main" xmlns="" id="{94F5C056-AC07-4B10-99AE-DFC45771C99E}"/>
              </a:ext>
            </a:extLst>
          </p:cNvPr>
          <p:cNvSpPr>
            <a:spLocks noGrp="1" noChangeArrowheads="1"/>
          </p:cNvSpPr>
          <p:nvPr>
            <p:ph type="body" idx="1"/>
          </p:nvPr>
        </p:nvSpPr>
        <p:spPr>
          <a:xfrm>
            <a:off x="609600" y="1433514"/>
            <a:ext cx="8354888" cy="4686300"/>
          </a:xfrm>
        </p:spPr>
        <p:txBody>
          <a:bodyPr/>
          <a:lstStyle/>
          <a:p>
            <a:pPr marL="1530350" indent="-457200" algn="just">
              <a:lnSpc>
                <a:spcPct val="80000"/>
              </a:lnSpc>
            </a:pPr>
            <a:r>
              <a:rPr lang="ru-RU" altLang="x-none" sz="2800" b="1" dirty="0">
                <a:solidFill>
                  <a:srgbClr val="D21C9A"/>
                </a:solidFill>
              </a:rPr>
              <a:t> 	</a:t>
            </a:r>
            <a:r>
              <a:rPr lang="ru-RU" altLang="x-none" sz="2400" b="1" dirty="0" err="1">
                <a:solidFill>
                  <a:srgbClr val="D21C9A"/>
                </a:solidFill>
              </a:rPr>
              <a:t>Чому</a:t>
            </a:r>
            <a:r>
              <a:rPr lang="ru-RU" altLang="x-none" sz="2400" b="1" dirty="0">
                <a:solidFill>
                  <a:srgbClr val="D21C9A"/>
                </a:solidFill>
              </a:rPr>
              <a:t> </a:t>
            </a:r>
            <a:r>
              <a:rPr lang="ru-RU" altLang="x-none" sz="2400" b="1" dirty="0" err="1">
                <a:solidFill>
                  <a:srgbClr val="D21C9A"/>
                </a:solidFill>
              </a:rPr>
              <a:t>НУБіП</a:t>
            </a:r>
            <a:r>
              <a:rPr lang="ru-RU" altLang="x-none" sz="2400" b="1" dirty="0">
                <a:solidFill>
                  <a:srgbClr val="D21C9A"/>
                </a:solidFill>
              </a:rPr>
              <a:t> </a:t>
            </a:r>
            <a:r>
              <a:rPr lang="ru-RU" altLang="x-none" sz="2400" b="1" dirty="0" err="1">
                <a:solidFill>
                  <a:srgbClr val="D21C9A"/>
                </a:solidFill>
              </a:rPr>
              <a:t>України</a:t>
            </a:r>
            <a:r>
              <a:rPr lang="ru-RU" altLang="x-none" sz="2400" b="1" dirty="0">
                <a:solidFill>
                  <a:srgbClr val="D21C9A"/>
                </a:solidFill>
              </a:rPr>
              <a:t>?</a:t>
            </a:r>
          </a:p>
          <a:p>
            <a:pPr marL="1530350" indent="-457200" algn="just">
              <a:lnSpc>
                <a:spcPct val="80000"/>
              </a:lnSpc>
            </a:pPr>
            <a:endParaRPr lang="ru-RU" altLang="x-none" sz="2000" b="1" dirty="0">
              <a:solidFill>
                <a:srgbClr val="D21C9A"/>
              </a:solidFill>
            </a:endParaRPr>
          </a:p>
          <a:p>
            <a:pPr marL="0" indent="0" algn="just">
              <a:lnSpc>
                <a:spcPct val="80000"/>
              </a:lnSpc>
              <a:buNone/>
            </a:pPr>
            <a:r>
              <a:rPr lang="ru-RU" altLang="x-none" sz="2400" b="1" dirty="0">
                <a:solidFill>
                  <a:schemeClr val="accent1">
                    <a:lumMod val="75000"/>
                  </a:schemeClr>
                </a:solidFill>
              </a:rPr>
              <a:t> </a:t>
            </a:r>
            <a:r>
              <a:rPr lang="ru-RU" altLang="x-none" sz="2400" b="1" dirty="0">
                <a:solidFill>
                  <a:schemeClr val="accent4">
                    <a:lumMod val="75000"/>
                  </a:schemeClr>
                </a:solidFill>
              </a:rPr>
              <a:t>Освітнє </a:t>
            </a:r>
            <a:r>
              <a:rPr lang="ru-RU" altLang="x-none" sz="2400" b="1" dirty="0" err="1">
                <a:solidFill>
                  <a:schemeClr val="accent4">
                    <a:lumMod val="75000"/>
                  </a:schemeClr>
                </a:solidFill>
              </a:rPr>
              <a:t>середовище</a:t>
            </a:r>
            <a:r>
              <a:rPr lang="ru-RU" altLang="x-none" sz="2400" b="1" dirty="0">
                <a:solidFill>
                  <a:schemeClr val="accent4">
                    <a:lumMod val="75000"/>
                  </a:schemeClr>
                </a:solidFill>
              </a:rPr>
              <a:t> – </a:t>
            </a:r>
            <a:r>
              <a:rPr lang="ru-RU" altLang="x-none" sz="2400" b="1" dirty="0" err="1">
                <a:solidFill>
                  <a:schemeClr val="accent4">
                    <a:lumMod val="75000"/>
                  </a:schemeClr>
                </a:solidFill>
              </a:rPr>
              <a:t>естетично</a:t>
            </a:r>
            <a:r>
              <a:rPr lang="ru-RU" altLang="x-none" sz="2400" b="1" dirty="0">
                <a:solidFill>
                  <a:schemeClr val="accent4">
                    <a:lumMod val="75000"/>
                  </a:schemeClr>
                </a:solidFill>
              </a:rPr>
              <a:t> </a:t>
            </a:r>
            <a:r>
              <a:rPr lang="ru-RU" altLang="x-none" sz="2400" b="1" dirty="0" err="1">
                <a:solidFill>
                  <a:schemeClr val="accent4">
                    <a:lumMod val="75000"/>
                  </a:schemeClr>
                </a:solidFill>
              </a:rPr>
              <a:t>привабливе</a:t>
            </a:r>
            <a:r>
              <a:rPr lang="ru-RU" altLang="x-none" sz="2400" b="1" dirty="0">
                <a:solidFill>
                  <a:schemeClr val="accent4">
                    <a:lumMod val="75000"/>
                  </a:schemeClr>
                </a:solidFill>
              </a:rPr>
              <a:t>!</a:t>
            </a:r>
          </a:p>
          <a:p>
            <a:pPr marL="0" indent="0" algn="just">
              <a:lnSpc>
                <a:spcPct val="80000"/>
              </a:lnSpc>
              <a:buNone/>
            </a:pPr>
            <a:endParaRPr lang="en-US" altLang="x-none" sz="1800" dirty="0">
              <a:solidFill>
                <a:schemeClr val="accent4">
                  <a:lumMod val="75000"/>
                </a:schemeClr>
              </a:solidFill>
            </a:endParaRPr>
          </a:p>
        </p:txBody>
      </p:sp>
      <p:pic>
        <p:nvPicPr>
          <p:cNvPr id="2" name="Рисунок 1">
            <a:extLst>
              <a:ext uri="{FF2B5EF4-FFF2-40B4-BE49-F238E27FC236}">
                <a16:creationId xmlns:a16="http://schemas.microsoft.com/office/drawing/2014/main" xmlns="" id="{4DF38745-63B0-415B-B301-34662EDD9CC1}"/>
              </a:ext>
            </a:extLst>
          </p:cNvPr>
          <p:cNvPicPr>
            <a:picLocks noChangeAspect="1"/>
          </p:cNvPicPr>
          <p:nvPr/>
        </p:nvPicPr>
        <p:blipFill>
          <a:blip r:embed="rId2"/>
          <a:stretch>
            <a:fillRect/>
          </a:stretch>
        </p:blipFill>
        <p:spPr>
          <a:xfrm>
            <a:off x="0" y="1143000"/>
            <a:ext cx="1481456" cy="926672"/>
          </a:xfrm>
          <a:prstGeom prst="rect">
            <a:avLst/>
          </a:prstGeom>
        </p:spPr>
      </p:pic>
      <p:pic>
        <p:nvPicPr>
          <p:cNvPr id="10" name="Рисунок 9">
            <a:extLst>
              <a:ext uri="{FF2B5EF4-FFF2-40B4-BE49-F238E27FC236}">
                <a16:creationId xmlns:a16="http://schemas.microsoft.com/office/drawing/2014/main" xmlns="" id="{737399CD-B597-476F-B263-7E7B44BF3D5A}"/>
              </a:ext>
            </a:extLst>
          </p:cNvPr>
          <p:cNvPicPr>
            <a:picLocks noChangeAspect="1"/>
          </p:cNvPicPr>
          <p:nvPr/>
        </p:nvPicPr>
        <p:blipFill>
          <a:blip r:embed="rId3"/>
          <a:stretch>
            <a:fillRect/>
          </a:stretch>
        </p:blipFill>
        <p:spPr>
          <a:xfrm>
            <a:off x="700246" y="4578248"/>
            <a:ext cx="8172400" cy="2273504"/>
          </a:xfrm>
          <a:prstGeom prst="rect">
            <a:avLst/>
          </a:prstGeom>
        </p:spPr>
      </p:pic>
      <p:pic>
        <p:nvPicPr>
          <p:cNvPr id="11" name="Рисунок 10">
            <a:extLst>
              <a:ext uri="{FF2B5EF4-FFF2-40B4-BE49-F238E27FC236}">
                <a16:creationId xmlns:a16="http://schemas.microsoft.com/office/drawing/2014/main" xmlns="" id="{A8A4F3F9-E932-456A-8E12-224F481423E2}"/>
              </a:ext>
            </a:extLst>
          </p:cNvPr>
          <p:cNvPicPr>
            <a:picLocks noChangeAspect="1"/>
          </p:cNvPicPr>
          <p:nvPr/>
        </p:nvPicPr>
        <p:blipFill>
          <a:blip r:embed="rId4"/>
          <a:stretch>
            <a:fillRect/>
          </a:stretch>
        </p:blipFill>
        <p:spPr>
          <a:xfrm>
            <a:off x="667275" y="2551184"/>
            <a:ext cx="8145624" cy="1885928"/>
          </a:xfrm>
          <a:prstGeom prst="rect">
            <a:avLst/>
          </a:prstGeom>
        </p:spPr>
      </p:pic>
    </p:spTree>
    <p:extLst>
      <p:ext uri="{BB962C8B-B14F-4D97-AF65-F5344CB8AC3E}">
        <p14:creationId xmlns:p14="http://schemas.microsoft.com/office/powerpoint/2010/main" val="4095082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xmlns="" id="{312F0D96-7814-47A9-954D-D976079F9330}"/>
              </a:ext>
            </a:extLst>
          </p:cNvPr>
          <p:cNvSpPr>
            <a:spLocks noGrp="1"/>
          </p:cNvSpPr>
          <p:nvPr>
            <p:ph type="dt" sz="half" idx="10"/>
          </p:nvPr>
        </p:nvSpPr>
        <p:spPr/>
        <p:txBody>
          <a:bodyPr/>
          <a:lstStyle/>
          <a:p>
            <a:r>
              <a:rPr lang="en-US" altLang="x-none"/>
              <a:t>www.themegallery.com</a:t>
            </a:r>
          </a:p>
        </p:txBody>
      </p:sp>
      <p:sp>
        <p:nvSpPr>
          <p:cNvPr id="67586" name="Rectangle 2">
            <a:extLst>
              <a:ext uri="{FF2B5EF4-FFF2-40B4-BE49-F238E27FC236}">
                <a16:creationId xmlns:a16="http://schemas.microsoft.com/office/drawing/2014/main" xmlns="" id="{27BC277A-E1C9-4E9D-9992-944F38624F6C}"/>
              </a:ext>
            </a:extLst>
          </p:cNvPr>
          <p:cNvSpPr>
            <a:spLocks noGrp="1" noChangeArrowheads="1"/>
          </p:cNvSpPr>
          <p:nvPr>
            <p:ph type="title"/>
          </p:nvPr>
        </p:nvSpPr>
        <p:spPr/>
        <p:txBody>
          <a:bodyPr/>
          <a:lstStyle/>
          <a:p>
            <a:r>
              <a:rPr lang="uk-UA" altLang="x-none" b="1" dirty="0"/>
              <a:t>231 Соціальна робота</a:t>
            </a:r>
            <a:endParaRPr lang="en-US" altLang="x-none" b="1" dirty="0"/>
          </a:p>
        </p:txBody>
      </p:sp>
      <p:sp>
        <p:nvSpPr>
          <p:cNvPr id="67587" name="Rectangle 3">
            <a:extLst>
              <a:ext uri="{FF2B5EF4-FFF2-40B4-BE49-F238E27FC236}">
                <a16:creationId xmlns:a16="http://schemas.microsoft.com/office/drawing/2014/main" xmlns="" id="{94F5C056-AC07-4B10-99AE-DFC45771C99E}"/>
              </a:ext>
            </a:extLst>
          </p:cNvPr>
          <p:cNvSpPr>
            <a:spLocks noGrp="1" noChangeArrowheads="1"/>
          </p:cNvSpPr>
          <p:nvPr>
            <p:ph type="body" idx="1"/>
          </p:nvPr>
        </p:nvSpPr>
        <p:spPr>
          <a:xfrm>
            <a:off x="609600" y="1433514"/>
            <a:ext cx="8354888" cy="4686300"/>
          </a:xfrm>
        </p:spPr>
        <p:txBody>
          <a:bodyPr/>
          <a:lstStyle/>
          <a:p>
            <a:pPr marL="1530350" indent="-457200" algn="just">
              <a:lnSpc>
                <a:spcPct val="80000"/>
              </a:lnSpc>
            </a:pPr>
            <a:r>
              <a:rPr lang="ru-RU" altLang="x-none" sz="2800" b="1" dirty="0">
                <a:solidFill>
                  <a:srgbClr val="D21C9A"/>
                </a:solidFill>
              </a:rPr>
              <a:t> 	</a:t>
            </a:r>
            <a:r>
              <a:rPr lang="ru-RU" altLang="x-none" sz="2400" b="1" dirty="0" err="1">
                <a:solidFill>
                  <a:srgbClr val="D21C9A"/>
                </a:solidFill>
              </a:rPr>
              <a:t>Чому</a:t>
            </a:r>
            <a:r>
              <a:rPr lang="ru-RU" altLang="x-none" sz="2400" b="1" dirty="0">
                <a:solidFill>
                  <a:srgbClr val="D21C9A"/>
                </a:solidFill>
              </a:rPr>
              <a:t> </a:t>
            </a:r>
            <a:r>
              <a:rPr lang="ru-RU" altLang="x-none" sz="2400" b="1" dirty="0" err="1">
                <a:solidFill>
                  <a:srgbClr val="D21C9A"/>
                </a:solidFill>
              </a:rPr>
              <a:t>НУБіП</a:t>
            </a:r>
            <a:r>
              <a:rPr lang="ru-RU" altLang="x-none" sz="2400" b="1" dirty="0">
                <a:solidFill>
                  <a:srgbClr val="D21C9A"/>
                </a:solidFill>
              </a:rPr>
              <a:t> </a:t>
            </a:r>
            <a:r>
              <a:rPr lang="ru-RU" altLang="x-none" sz="2400" b="1" dirty="0" err="1">
                <a:solidFill>
                  <a:srgbClr val="D21C9A"/>
                </a:solidFill>
              </a:rPr>
              <a:t>України</a:t>
            </a:r>
            <a:r>
              <a:rPr lang="ru-RU" altLang="x-none" sz="2400" b="1" dirty="0">
                <a:solidFill>
                  <a:srgbClr val="D21C9A"/>
                </a:solidFill>
              </a:rPr>
              <a:t>?</a:t>
            </a:r>
          </a:p>
          <a:p>
            <a:pPr marL="1530350" indent="-457200" algn="just">
              <a:lnSpc>
                <a:spcPct val="80000"/>
              </a:lnSpc>
            </a:pPr>
            <a:endParaRPr lang="ru-RU" altLang="x-none" sz="2000" b="1" dirty="0">
              <a:solidFill>
                <a:srgbClr val="D21C9A"/>
              </a:solidFill>
            </a:endParaRPr>
          </a:p>
          <a:p>
            <a:pPr marL="1073150" indent="0" algn="just">
              <a:lnSpc>
                <a:spcPct val="80000"/>
              </a:lnSpc>
              <a:buNone/>
            </a:pPr>
            <a:r>
              <a:rPr lang="ru-RU" altLang="x-none" sz="2400" b="1" dirty="0">
                <a:solidFill>
                  <a:schemeClr val="accent4">
                    <a:lumMod val="75000"/>
                  </a:schemeClr>
                </a:solidFill>
              </a:rPr>
              <a:t>2. </a:t>
            </a:r>
            <a:r>
              <a:rPr lang="ru-RU" altLang="x-none" sz="2400" b="1" dirty="0" err="1">
                <a:solidFill>
                  <a:schemeClr val="accent4">
                    <a:lumMod val="75000"/>
                  </a:schemeClr>
                </a:solidFill>
              </a:rPr>
              <a:t>Якісна</a:t>
            </a:r>
            <a:r>
              <a:rPr lang="ru-RU" altLang="x-none" sz="2400" b="1" dirty="0">
                <a:solidFill>
                  <a:schemeClr val="accent4">
                    <a:lumMod val="75000"/>
                  </a:schemeClr>
                </a:solidFill>
              </a:rPr>
              <a:t> </a:t>
            </a:r>
            <a:r>
              <a:rPr lang="ru-RU" altLang="x-none" sz="2400" b="1" dirty="0" err="1">
                <a:solidFill>
                  <a:schemeClr val="accent4">
                    <a:lumMod val="75000"/>
                  </a:schemeClr>
                </a:solidFill>
              </a:rPr>
              <a:t>професійна</a:t>
            </a:r>
            <a:r>
              <a:rPr lang="ru-RU" altLang="x-none" sz="2400" b="1" dirty="0">
                <a:solidFill>
                  <a:schemeClr val="accent4">
                    <a:lumMod val="75000"/>
                  </a:schemeClr>
                </a:solidFill>
              </a:rPr>
              <a:t> </a:t>
            </a:r>
            <a:r>
              <a:rPr lang="ru-RU" altLang="x-none" sz="2400" b="1" dirty="0" err="1">
                <a:solidFill>
                  <a:schemeClr val="accent4">
                    <a:lumMod val="75000"/>
                  </a:schemeClr>
                </a:solidFill>
              </a:rPr>
              <a:t>підготовка</a:t>
            </a:r>
            <a:endParaRPr lang="ru-RU" altLang="x-none" sz="2400" b="1" dirty="0">
              <a:solidFill>
                <a:schemeClr val="accent4">
                  <a:lumMod val="75000"/>
                </a:schemeClr>
              </a:solidFill>
            </a:endParaRPr>
          </a:p>
          <a:p>
            <a:pPr marL="1073150" indent="0" algn="just">
              <a:lnSpc>
                <a:spcPct val="80000"/>
              </a:lnSpc>
              <a:buNone/>
            </a:pPr>
            <a:endParaRPr lang="ru-RU" altLang="x-none" sz="2400" b="1" dirty="0">
              <a:solidFill>
                <a:schemeClr val="accent4">
                  <a:lumMod val="75000"/>
                </a:schemeClr>
              </a:solidFill>
            </a:endParaRPr>
          </a:p>
        </p:txBody>
      </p:sp>
      <p:pic>
        <p:nvPicPr>
          <p:cNvPr id="2" name="Рисунок 1">
            <a:extLst>
              <a:ext uri="{FF2B5EF4-FFF2-40B4-BE49-F238E27FC236}">
                <a16:creationId xmlns:a16="http://schemas.microsoft.com/office/drawing/2014/main" xmlns="" id="{4DF38745-63B0-415B-B301-34662EDD9CC1}"/>
              </a:ext>
            </a:extLst>
          </p:cNvPr>
          <p:cNvPicPr>
            <a:picLocks noChangeAspect="1"/>
          </p:cNvPicPr>
          <p:nvPr/>
        </p:nvPicPr>
        <p:blipFill>
          <a:blip r:embed="rId2"/>
          <a:stretch>
            <a:fillRect/>
          </a:stretch>
        </p:blipFill>
        <p:spPr>
          <a:xfrm>
            <a:off x="0" y="1143000"/>
            <a:ext cx="1481456" cy="926672"/>
          </a:xfrm>
          <a:prstGeom prst="rect">
            <a:avLst/>
          </a:prstGeom>
        </p:spPr>
      </p:pic>
      <p:pic>
        <p:nvPicPr>
          <p:cNvPr id="3" name="Рисунок 2">
            <a:extLst>
              <a:ext uri="{FF2B5EF4-FFF2-40B4-BE49-F238E27FC236}">
                <a16:creationId xmlns:a16="http://schemas.microsoft.com/office/drawing/2014/main" xmlns="" id="{54844A64-AABE-451B-AB74-58302031A8F3}"/>
              </a:ext>
            </a:extLst>
          </p:cNvPr>
          <p:cNvPicPr>
            <a:picLocks noChangeAspect="1"/>
          </p:cNvPicPr>
          <p:nvPr/>
        </p:nvPicPr>
        <p:blipFill>
          <a:blip r:embed="rId3"/>
          <a:stretch>
            <a:fillRect/>
          </a:stretch>
        </p:blipFill>
        <p:spPr>
          <a:xfrm>
            <a:off x="331637" y="2706344"/>
            <a:ext cx="1639966" cy="2188654"/>
          </a:xfrm>
          <a:prstGeom prst="rect">
            <a:avLst/>
          </a:prstGeom>
        </p:spPr>
      </p:pic>
      <p:pic>
        <p:nvPicPr>
          <p:cNvPr id="5" name="Рисунок 4">
            <a:extLst>
              <a:ext uri="{FF2B5EF4-FFF2-40B4-BE49-F238E27FC236}">
                <a16:creationId xmlns:a16="http://schemas.microsoft.com/office/drawing/2014/main" xmlns="" id="{1014E43D-2ED3-43A2-969B-55FAF040A08D}"/>
              </a:ext>
            </a:extLst>
          </p:cNvPr>
          <p:cNvPicPr>
            <a:picLocks noChangeAspect="1"/>
          </p:cNvPicPr>
          <p:nvPr/>
        </p:nvPicPr>
        <p:blipFill>
          <a:blip r:embed="rId4"/>
          <a:stretch>
            <a:fillRect/>
          </a:stretch>
        </p:blipFill>
        <p:spPr>
          <a:xfrm>
            <a:off x="1124169" y="5030752"/>
            <a:ext cx="3333015" cy="1590757"/>
          </a:xfrm>
          <a:prstGeom prst="rect">
            <a:avLst/>
          </a:prstGeom>
        </p:spPr>
      </p:pic>
      <p:pic>
        <p:nvPicPr>
          <p:cNvPr id="6" name="Рисунок 5">
            <a:extLst>
              <a:ext uri="{FF2B5EF4-FFF2-40B4-BE49-F238E27FC236}">
                <a16:creationId xmlns:a16="http://schemas.microsoft.com/office/drawing/2014/main" xmlns="" id="{59F2D284-4AEA-46D8-B2CC-105B38B2BC8C}"/>
              </a:ext>
            </a:extLst>
          </p:cNvPr>
          <p:cNvPicPr>
            <a:picLocks noChangeAspect="1"/>
          </p:cNvPicPr>
          <p:nvPr/>
        </p:nvPicPr>
        <p:blipFill>
          <a:blip r:embed="rId5"/>
          <a:stretch>
            <a:fillRect/>
          </a:stretch>
        </p:blipFill>
        <p:spPr>
          <a:xfrm>
            <a:off x="2317509" y="2706344"/>
            <a:ext cx="3218967" cy="2140640"/>
          </a:xfrm>
          <a:prstGeom prst="rect">
            <a:avLst/>
          </a:prstGeom>
        </p:spPr>
      </p:pic>
      <p:pic>
        <p:nvPicPr>
          <p:cNvPr id="7" name="Рисунок 6">
            <a:extLst>
              <a:ext uri="{FF2B5EF4-FFF2-40B4-BE49-F238E27FC236}">
                <a16:creationId xmlns:a16="http://schemas.microsoft.com/office/drawing/2014/main" xmlns="" id="{9E039C1E-6548-4CD1-ACF7-3DDF48131F9F}"/>
              </a:ext>
            </a:extLst>
          </p:cNvPr>
          <p:cNvPicPr>
            <a:picLocks noChangeAspect="1"/>
          </p:cNvPicPr>
          <p:nvPr/>
        </p:nvPicPr>
        <p:blipFill>
          <a:blip r:embed="rId6"/>
          <a:stretch>
            <a:fillRect/>
          </a:stretch>
        </p:blipFill>
        <p:spPr>
          <a:xfrm>
            <a:off x="5952295" y="2667654"/>
            <a:ext cx="2993368" cy="2188654"/>
          </a:xfrm>
          <a:prstGeom prst="rect">
            <a:avLst/>
          </a:prstGeom>
        </p:spPr>
      </p:pic>
      <p:pic>
        <p:nvPicPr>
          <p:cNvPr id="8" name="Рисунок 7">
            <a:extLst>
              <a:ext uri="{FF2B5EF4-FFF2-40B4-BE49-F238E27FC236}">
                <a16:creationId xmlns:a16="http://schemas.microsoft.com/office/drawing/2014/main" xmlns="" id="{2A2C2F09-83D7-472C-9F28-AC762E540DC0}"/>
              </a:ext>
            </a:extLst>
          </p:cNvPr>
          <p:cNvPicPr>
            <a:picLocks noChangeAspect="1"/>
          </p:cNvPicPr>
          <p:nvPr/>
        </p:nvPicPr>
        <p:blipFill rotWithShape="1">
          <a:blip r:embed="rId7"/>
          <a:srcRect t="15406" b="10739"/>
          <a:stretch/>
        </p:blipFill>
        <p:spPr>
          <a:xfrm>
            <a:off x="4869452" y="5030752"/>
            <a:ext cx="3292125" cy="1590757"/>
          </a:xfrm>
          <a:prstGeom prst="rect">
            <a:avLst/>
          </a:prstGeom>
        </p:spPr>
      </p:pic>
    </p:spTree>
    <p:extLst>
      <p:ext uri="{BB962C8B-B14F-4D97-AF65-F5344CB8AC3E}">
        <p14:creationId xmlns:p14="http://schemas.microsoft.com/office/powerpoint/2010/main" val="197555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xmlns="" id="{312F0D96-7814-47A9-954D-D976079F9330}"/>
              </a:ext>
            </a:extLst>
          </p:cNvPr>
          <p:cNvSpPr>
            <a:spLocks noGrp="1"/>
          </p:cNvSpPr>
          <p:nvPr>
            <p:ph type="dt" sz="half" idx="10"/>
          </p:nvPr>
        </p:nvSpPr>
        <p:spPr/>
        <p:txBody>
          <a:bodyPr/>
          <a:lstStyle/>
          <a:p>
            <a:r>
              <a:rPr lang="en-US" altLang="x-none"/>
              <a:t>www.themegallery.com</a:t>
            </a:r>
          </a:p>
        </p:txBody>
      </p:sp>
      <p:sp>
        <p:nvSpPr>
          <p:cNvPr id="67586" name="Rectangle 2">
            <a:extLst>
              <a:ext uri="{FF2B5EF4-FFF2-40B4-BE49-F238E27FC236}">
                <a16:creationId xmlns:a16="http://schemas.microsoft.com/office/drawing/2014/main" xmlns="" id="{27BC277A-E1C9-4E9D-9992-944F38624F6C}"/>
              </a:ext>
            </a:extLst>
          </p:cNvPr>
          <p:cNvSpPr>
            <a:spLocks noGrp="1" noChangeArrowheads="1"/>
          </p:cNvSpPr>
          <p:nvPr>
            <p:ph type="title"/>
          </p:nvPr>
        </p:nvSpPr>
        <p:spPr/>
        <p:txBody>
          <a:bodyPr/>
          <a:lstStyle/>
          <a:p>
            <a:r>
              <a:rPr lang="uk-UA" altLang="x-none" b="1" dirty="0"/>
              <a:t>231 Соціальна робота</a:t>
            </a:r>
            <a:endParaRPr lang="en-US" altLang="x-none" b="1" dirty="0"/>
          </a:p>
        </p:txBody>
      </p:sp>
      <p:sp>
        <p:nvSpPr>
          <p:cNvPr id="67587" name="Rectangle 3">
            <a:extLst>
              <a:ext uri="{FF2B5EF4-FFF2-40B4-BE49-F238E27FC236}">
                <a16:creationId xmlns:a16="http://schemas.microsoft.com/office/drawing/2014/main" xmlns="" id="{94F5C056-AC07-4B10-99AE-DFC45771C99E}"/>
              </a:ext>
            </a:extLst>
          </p:cNvPr>
          <p:cNvSpPr>
            <a:spLocks noGrp="1" noChangeArrowheads="1"/>
          </p:cNvSpPr>
          <p:nvPr>
            <p:ph type="body" idx="1"/>
          </p:nvPr>
        </p:nvSpPr>
        <p:spPr>
          <a:xfrm>
            <a:off x="609600" y="1433514"/>
            <a:ext cx="8354888" cy="4686300"/>
          </a:xfrm>
        </p:spPr>
        <p:txBody>
          <a:bodyPr/>
          <a:lstStyle/>
          <a:p>
            <a:pPr marL="1530350" indent="-457200" algn="just">
              <a:lnSpc>
                <a:spcPct val="80000"/>
              </a:lnSpc>
            </a:pPr>
            <a:r>
              <a:rPr lang="ru-RU" altLang="x-none" sz="2800" b="1" dirty="0">
                <a:solidFill>
                  <a:srgbClr val="D21C9A"/>
                </a:solidFill>
              </a:rPr>
              <a:t> 	</a:t>
            </a:r>
            <a:r>
              <a:rPr lang="ru-RU" altLang="x-none" sz="2400" b="1" dirty="0" err="1">
                <a:solidFill>
                  <a:srgbClr val="D21C9A"/>
                </a:solidFill>
              </a:rPr>
              <a:t>Чому</a:t>
            </a:r>
            <a:r>
              <a:rPr lang="ru-RU" altLang="x-none" sz="2400" b="1" dirty="0">
                <a:solidFill>
                  <a:srgbClr val="D21C9A"/>
                </a:solidFill>
              </a:rPr>
              <a:t> </a:t>
            </a:r>
            <a:r>
              <a:rPr lang="ru-RU" altLang="x-none" sz="2400" b="1" dirty="0" err="1">
                <a:solidFill>
                  <a:srgbClr val="D21C9A"/>
                </a:solidFill>
              </a:rPr>
              <a:t>НУБіП</a:t>
            </a:r>
            <a:r>
              <a:rPr lang="ru-RU" altLang="x-none" sz="2400" b="1" dirty="0">
                <a:solidFill>
                  <a:srgbClr val="D21C9A"/>
                </a:solidFill>
              </a:rPr>
              <a:t> </a:t>
            </a:r>
            <a:r>
              <a:rPr lang="ru-RU" altLang="x-none" sz="2400" b="1" dirty="0" err="1">
                <a:solidFill>
                  <a:srgbClr val="D21C9A"/>
                </a:solidFill>
              </a:rPr>
              <a:t>України</a:t>
            </a:r>
            <a:r>
              <a:rPr lang="ru-RU" altLang="x-none" sz="2400" b="1" dirty="0">
                <a:solidFill>
                  <a:srgbClr val="D21C9A"/>
                </a:solidFill>
              </a:rPr>
              <a:t>?</a:t>
            </a:r>
          </a:p>
          <a:p>
            <a:pPr marL="1530350" indent="-457200" algn="just">
              <a:lnSpc>
                <a:spcPct val="80000"/>
              </a:lnSpc>
            </a:pPr>
            <a:endParaRPr lang="ru-RU" altLang="x-none" sz="2000" b="1" dirty="0">
              <a:solidFill>
                <a:srgbClr val="D21C9A"/>
              </a:solidFill>
            </a:endParaRPr>
          </a:p>
          <a:p>
            <a:pPr marL="0" indent="0" algn="just">
              <a:lnSpc>
                <a:spcPct val="80000"/>
              </a:lnSpc>
              <a:buNone/>
            </a:pPr>
            <a:r>
              <a:rPr lang="ru-RU" altLang="x-none" sz="2400" b="1" dirty="0">
                <a:solidFill>
                  <a:schemeClr val="accent1">
                    <a:lumMod val="75000"/>
                  </a:schemeClr>
                </a:solidFill>
              </a:rPr>
              <a:t> </a:t>
            </a:r>
            <a:endParaRPr lang="en-US" altLang="x-none" sz="1800" dirty="0">
              <a:solidFill>
                <a:schemeClr val="accent4">
                  <a:lumMod val="75000"/>
                </a:schemeClr>
              </a:solidFill>
            </a:endParaRPr>
          </a:p>
        </p:txBody>
      </p:sp>
      <p:pic>
        <p:nvPicPr>
          <p:cNvPr id="2" name="Рисунок 1">
            <a:extLst>
              <a:ext uri="{FF2B5EF4-FFF2-40B4-BE49-F238E27FC236}">
                <a16:creationId xmlns:a16="http://schemas.microsoft.com/office/drawing/2014/main" xmlns="" id="{4DF38745-63B0-415B-B301-34662EDD9CC1}"/>
              </a:ext>
            </a:extLst>
          </p:cNvPr>
          <p:cNvPicPr>
            <a:picLocks noChangeAspect="1"/>
          </p:cNvPicPr>
          <p:nvPr/>
        </p:nvPicPr>
        <p:blipFill>
          <a:blip r:embed="rId2"/>
          <a:stretch>
            <a:fillRect/>
          </a:stretch>
        </p:blipFill>
        <p:spPr>
          <a:xfrm>
            <a:off x="0" y="1143000"/>
            <a:ext cx="1481456" cy="926672"/>
          </a:xfrm>
          <a:prstGeom prst="rect">
            <a:avLst/>
          </a:prstGeom>
        </p:spPr>
      </p:pic>
      <p:pic>
        <p:nvPicPr>
          <p:cNvPr id="3" name="Рисунок 2">
            <a:extLst>
              <a:ext uri="{FF2B5EF4-FFF2-40B4-BE49-F238E27FC236}">
                <a16:creationId xmlns:a16="http://schemas.microsoft.com/office/drawing/2014/main" xmlns="" id="{3539539A-39E8-4D94-9FDA-AD8C50471C56}"/>
              </a:ext>
            </a:extLst>
          </p:cNvPr>
          <p:cNvPicPr>
            <a:picLocks noChangeAspect="1"/>
          </p:cNvPicPr>
          <p:nvPr/>
        </p:nvPicPr>
        <p:blipFill>
          <a:blip r:embed="rId3"/>
          <a:stretch>
            <a:fillRect/>
          </a:stretch>
        </p:blipFill>
        <p:spPr>
          <a:xfrm>
            <a:off x="377032" y="2271939"/>
            <a:ext cx="4204680" cy="3152547"/>
          </a:xfrm>
          <a:prstGeom prst="rect">
            <a:avLst/>
          </a:prstGeom>
        </p:spPr>
      </p:pic>
      <p:pic>
        <p:nvPicPr>
          <p:cNvPr id="5" name="Рисунок 4">
            <a:extLst>
              <a:ext uri="{FF2B5EF4-FFF2-40B4-BE49-F238E27FC236}">
                <a16:creationId xmlns:a16="http://schemas.microsoft.com/office/drawing/2014/main" xmlns="" id="{416EB1D7-1CD9-458F-807F-E9D2F5233ACA}"/>
              </a:ext>
            </a:extLst>
          </p:cNvPr>
          <p:cNvPicPr>
            <a:picLocks noChangeAspect="1"/>
          </p:cNvPicPr>
          <p:nvPr/>
        </p:nvPicPr>
        <p:blipFill>
          <a:blip r:embed="rId4"/>
          <a:stretch>
            <a:fillRect/>
          </a:stretch>
        </p:blipFill>
        <p:spPr>
          <a:xfrm>
            <a:off x="4755894" y="2920611"/>
            <a:ext cx="4208594" cy="3152548"/>
          </a:xfrm>
          <a:prstGeom prst="rect">
            <a:avLst/>
          </a:prstGeom>
        </p:spPr>
      </p:pic>
    </p:spTree>
    <p:extLst>
      <p:ext uri="{BB962C8B-B14F-4D97-AF65-F5344CB8AC3E}">
        <p14:creationId xmlns:p14="http://schemas.microsoft.com/office/powerpoint/2010/main" val="3101107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xmlns="" id="{312F0D96-7814-47A9-954D-D976079F9330}"/>
              </a:ext>
            </a:extLst>
          </p:cNvPr>
          <p:cNvSpPr>
            <a:spLocks noGrp="1"/>
          </p:cNvSpPr>
          <p:nvPr>
            <p:ph type="dt" sz="half" idx="10"/>
          </p:nvPr>
        </p:nvSpPr>
        <p:spPr/>
        <p:txBody>
          <a:bodyPr/>
          <a:lstStyle/>
          <a:p>
            <a:r>
              <a:rPr lang="en-US" altLang="x-none"/>
              <a:t>www.themegallery.com</a:t>
            </a:r>
          </a:p>
        </p:txBody>
      </p:sp>
      <p:sp>
        <p:nvSpPr>
          <p:cNvPr id="67586" name="Rectangle 2">
            <a:extLst>
              <a:ext uri="{FF2B5EF4-FFF2-40B4-BE49-F238E27FC236}">
                <a16:creationId xmlns:a16="http://schemas.microsoft.com/office/drawing/2014/main" xmlns="" id="{27BC277A-E1C9-4E9D-9992-944F38624F6C}"/>
              </a:ext>
            </a:extLst>
          </p:cNvPr>
          <p:cNvSpPr>
            <a:spLocks noGrp="1" noChangeArrowheads="1"/>
          </p:cNvSpPr>
          <p:nvPr>
            <p:ph type="title"/>
          </p:nvPr>
        </p:nvSpPr>
        <p:spPr/>
        <p:txBody>
          <a:bodyPr/>
          <a:lstStyle/>
          <a:p>
            <a:r>
              <a:rPr lang="uk-UA" altLang="x-none" b="1" dirty="0"/>
              <a:t>231 Соціальна робота</a:t>
            </a:r>
            <a:endParaRPr lang="en-US" altLang="x-none" b="1" dirty="0"/>
          </a:p>
        </p:txBody>
      </p:sp>
      <p:sp>
        <p:nvSpPr>
          <p:cNvPr id="67587" name="Rectangle 3">
            <a:extLst>
              <a:ext uri="{FF2B5EF4-FFF2-40B4-BE49-F238E27FC236}">
                <a16:creationId xmlns:a16="http://schemas.microsoft.com/office/drawing/2014/main" xmlns="" id="{94F5C056-AC07-4B10-99AE-DFC45771C99E}"/>
              </a:ext>
            </a:extLst>
          </p:cNvPr>
          <p:cNvSpPr>
            <a:spLocks noGrp="1" noChangeArrowheads="1"/>
          </p:cNvSpPr>
          <p:nvPr>
            <p:ph type="body" idx="1"/>
          </p:nvPr>
        </p:nvSpPr>
        <p:spPr>
          <a:xfrm>
            <a:off x="1115888" y="1433514"/>
            <a:ext cx="7848600" cy="4686300"/>
          </a:xfrm>
        </p:spPr>
        <p:txBody>
          <a:bodyPr/>
          <a:lstStyle/>
          <a:p>
            <a:pPr marL="1530350" indent="-457200" algn="just">
              <a:lnSpc>
                <a:spcPct val="80000"/>
              </a:lnSpc>
            </a:pPr>
            <a:r>
              <a:rPr lang="ru-RU" altLang="x-none" sz="2800" b="1" dirty="0">
                <a:solidFill>
                  <a:srgbClr val="D21C9A"/>
                </a:solidFill>
              </a:rPr>
              <a:t> 	</a:t>
            </a:r>
            <a:r>
              <a:rPr lang="ru-RU" altLang="x-none" sz="2400" b="1" dirty="0" err="1">
                <a:solidFill>
                  <a:srgbClr val="D21C9A"/>
                </a:solidFill>
              </a:rPr>
              <a:t>Чому</a:t>
            </a:r>
            <a:r>
              <a:rPr lang="ru-RU" altLang="x-none" sz="2400" b="1" dirty="0">
                <a:solidFill>
                  <a:srgbClr val="D21C9A"/>
                </a:solidFill>
              </a:rPr>
              <a:t> </a:t>
            </a:r>
            <a:r>
              <a:rPr lang="ru-RU" altLang="x-none" sz="2400" b="1" dirty="0" err="1">
                <a:solidFill>
                  <a:srgbClr val="D21C9A"/>
                </a:solidFill>
              </a:rPr>
              <a:t>НУБіП</a:t>
            </a:r>
            <a:r>
              <a:rPr lang="ru-RU" altLang="x-none" sz="2400" b="1" dirty="0">
                <a:solidFill>
                  <a:srgbClr val="D21C9A"/>
                </a:solidFill>
              </a:rPr>
              <a:t> </a:t>
            </a:r>
            <a:r>
              <a:rPr lang="ru-RU" altLang="x-none" sz="2400" b="1" dirty="0" err="1">
                <a:solidFill>
                  <a:srgbClr val="D21C9A"/>
                </a:solidFill>
              </a:rPr>
              <a:t>України</a:t>
            </a:r>
            <a:r>
              <a:rPr lang="ru-RU" altLang="x-none" sz="2400" b="1" dirty="0">
                <a:solidFill>
                  <a:srgbClr val="D21C9A"/>
                </a:solidFill>
              </a:rPr>
              <a:t>?</a:t>
            </a:r>
          </a:p>
          <a:p>
            <a:pPr marL="0" indent="450850" algn="just">
              <a:lnSpc>
                <a:spcPct val="80000"/>
              </a:lnSpc>
              <a:buNone/>
            </a:pPr>
            <a:endParaRPr lang="ru-RU" altLang="x-none" sz="2400" b="1" dirty="0">
              <a:solidFill>
                <a:srgbClr val="D21C9A"/>
              </a:solidFill>
            </a:endParaRPr>
          </a:p>
          <a:p>
            <a:pPr marL="0" indent="450850" algn="just">
              <a:lnSpc>
                <a:spcPct val="80000"/>
              </a:lnSpc>
              <a:buNone/>
            </a:pPr>
            <a:r>
              <a:rPr lang="ru-RU" altLang="x-none" sz="2000" b="1" dirty="0">
                <a:solidFill>
                  <a:schemeClr val="accent4">
                    <a:lumMod val="75000"/>
                  </a:schemeClr>
                </a:solidFill>
              </a:rPr>
              <a:t>Студентам </a:t>
            </a:r>
            <a:r>
              <a:rPr lang="ru-RU" altLang="x-none" sz="2000" b="1" dirty="0" err="1">
                <a:solidFill>
                  <a:schemeClr val="accent4">
                    <a:lumMod val="75000"/>
                  </a:schemeClr>
                </a:solidFill>
              </a:rPr>
              <a:t>гуманітарно-педагогічного</a:t>
            </a:r>
            <a:r>
              <a:rPr lang="ru-RU" altLang="x-none" sz="2000" b="1" dirty="0">
                <a:solidFill>
                  <a:schemeClr val="accent4">
                    <a:lumMod val="75000"/>
                  </a:schemeClr>
                </a:solidFill>
              </a:rPr>
              <a:t> факультету НУБІП </a:t>
            </a:r>
            <a:r>
              <a:rPr lang="ru-RU" altLang="x-none" sz="2000" b="1" dirty="0" err="1">
                <a:solidFill>
                  <a:schemeClr val="accent4">
                    <a:lumMod val="75000"/>
                  </a:schemeClr>
                </a:solidFill>
              </a:rPr>
              <a:t>України</a:t>
            </a:r>
            <a:r>
              <a:rPr lang="ru-RU" altLang="x-none" sz="2000" b="1" dirty="0">
                <a:solidFill>
                  <a:schemeClr val="accent4">
                    <a:lumMod val="75000"/>
                  </a:schemeClr>
                </a:solidFill>
              </a:rPr>
              <a:t>  </a:t>
            </a:r>
            <a:r>
              <a:rPr lang="ru-RU" altLang="x-none" sz="2000" b="1" dirty="0" err="1">
                <a:solidFill>
                  <a:schemeClr val="accent4">
                    <a:lumMod val="75000"/>
                  </a:schemeClr>
                </a:solidFill>
              </a:rPr>
              <a:t>читає</a:t>
            </a:r>
            <a:r>
              <a:rPr lang="ru-RU" altLang="x-none" sz="2000" b="1" dirty="0">
                <a:solidFill>
                  <a:schemeClr val="accent4">
                    <a:lumMod val="75000"/>
                  </a:schemeClr>
                </a:solidFill>
              </a:rPr>
              <a:t> </a:t>
            </a:r>
            <a:r>
              <a:rPr lang="ru-RU" altLang="x-none" sz="2000" b="1" dirty="0" err="1">
                <a:solidFill>
                  <a:schemeClr val="accent4">
                    <a:lumMod val="75000"/>
                  </a:schemeClr>
                </a:solidFill>
              </a:rPr>
              <a:t>лекцію</a:t>
            </a:r>
            <a:r>
              <a:rPr lang="ru-RU" altLang="x-none" sz="2000" b="1" dirty="0">
                <a:solidFill>
                  <a:schemeClr val="accent4">
                    <a:lumMod val="75000"/>
                  </a:schemeClr>
                </a:solidFill>
              </a:rPr>
              <a:t> </a:t>
            </a:r>
            <a:r>
              <a:rPr lang="ru-RU" altLang="x-none" sz="2000" b="1" dirty="0" err="1">
                <a:solidFill>
                  <a:srgbClr val="FF0000"/>
                </a:solidFill>
              </a:rPr>
              <a:t>Станіслав</a:t>
            </a:r>
            <a:r>
              <a:rPr lang="ru-RU" altLang="x-none" sz="2000" b="1" dirty="0">
                <a:solidFill>
                  <a:srgbClr val="FF0000"/>
                </a:solidFill>
              </a:rPr>
              <a:t> Миколайович </a:t>
            </a:r>
            <a:r>
              <a:rPr lang="ru-RU" altLang="x-none" sz="2000" b="1" dirty="0" err="1">
                <a:solidFill>
                  <a:srgbClr val="FF0000"/>
                </a:solidFill>
              </a:rPr>
              <a:t>Ніколаєнко</a:t>
            </a:r>
            <a:r>
              <a:rPr lang="ru-RU" altLang="x-none" sz="2000" b="1" dirty="0">
                <a:solidFill>
                  <a:srgbClr val="FF0000"/>
                </a:solidFill>
              </a:rPr>
              <a:t> </a:t>
            </a:r>
            <a:r>
              <a:rPr lang="ru-RU" altLang="x-none" sz="2000" b="1" dirty="0">
                <a:solidFill>
                  <a:schemeClr val="accent4">
                    <a:lumMod val="75000"/>
                  </a:schemeClr>
                </a:solidFill>
              </a:rPr>
              <a:t>– ректор, </a:t>
            </a:r>
            <a:r>
              <a:rPr lang="ru-RU" altLang="x-none" sz="2000" b="1" dirty="0" err="1">
                <a:solidFill>
                  <a:schemeClr val="accent4">
                    <a:lumMod val="75000"/>
                  </a:schemeClr>
                </a:solidFill>
              </a:rPr>
              <a:t>Міністр</a:t>
            </a:r>
            <a:r>
              <a:rPr lang="ru-RU" altLang="x-none" sz="2000" b="1" dirty="0">
                <a:solidFill>
                  <a:schemeClr val="accent4">
                    <a:lumMod val="75000"/>
                  </a:schemeClr>
                </a:solidFill>
              </a:rPr>
              <a:t> </a:t>
            </a:r>
            <a:r>
              <a:rPr lang="ru-RU" altLang="x-none" sz="2000" b="1" dirty="0" err="1">
                <a:solidFill>
                  <a:schemeClr val="accent4">
                    <a:lumMod val="75000"/>
                  </a:schemeClr>
                </a:solidFill>
              </a:rPr>
              <a:t>освіти</a:t>
            </a:r>
            <a:r>
              <a:rPr lang="ru-RU" altLang="x-none" sz="2000" b="1" dirty="0">
                <a:solidFill>
                  <a:schemeClr val="accent4">
                    <a:lumMod val="75000"/>
                  </a:schemeClr>
                </a:solidFill>
              </a:rPr>
              <a:t> і науки </a:t>
            </a:r>
            <a:r>
              <a:rPr lang="ru-RU" altLang="x-none" sz="2000" b="1" dirty="0" err="1">
                <a:solidFill>
                  <a:schemeClr val="accent4">
                    <a:lumMod val="75000"/>
                  </a:schemeClr>
                </a:solidFill>
              </a:rPr>
              <a:t>України</a:t>
            </a:r>
            <a:r>
              <a:rPr lang="ru-RU" altLang="x-none" sz="2000" b="1" dirty="0">
                <a:solidFill>
                  <a:schemeClr val="accent4">
                    <a:lumMod val="75000"/>
                  </a:schemeClr>
                </a:solidFill>
              </a:rPr>
              <a:t> (2005-2007 </a:t>
            </a:r>
            <a:r>
              <a:rPr lang="ru-RU" altLang="x-none" sz="2000" b="1" dirty="0" err="1">
                <a:solidFill>
                  <a:schemeClr val="accent4">
                    <a:lumMod val="75000"/>
                  </a:schemeClr>
                </a:solidFill>
              </a:rPr>
              <a:t>рр</a:t>
            </a:r>
            <a:r>
              <a:rPr lang="ru-RU" altLang="x-none" sz="2000" b="1" dirty="0">
                <a:solidFill>
                  <a:schemeClr val="accent4">
                    <a:lumMod val="75000"/>
                  </a:schemeClr>
                </a:solidFill>
              </a:rPr>
              <a:t>.) </a:t>
            </a:r>
          </a:p>
        </p:txBody>
      </p:sp>
      <p:pic>
        <p:nvPicPr>
          <p:cNvPr id="2" name="Рисунок 1">
            <a:extLst>
              <a:ext uri="{FF2B5EF4-FFF2-40B4-BE49-F238E27FC236}">
                <a16:creationId xmlns:a16="http://schemas.microsoft.com/office/drawing/2014/main" xmlns="" id="{4DF38745-63B0-415B-B301-34662EDD9CC1}"/>
              </a:ext>
            </a:extLst>
          </p:cNvPr>
          <p:cNvPicPr>
            <a:picLocks noChangeAspect="1"/>
          </p:cNvPicPr>
          <p:nvPr/>
        </p:nvPicPr>
        <p:blipFill>
          <a:blip r:embed="rId2"/>
          <a:stretch>
            <a:fillRect/>
          </a:stretch>
        </p:blipFill>
        <p:spPr>
          <a:xfrm>
            <a:off x="0" y="1143000"/>
            <a:ext cx="1481456" cy="926672"/>
          </a:xfrm>
          <a:prstGeom prst="rect">
            <a:avLst/>
          </a:prstGeom>
        </p:spPr>
      </p:pic>
      <p:pic>
        <p:nvPicPr>
          <p:cNvPr id="9" name="Рисунок 8">
            <a:extLst>
              <a:ext uri="{FF2B5EF4-FFF2-40B4-BE49-F238E27FC236}">
                <a16:creationId xmlns:a16="http://schemas.microsoft.com/office/drawing/2014/main" xmlns="" id="{D5FB0FCA-F313-4763-9C95-4B399A9BDEFB}"/>
              </a:ext>
            </a:extLst>
          </p:cNvPr>
          <p:cNvPicPr>
            <a:picLocks noChangeAspect="1"/>
          </p:cNvPicPr>
          <p:nvPr/>
        </p:nvPicPr>
        <p:blipFill>
          <a:blip r:embed="rId3"/>
          <a:stretch>
            <a:fillRect/>
          </a:stretch>
        </p:blipFill>
        <p:spPr>
          <a:xfrm>
            <a:off x="2123728" y="3212976"/>
            <a:ext cx="5544616" cy="3545036"/>
          </a:xfrm>
          <a:prstGeom prst="rect">
            <a:avLst/>
          </a:prstGeom>
        </p:spPr>
      </p:pic>
    </p:spTree>
    <p:extLst>
      <p:ext uri="{BB962C8B-B14F-4D97-AF65-F5344CB8AC3E}">
        <p14:creationId xmlns:p14="http://schemas.microsoft.com/office/powerpoint/2010/main" val="1185091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xmlns="" id="{312F0D96-7814-47A9-954D-D976079F9330}"/>
              </a:ext>
            </a:extLst>
          </p:cNvPr>
          <p:cNvSpPr>
            <a:spLocks noGrp="1"/>
          </p:cNvSpPr>
          <p:nvPr>
            <p:ph type="dt" sz="half" idx="10"/>
          </p:nvPr>
        </p:nvSpPr>
        <p:spPr/>
        <p:txBody>
          <a:bodyPr/>
          <a:lstStyle/>
          <a:p>
            <a:r>
              <a:rPr lang="en-US" altLang="x-none"/>
              <a:t>www.themegallery.com</a:t>
            </a:r>
          </a:p>
        </p:txBody>
      </p:sp>
      <p:sp>
        <p:nvSpPr>
          <p:cNvPr id="67586" name="Rectangle 2">
            <a:extLst>
              <a:ext uri="{FF2B5EF4-FFF2-40B4-BE49-F238E27FC236}">
                <a16:creationId xmlns:a16="http://schemas.microsoft.com/office/drawing/2014/main" xmlns="" id="{27BC277A-E1C9-4E9D-9992-944F38624F6C}"/>
              </a:ext>
            </a:extLst>
          </p:cNvPr>
          <p:cNvSpPr>
            <a:spLocks noGrp="1" noChangeArrowheads="1"/>
          </p:cNvSpPr>
          <p:nvPr>
            <p:ph type="title"/>
          </p:nvPr>
        </p:nvSpPr>
        <p:spPr/>
        <p:txBody>
          <a:bodyPr/>
          <a:lstStyle/>
          <a:p>
            <a:r>
              <a:rPr lang="uk-UA" altLang="x-none" b="1" dirty="0"/>
              <a:t>231 Соціальна робота</a:t>
            </a:r>
            <a:endParaRPr lang="en-US" altLang="x-none" b="1" dirty="0"/>
          </a:p>
        </p:txBody>
      </p:sp>
      <p:sp>
        <p:nvSpPr>
          <p:cNvPr id="67587" name="Rectangle 3">
            <a:extLst>
              <a:ext uri="{FF2B5EF4-FFF2-40B4-BE49-F238E27FC236}">
                <a16:creationId xmlns:a16="http://schemas.microsoft.com/office/drawing/2014/main" xmlns="" id="{94F5C056-AC07-4B10-99AE-DFC45771C99E}"/>
              </a:ext>
            </a:extLst>
          </p:cNvPr>
          <p:cNvSpPr>
            <a:spLocks noGrp="1" noChangeArrowheads="1"/>
          </p:cNvSpPr>
          <p:nvPr>
            <p:ph type="body" idx="1"/>
          </p:nvPr>
        </p:nvSpPr>
        <p:spPr>
          <a:xfrm>
            <a:off x="609600" y="1433514"/>
            <a:ext cx="8354888" cy="4686300"/>
          </a:xfrm>
        </p:spPr>
        <p:txBody>
          <a:bodyPr/>
          <a:lstStyle/>
          <a:p>
            <a:pPr marL="1530350" indent="-457200" algn="just">
              <a:lnSpc>
                <a:spcPct val="80000"/>
              </a:lnSpc>
            </a:pPr>
            <a:r>
              <a:rPr lang="ru-RU" altLang="x-none" sz="2800" b="1" dirty="0">
                <a:solidFill>
                  <a:srgbClr val="D21C9A"/>
                </a:solidFill>
              </a:rPr>
              <a:t> 	</a:t>
            </a:r>
            <a:r>
              <a:rPr lang="ru-RU" altLang="x-none" sz="2400" b="1" dirty="0" err="1">
                <a:solidFill>
                  <a:srgbClr val="D21C9A"/>
                </a:solidFill>
              </a:rPr>
              <a:t>Чому</a:t>
            </a:r>
            <a:r>
              <a:rPr lang="ru-RU" altLang="x-none" sz="2400" b="1" dirty="0">
                <a:solidFill>
                  <a:srgbClr val="D21C9A"/>
                </a:solidFill>
              </a:rPr>
              <a:t> </a:t>
            </a:r>
            <a:r>
              <a:rPr lang="ru-RU" altLang="x-none" sz="2400" b="1" dirty="0" err="1">
                <a:solidFill>
                  <a:srgbClr val="D21C9A"/>
                </a:solidFill>
              </a:rPr>
              <a:t>НУБіП</a:t>
            </a:r>
            <a:r>
              <a:rPr lang="ru-RU" altLang="x-none" sz="2400" b="1" dirty="0">
                <a:solidFill>
                  <a:srgbClr val="D21C9A"/>
                </a:solidFill>
              </a:rPr>
              <a:t> </a:t>
            </a:r>
            <a:r>
              <a:rPr lang="ru-RU" altLang="x-none" sz="2400" b="1" dirty="0" err="1">
                <a:solidFill>
                  <a:srgbClr val="D21C9A"/>
                </a:solidFill>
              </a:rPr>
              <a:t>України</a:t>
            </a:r>
            <a:r>
              <a:rPr lang="ru-RU" altLang="x-none" sz="2400" b="1" dirty="0">
                <a:solidFill>
                  <a:srgbClr val="D21C9A"/>
                </a:solidFill>
              </a:rPr>
              <a:t>?</a:t>
            </a:r>
          </a:p>
          <a:p>
            <a:pPr marL="1530350" indent="-457200" algn="just">
              <a:lnSpc>
                <a:spcPct val="80000"/>
              </a:lnSpc>
            </a:pPr>
            <a:endParaRPr lang="ru-RU" altLang="x-none" sz="2000" b="1" dirty="0">
              <a:solidFill>
                <a:srgbClr val="D21C9A"/>
              </a:solidFill>
            </a:endParaRPr>
          </a:p>
          <a:p>
            <a:pPr marL="1073150" indent="0" algn="just">
              <a:lnSpc>
                <a:spcPct val="80000"/>
              </a:lnSpc>
              <a:buNone/>
            </a:pPr>
            <a:r>
              <a:rPr lang="ru-RU" altLang="x-none" sz="2400" b="1" dirty="0">
                <a:solidFill>
                  <a:schemeClr val="accent4">
                    <a:lumMod val="75000"/>
                  </a:schemeClr>
                </a:solidFill>
              </a:rPr>
              <a:t>Студентам </a:t>
            </a:r>
            <a:r>
              <a:rPr lang="ru-RU" altLang="x-none" sz="2400" b="1" dirty="0" err="1">
                <a:solidFill>
                  <a:schemeClr val="accent4">
                    <a:lumMod val="75000"/>
                  </a:schemeClr>
                </a:solidFill>
              </a:rPr>
              <a:t>гуманітарно-педагогічного</a:t>
            </a:r>
            <a:r>
              <a:rPr lang="ru-RU" altLang="x-none" sz="2400" b="1" dirty="0">
                <a:solidFill>
                  <a:schemeClr val="accent4">
                    <a:lumMod val="75000"/>
                  </a:schemeClr>
                </a:solidFill>
              </a:rPr>
              <a:t> факультету НУБІП </a:t>
            </a:r>
            <a:r>
              <a:rPr lang="ru-RU" altLang="x-none" sz="2400" b="1" dirty="0" err="1">
                <a:solidFill>
                  <a:schemeClr val="accent4">
                    <a:lumMod val="75000"/>
                  </a:schemeClr>
                </a:solidFill>
              </a:rPr>
              <a:t>України</a:t>
            </a:r>
            <a:r>
              <a:rPr lang="ru-RU" altLang="x-none" sz="2400" b="1" dirty="0">
                <a:solidFill>
                  <a:schemeClr val="accent4">
                    <a:lumMod val="75000"/>
                  </a:schemeClr>
                </a:solidFill>
              </a:rPr>
              <a:t>  </a:t>
            </a:r>
            <a:r>
              <a:rPr lang="ru-RU" altLang="x-none" sz="2400" b="1" dirty="0" err="1">
                <a:solidFill>
                  <a:schemeClr val="accent4">
                    <a:lumMod val="75000"/>
                  </a:schemeClr>
                </a:solidFill>
              </a:rPr>
              <a:t>читає</a:t>
            </a:r>
            <a:r>
              <a:rPr lang="ru-RU" altLang="x-none" sz="2400" b="1" dirty="0">
                <a:solidFill>
                  <a:schemeClr val="accent4">
                    <a:lumMod val="75000"/>
                  </a:schemeClr>
                </a:solidFill>
              </a:rPr>
              <a:t> </a:t>
            </a:r>
            <a:r>
              <a:rPr lang="ru-RU" altLang="x-none" sz="2400" b="1" dirty="0" err="1">
                <a:solidFill>
                  <a:schemeClr val="accent4">
                    <a:lumMod val="75000"/>
                  </a:schemeClr>
                </a:solidFill>
              </a:rPr>
              <a:t>лекцію</a:t>
            </a:r>
            <a:r>
              <a:rPr lang="ru-RU" altLang="x-none" sz="2400" b="1" dirty="0">
                <a:solidFill>
                  <a:schemeClr val="accent4">
                    <a:lumMod val="75000"/>
                  </a:schemeClr>
                </a:solidFill>
              </a:rPr>
              <a:t/>
            </a:r>
            <a:br>
              <a:rPr lang="ru-RU" altLang="x-none" sz="2400" b="1" dirty="0">
                <a:solidFill>
                  <a:schemeClr val="accent4">
                    <a:lumMod val="75000"/>
                  </a:schemeClr>
                </a:solidFill>
              </a:rPr>
            </a:br>
            <a:r>
              <a:rPr lang="ru-RU" altLang="x-none" sz="2400" b="1" dirty="0">
                <a:solidFill>
                  <a:srgbClr val="FF0000"/>
                </a:solidFill>
              </a:rPr>
              <a:t>Микола </a:t>
            </a:r>
            <a:r>
              <a:rPr lang="ru-RU" altLang="x-none" sz="2400" b="1" dirty="0" err="1">
                <a:solidFill>
                  <a:srgbClr val="FF0000"/>
                </a:solidFill>
              </a:rPr>
              <a:t>Володимирович</a:t>
            </a:r>
            <a:r>
              <a:rPr lang="ru-RU" altLang="x-none" sz="2400" b="1" dirty="0">
                <a:solidFill>
                  <a:srgbClr val="FF0000"/>
                </a:solidFill>
              </a:rPr>
              <a:t> Томенко </a:t>
            </a:r>
            <a:r>
              <a:rPr lang="ru-RU" altLang="x-none" sz="2400" b="1" dirty="0">
                <a:solidFill>
                  <a:schemeClr val="accent4">
                    <a:lumMod val="75000"/>
                  </a:schemeClr>
                </a:solidFill>
              </a:rPr>
              <a:t>– голова </a:t>
            </a:r>
            <a:r>
              <a:rPr lang="ru-RU" altLang="x-none" sz="2400" b="1" dirty="0" err="1">
                <a:solidFill>
                  <a:schemeClr val="accent4">
                    <a:lumMod val="75000"/>
                  </a:schemeClr>
                </a:solidFill>
              </a:rPr>
              <a:t>наглядової</a:t>
            </a:r>
            <a:r>
              <a:rPr lang="ru-RU" altLang="x-none" sz="2400" b="1" dirty="0">
                <a:solidFill>
                  <a:schemeClr val="accent4">
                    <a:lumMod val="75000"/>
                  </a:schemeClr>
                </a:solidFill>
              </a:rPr>
              <a:t> ради </a:t>
            </a:r>
            <a:r>
              <a:rPr lang="ru-RU" altLang="x-none" sz="2400" b="1" dirty="0" err="1">
                <a:solidFill>
                  <a:schemeClr val="accent4">
                    <a:lumMod val="75000"/>
                  </a:schemeClr>
                </a:solidFill>
              </a:rPr>
              <a:t>НУБіП</a:t>
            </a:r>
            <a:r>
              <a:rPr lang="ru-RU" altLang="x-none" sz="2400" b="1" dirty="0">
                <a:solidFill>
                  <a:schemeClr val="accent4">
                    <a:lumMod val="75000"/>
                  </a:schemeClr>
                </a:solidFill>
              </a:rPr>
              <a:t> </a:t>
            </a:r>
            <a:r>
              <a:rPr lang="ru-RU" altLang="x-none" sz="2400" b="1" dirty="0" err="1">
                <a:solidFill>
                  <a:schemeClr val="accent4">
                    <a:lumMod val="75000"/>
                  </a:schemeClr>
                </a:solidFill>
              </a:rPr>
              <a:t>України</a:t>
            </a:r>
            <a:endParaRPr lang="ru-RU" altLang="x-none" sz="2400" b="1" dirty="0">
              <a:solidFill>
                <a:schemeClr val="accent4">
                  <a:lumMod val="75000"/>
                </a:schemeClr>
              </a:solidFill>
            </a:endParaRPr>
          </a:p>
        </p:txBody>
      </p:sp>
      <p:pic>
        <p:nvPicPr>
          <p:cNvPr id="2" name="Рисунок 1">
            <a:extLst>
              <a:ext uri="{FF2B5EF4-FFF2-40B4-BE49-F238E27FC236}">
                <a16:creationId xmlns:a16="http://schemas.microsoft.com/office/drawing/2014/main" xmlns="" id="{4DF38745-63B0-415B-B301-34662EDD9CC1}"/>
              </a:ext>
            </a:extLst>
          </p:cNvPr>
          <p:cNvPicPr>
            <a:picLocks noChangeAspect="1"/>
          </p:cNvPicPr>
          <p:nvPr/>
        </p:nvPicPr>
        <p:blipFill>
          <a:blip r:embed="rId2"/>
          <a:stretch>
            <a:fillRect/>
          </a:stretch>
        </p:blipFill>
        <p:spPr>
          <a:xfrm>
            <a:off x="0" y="1143000"/>
            <a:ext cx="1481456" cy="926672"/>
          </a:xfrm>
          <a:prstGeom prst="rect">
            <a:avLst/>
          </a:prstGeom>
        </p:spPr>
      </p:pic>
      <p:pic>
        <p:nvPicPr>
          <p:cNvPr id="3" name="Рисунок 2">
            <a:extLst>
              <a:ext uri="{FF2B5EF4-FFF2-40B4-BE49-F238E27FC236}">
                <a16:creationId xmlns:a16="http://schemas.microsoft.com/office/drawing/2014/main" xmlns="" id="{42ABAE0F-C8BF-4911-BC35-EEB477B8ECD4}"/>
              </a:ext>
            </a:extLst>
          </p:cNvPr>
          <p:cNvPicPr>
            <a:picLocks noChangeAspect="1"/>
          </p:cNvPicPr>
          <p:nvPr/>
        </p:nvPicPr>
        <p:blipFill rotWithShape="1">
          <a:blip r:embed="rId3"/>
          <a:srcRect l="692" t="27438" r="-692" b="-3995"/>
          <a:stretch/>
        </p:blipFill>
        <p:spPr>
          <a:xfrm>
            <a:off x="1907704" y="3597419"/>
            <a:ext cx="6120680" cy="3125127"/>
          </a:xfrm>
          <a:prstGeom prst="rect">
            <a:avLst/>
          </a:prstGeom>
        </p:spPr>
      </p:pic>
    </p:spTree>
    <p:extLst>
      <p:ext uri="{BB962C8B-B14F-4D97-AF65-F5344CB8AC3E}">
        <p14:creationId xmlns:p14="http://schemas.microsoft.com/office/powerpoint/2010/main" val="278719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Дата 3">
            <a:extLst>
              <a:ext uri="{FF2B5EF4-FFF2-40B4-BE49-F238E27FC236}">
                <a16:creationId xmlns:a16="http://schemas.microsoft.com/office/drawing/2014/main" xmlns="" id="{88587BE8-7EBB-4519-B08D-E52FB794404E}"/>
              </a:ext>
            </a:extLst>
          </p:cNvPr>
          <p:cNvSpPr>
            <a:spLocks noGrp="1"/>
          </p:cNvSpPr>
          <p:nvPr>
            <p:ph type="dt" sz="half" idx="10"/>
          </p:nvPr>
        </p:nvSpPr>
        <p:spPr/>
        <p:txBody>
          <a:bodyPr/>
          <a:lstStyle/>
          <a:p>
            <a:r>
              <a:rPr lang="en-US" altLang="x-none"/>
              <a:t>www.themegallery.com</a:t>
            </a:r>
          </a:p>
        </p:txBody>
      </p:sp>
      <p:sp>
        <p:nvSpPr>
          <p:cNvPr id="39" name="Нижний колонтитул 4">
            <a:extLst>
              <a:ext uri="{FF2B5EF4-FFF2-40B4-BE49-F238E27FC236}">
                <a16:creationId xmlns:a16="http://schemas.microsoft.com/office/drawing/2014/main" xmlns="" id="{544C1C6D-78EA-4A84-8328-E7EB7BF24421}"/>
              </a:ext>
            </a:extLst>
          </p:cNvPr>
          <p:cNvSpPr>
            <a:spLocks noGrp="1"/>
          </p:cNvSpPr>
          <p:nvPr>
            <p:ph type="ftr" sz="quarter" idx="11"/>
          </p:nvPr>
        </p:nvSpPr>
        <p:spPr/>
        <p:txBody>
          <a:bodyPr/>
          <a:lstStyle/>
          <a:p>
            <a:r>
              <a:rPr lang="en-US" altLang="x-none"/>
              <a:t>Company Logo</a:t>
            </a:r>
          </a:p>
        </p:txBody>
      </p:sp>
      <p:sp>
        <p:nvSpPr>
          <p:cNvPr id="86018" name="Rectangle 2">
            <a:extLst>
              <a:ext uri="{FF2B5EF4-FFF2-40B4-BE49-F238E27FC236}">
                <a16:creationId xmlns:a16="http://schemas.microsoft.com/office/drawing/2014/main" xmlns="" id="{11A4A417-FC12-4C98-ABE6-670408FBF46D}"/>
              </a:ext>
            </a:extLst>
          </p:cNvPr>
          <p:cNvSpPr>
            <a:spLocks noGrp="1" noChangeArrowheads="1"/>
          </p:cNvSpPr>
          <p:nvPr>
            <p:ph type="title"/>
          </p:nvPr>
        </p:nvSpPr>
        <p:spPr/>
        <p:txBody>
          <a:bodyPr/>
          <a:lstStyle/>
          <a:p>
            <a:r>
              <a:rPr lang="uk-UA" altLang="x-none" b="1" dirty="0"/>
              <a:t>231 Соціальна робота</a:t>
            </a:r>
            <a:endParaRPr lang="en-US" altLang="x-none" b="1" dirty="0"/>
          </a:p>
        </p:txBody>
      </p:sp>
      <p:sp>
        <p:nvSpPr>
          <p:cNvPr id="86019" name="Text Box 3">
            <a:extLst>
              <a:ext uri="{FF2B5EF4-FFF2-40B4-BE49-F238E27FC236}">
                <a16:creationId xmlns:a16="http://schemas.microsoft.com/office/drawing/2014/main" xmlns="" id="{5514D164-4578-4FA3-88B8-4DC31B8F0F5A}"/>
              </a:ext>
            </a:extLst>
          </p:cNvPr>
          <p:cNvSpPr txBox="1">
            <a:spLocks noChangeArrowheads="1"/>
          </p:cNvSpPr>
          <p:nvPr/>
        </p:nvSpPr>
        <p:spPr bwMode="auto">
          <a:xfrm>
            <a:off x="1660525" y="722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x-none" altLang="x-none"/>
          </a:p>
        </p:txBody>
      </p:sp>
      <p:grpSp>
        <p:nvGrpSpPr>
          <p:cNvPr id="86121" name="Group 105">
            <a:extLst>
              <a:ext uri="{FF2B5EF4-FFF2-40B4-BE49-F238E27FC236}">
                <a16:creationId xmlns:a16="http://schemas.microsoft.com/office/drawing/2014/main" xmlns="" id="{7C8DE61D-6FBF-48ED-B67F-A497EED988BC}"/>
              </a:ext>
            </a:extLst>
          </p:cNvPr>
          <p:cNvGrpSpPr>
            <a:grpSpLocks/>
          </p:cNvGrpSpPr>
          <p:nvPr/>
        </p:nvGrpSpPr>
        <p:grpSpPr bwMode="auto">
          <a:xfrm>
            <a:off x="2012950" y="2057400"/>
            <a:ext cx="5410200" cy="665163"/>
            <a:chOff x="1268" y="1296"/>
            <a:chExt cx="3408" cy="419"/>
          </a:xfrm>
        </p:grpSpPr>
        <p:grpSp>
          <p:nvGrpSpPr>
            <p:cNvPr id="86091" name="Group 75">
              <a:extLst>
                <a:ext uri="{FF2B5EF4-FFF2-40B4-BE49-F238E27FC236}">
                  <a16:creationId xmlns:a16="http://schemas.microsoft.com/office/drawing/2014/main" xmlns="" id="{64ABF19D-E8D6-4754-A590-6CC44350BAAF}"/>
                </a:ext>
              </a:extLst>
            </p:cNvPr>
            <p:cNvGrpSpPr>
              <a:grpSpLocks/>
            </p:cNvGrpSpPr>
            <p:nvPr/>
          </p:nvGrpSpPr>
          <p:grpSpPr bwMode="auto">
            <a:xfrm>
              <a:off x="1268" y="1296"/>
              <a:ext cx="480" cy="419"/>
              <a:chOff x="1110" y="2656"/>
              <a:chExt cx="1549" cy="1351"/>
            </a:xfrm>
          </p:grpSpPr>
          <p:sp>
            <p:nvSpPr>
              <p:cNvPr id="86092" name="AutoShape 76">
                <a:extLst>
                  <a:ext uri="{FF2B5EF4-FFF2-40B4-BE49-F238E27FC236}">
                    <a16:creationId xmlns:a16="http://schemas.microsoft.com/office/drawing/2014/main" xmlns="" id="{C162AA7C-73A6-4A98-81F0-C226D140BDEB}"/>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a:p>
            </p:txBody>
          </p:sp>
          <p:sp>
            <p:nvSpPr>
              <p:cNvPr id="86093" name="AutoShape 77">
                <a:extLst>
                  <a:ext uri="{FF2B5EF4-FFF2-40B4-BE49-F238E27FC236}">
                    <a16:creationId xmlns:a16="http://schemas.microsoft.com/office/drawing/2014/main" xmlns="" id="{D063AF7B-ED6A-4557-8A66-6DE0139FD441}"/>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a:p>
            </p:txBody>
          </p:sp>
          <p:sp>
            <p:nvSpPr>
              <p:cNvPr id="86094" name="AutoShape 78">
                <a:extLst>
                  <a:ext uri="{FF2B5EF4-FFF2-40B4-BE49-F238E27FC236}">
                    <a16:creationId xmlns:a16="http://schemas.microsoft.com/office/drawing/2014/main" xmlns="" id="{9004AC33-C01D-489B-828B-8601484B38FF}"/>
                  </a:ext>
                </a:extLst>
              </p:cNvPr>
              <p:cNvSpPr>
                <a:spLocks noChangeArrowheads="1"/>
              </p:cNvSpPr>
              <p:nvPr/>
            </p:nvSpPr>
            <p:spPr bwMode="gray">
              <a:xfrm>
                <a:off x="1200" y="2736"/>
                <a:ext cx="1350" cy="1168"/>
              </a:xfrm>
              <a:prstGeom prst="hexagon">
                <a:avLst>
                  <a:gd name="adj" fmla="val 28896"/>
                  <a:gd name="vf" fmla="val 115470"/>
                </a:avLst>
              </a:prstGeom>
              <a:gradFill rotWithShape="1">
                <a:gsLst>
                  <a:gs pos="0">
                    <a:schemeClr val="accent1">
                      <a:gamma/>
                      <a:shade val="46275"/>
                      <a:invGamma/>
                    </a:schemeClr>
                  </a:gs>
                  <a:gs pos="50000">
                    <a:schemeClr val="accent1"/>
                  </a:gs>
                  <a:gs pos="100000">
                    <a:schemeClr val="accent1">
                      <a:gamma/>
                      <a:shade val="46275"/>
                      <a:invGamma/>
                    </a:scheme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a:p>
            </p:txBody>
          </p:sp>
        </p:grpSp>
        <p:sp>
          <p:nvSpPr>
            <p:cNvPr id="86099" name="Line 83">
              <a:extLst>
                <a:ext uri="{FF2B5EF4-FFF2-40B4-BE49-F238E27FC236}">
                  <a16:creationId xmlns:a16="http://schemas.microsoft.com/office/drawing/2014/main" xmlns="" id="{9AB4A0A0-AB03-4951-B8DB-18CBE431B297}"/>
                </a:ext>
              </a:extLst>
            </p:cNvPr>
            <p:cNvSpPr>
              <a:spLocks noChangeShapeType="1"/>
            </p:cNvSpPr>
            <p:nvPr/>
          </p:nvSpPr>
          <p:spPr bwMode="auto">
            <a:xfrm>
              <a:off x="1652" y="1680"/>
              <a:ext cx="3024"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a:p>
          </p:txBody>
        </p:sp>
        <p:sp>
          <p:nvSpPr>
            <p:cNvPr id="86100" name="Text Box 84">
              <a:extLst>
                <a:ext uri="{FF2B5EF4-FFF2-40B4-BE49-F238E27FC236}">
                  <a16:creationId xmlns:a16="http://schemas.microsoft.com/office/drawing/2014/main" xmlns="" id="{5C3E064A-C52E-4974-979B-0346C46C1B4C}"/>
                </a:ext>
              </a:extLst>
            </p:cNvPr>
            <p:cNvSpPr txBox="1">
              <a:spLocks noChangeArrowheads="1"/>
            </p:cNvSpPr>
            <p:nvPr/>
          </p:nvSpPr>
          <p:spPr bwMode="auto">
            <a:xfrm>
              <a:off x="2276" y="1344"/>
              <a:ext cx="140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uk-UA" altLang="x-none" sz="2400" b="1" dirty="0">
                  <a:solidFill>
                    <a:srgbClr val="002060"/>
                  </a:solidFill>
                </a:rPr>
                <a:t>престижність</a:t>
              </a:r>
              <a:endParaRPr lang="en-US" altLang="x-none" sz="2400" b="1" dirty="0">
                <a:solidFill>
                  <a:srgbClr val="002060"/>
                </a:solidFill>
              </a:endParaRPr>
            </a:p>
          </p:txBody>
        </p:sp>
        <p:sp>
          <p:nvSpPr>
            <p:cNvPr id="86101" name="Text Box 85">
              <a:extLst>
                <a:ext uri="{FF2B5EF4-FFF2-40B4-BE49-F238E27FC236}">
                  <a16:creationId xmlns:a16="http://schemas.microsoft.com/office/drawing/2014/main" xmlns="" id="{4AE55947-D8B6-4F83-B5F4-EAE6C98EC7CF}"/>
                </a:ext>
              </a:extLst>
            </p:cNvPr>
            <p:cNvSpPr txBox="1">
              <a:spLocks noChangeArrowheads="1"/>
            </p:cNvSpPr>
            <p:nvPr/>
          </p:nvSpPr>
          <p:spPr bwMode="gray">
            <a:xfrm>
              <a:off x="1392" y="1358"/>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x-none" sz="2400" b="1">
                  <a:solidFill>
                    <a:srgbClr val="FFFFFF"/>
                  </a:solidFill>
                </a:rPr>
                <a:t>1</a:t>
              </a:r>
            </a:p>
          </p:txBody>
        </p:sp>
      </p:grpSp>
      <p:grpSp>
        <p:nvGrpSpPr>
          <p:cNvPr id="86122" name="Group 106">
            <a:extLst>
              <a:ext uri="{FF2B5EF4-FFF2-40B4-BE49-F238E27FC236}">
                <a16:creationId xmlns:a16="http://schemas.microsoft.com/office/drawing/2014/main" xmlns="" id="{1CBFD7C0-1E64-40B7-8AEF-15AF8FCE16FE}"/>
              </a:ext>
            </a:extLst>
          </p:cNvPr>
          <p:cNvGrpSpPr>
            <a:grpSpLocks/>
          </p:cNvGrpSpPr>
          <p:nvPr/>
        </p:nvGrpSpPr>
        <p:grpSpPr bwMode="auto">
          <a:xfrm>
            <a:off x="2012950" y="2971800"/>
            <a:ext cx="5410202" cy="665163"/>
            <a:chOff x="1268" y="1872"/>
            <a:chExt cx="3408" cy="419"/>
          </a:xfrm>
        </p:grpSpPr>
        <p:grpSp>
          <p:nvGrpSpPr>
            <p:cNvPr id="86095" name="Group 79">
              <a:extLst>
                <a:ext uri="{FF2B5EF4-FFF2-40B4-BE49-F238E27FC236}">
                  <a16:creationId xmlns:a16="http://schemas.microsoft.com/office/drawing/2014/main" xmlns="" id="{D97CF162-FC16-4114-90C9-295CF8490BE6}"/>
                </a:ext>
              </a:extLst>
            </p:cNvPr>
            <p:cNvGrpSpPr>
              <a:grpSpLocks/>
            </p:cNvGrpSpPr>
            <p:nvPr/>
          </p:nvGrpSpPr>
          <p:grpSpPr bwMode="auto">
            <a:xfrm>
              <a:off x="1268" y="1872"/>
              <a:ext cx="480" cy="419"/>
              <a:chOff x="3174" y="2656"/>
              <a:chExt cx="1549" cy="1351"/>
            </a:xfrm>
          </p:grpSpPr>
          <p:sp>
            <p:nvSpPr>
              <p:cNvPr id="86096" name="AutoShape 80">
                <a:extLst>
                  <a:ext uri="{FF2B5EF4-FFF2-40B4-BE49-F238E27FC236}">
                    <a16:creationId xmlns:a16="http://schemas.microsoft.com/office/drawing/2014/main" xmlns="" id="{1A2B77A1-FFCB-4FC9-8622-D03835FBFD07}"/>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a:p>
            </p:txBody>
          </p:sp>
          <p:sp>
            <p:nvSpPr>
              <p:cNvPr id="86097" name="AutoShape 81">
                <a:extLst>
                  <a:ext uri="{FF2B5EF4-FFF2-40B4-BE49-F238E27FC236}">
                    <a16:creationId xmlns:a16="http://schemas.microsoft.com/office/drawing/2014/main" xmlns="" id="{4652D5EC-BB98-4A36-B991-FAA648EDD1EE}"/>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a:p>
            </p:txBody>
          </p:sp>
          <p:sp>
            <p:nvSpPr>
              <p:cNvPr id="86098" name="AutoShape 82">
                <a:extLst>
                  <a:ext uri="{FF2B5EF4-FFF2-40B4-BE49-F238E27FC236}">
                    <a16:creationId xmlns:a16="http://schemas.microsoft.com/office/drawing/2014/main" xmlns="" id="{8DFA6C85-B78A-4958-B98D-1CDD7409AF3C}"/>
                  </a:ext>
                </a:extLst>
              </p:cNvPr>
              <p:cNvSpPr>
                <a:spLocks noChangeArrowheads="1"/>
              </p:cNvSpPr>
              <p:nvPr/>
            </p:nvSpPr>
            <p:spPr bwMode="gray">
              <a:xfrm>
                <a:off x="3264" y="2736"/>
                <a:ext cx="1350" cy="1168"/>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a:p>
            </p:txBody>
          </p:sp>
        </p:grpSp>
        <p:sp>
          <p:nvSpPr>
            <p:cNvPr id="86102" name="Line 86">
              <a:extLst>
                <a:ext uri="{FF2B5EF4-FFF2-40B4-BE49-F238E27FC236}">
                  <a16:creationId xmlns:a16="http://schemas.microsoft.com/office/drawing/2014/main" xmlns="" id="{952C3D60-726E-4FD4-869E-75F129855123}"/>
                </a:ext>
              </a:extLst>
            </p:cNvPr>
            <p:cNvSpPr>
              <a:spLocks noChangeShapeType="1"/>
            </p:cNvSpPr>
            <p:nvPr/>
          </p:nvSpPr>
          <p:spPr bwMode="auto">
            <a:xfrm>
              <a:off x="1652" y="2256"/>
              <a:ext cx="3024"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a:p>
          </p:txBody>
        </p:sp>
        <p:sp>
          <p:nvSpPr>
            <p:cNvPr id="86103" name="Text Box 87">
              <a:extLst>
                <a:ext uri="{FF2B5EF4-FFF2-40B4-BE49-F238E27FC236}">
                  <a16:creationId xmlns:a16="http://schemas.microsoft.com/office/drawing/2014/main" xmlns="" id="{80E6B7E7-A73D-4118-9614-9BE0AD4DA60A}"/>
                </a:ext>
              </a:extLst>
            </p:cNvPr>
            <p:cNvSpPr txBox="1">
              <a:spLocks noChangeArrowheads="1"/>
            </p:cNvSpPr>
            <p:nvPr/>
          </p:nvSpPr>
          <p:spPr bwMode="auto">
            <a:xfrm>
              <a:off x="2276" y="1920"/>
              <a:ext cx="119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uk-UA" altLang="x-none" sz="2400" b="1" dirty="0">
                  <a:solidFill>
                    <a:srgbClr val="002060"/>
                  </a:solidFill>
                </a:rPr>
                <a:t>значущість</a:t>
              </a:r>
              <a:endParaRPr lang="en-US" altLang="x-none" sz="2400" b="1" dirty="0">
                <a:solidFill>
                  <a:srgbClr val="002060"/>
                </a:solidFill>
              </a:endParaRPr>
            </a:p>
          </p:txBody>
        </p:sp>
        <p:sp>
          <p:nvSpPr>
            <p:cNvPr id="86104" name="Text Box 88">
              <a:extLst>
                <a:ext uri="{FF2B5EF4-FFF2-40B4-BE49-F238E27FC236}">
                  <a16:creationId xmlns:a16="http://schemas.microsoft.com/office/drawing/2014/main" xmlns="" id="{3A72B0AE-749C-42E3-A3AD-77EEAEF9A81E}"/>
                </a:ext>
              </a:extLst>
            </p:cNvPr>
            <p:cNvSpPr txBox="1">
              <a:spLocks noChangeArrowheads="1"/>
            </p:cNvSpPr>
            <p:nvPr/>
          </p:nvSpPr>
          <p:spPr bwMode="gray">
            <a:xfrm>
              <a:off x="1392" y="1934"/>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x-none" sz="2400" b="1">
                  <a:solidFill>
                    <a:srgbClr val="FFFFFF"/>
                  </a:solidFill>
                </a:rPr>
                <a:t>2</a:t>
              </a:r>
            </a:p>
          </p:txBody>
        </p:sp>
      </p:grpSp>
      <p:grpSp>
        <p:nvGrpSpPr>
          <p:cNvPr id="86123" name="Group 107">
            <a:extLst>
              <a:ext uri="{FF2B5EF4-FFF2-40B4-BE49-F238E27FC236}">
                <a16:creationId xmlns:a16="http://schemas.microsoft.com/office/drawing/2014/main" xmlns="" id="{75FC45E0-3C01-4A29-A511-9F887AB64DA7}"/>
              </a:ext>
            </a:extLst>
          </p:cNvPr>
          <p:cNvGrpSpPr>
            <a:grpSpLocks/>
          </p:cNvGrpSpPr>
          <p:nvPr/>
        </p:nvGrpSpPr>
        <p:grpSpPr bwMode="auto">
          <a:xfrm>
            <a:off x="2012950" y="3860800"/>
            <a:ext cx="5410200" cy="665163"/>
            <a:chOff x="1268" y="2432"/>
            <a:chExt cx="3408" cy="419"/>
          </a:xfrm>
        </p:grpSpPr>
        <p:sp>
          <p:nvSpPr>
            <p:cNvPr id="86105" name="Line 89">
              <a:extLst>
                <a:ext uri="{FF2B5EF4-FFF2-40B4-BE49-F238E27FC236}">
                  <a16:creationId xmlns:a16="http://schemas.microsoft.com/office/drawing/2014/main" xmlns="" id="{24D21750-288F-41E5-9E49-DC953FDC3932}"/>
                </a:ext>
              </a:extLst>
            </p:cNvPr>
            <p:cNvSpPr>
              <a:spLocks noChangeShapeType="1"/>
            </p:cNvSpPr>
            <p:nvPr/>
          </p:nvSpPr>
          <p:spPr bwMode="auto">
            <a:xfrm>
              <a:off x="1652" y="2818"/>
              <a:ext cx="3024" cy="0"/>
            </a:xfrm>
            <a:prstGeom prst="line">
              <a:avLst/>
            </a:prstGeom>
            <a:noFill/>
            <a:ln w="25400">
              <a:solidFill>
                <a:schemeClr val="accent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a:p>
          </p:txBody>
        </p:sp>
        <p:sp>
          <p:nvSpPr>
            <p:cNvPr id="86106" name="Text Box 90">
              <a:extLst>
                <a:ext uri="{FF2B5EF4-FFF2-40B4-BE49-F238E27FC236}">
                  <a16:creationId xmlns:a16="http://schemas.microsoft.com/office/drawing/2014/main" xmlns="" id="{1935BF79-3CF6-4BFD-A68E-112C294706F4}"/>
                </a:ext>
              </a:extLst>
            </p:cNvPr>
            <p:cNvSpPr txBox="1">
              <a:spLocks noChangeArrowheads="1"/>
            </p:cNvSpPr>
            <p:nvPr/>
          </p:nvSpPr>
          <p:spPr bwMode="auto">
            <a:xfrm>
              <a:off x="2276" y="2482"/>
              <a:ext cx="197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uk-UA" altLang="x-none" sz="2400" b="1" dirty="0">
                  <a:solidFill>
                    <a:srgbClr val="002060"/>
                  </a:solidFill>
                </a:rPr>
                <a:t>кар'єрне зростання</a:t>
              </a:r>
              <a:endParaRPr lang="en-US" altLang="x-none" sz="2400" b="1" dirty="0">
                <a:solidFill>
                  <a:srgbClr val="002060"/>
                </a:solidFill>
              </a:endParaRPr>
            </a:p>
          </p:txBody>
        </p:sp>
        <p:sp>
          <p:nvSpPr>
            <p:cNvPr id="86107" name="Text Box 91">
              <a:extLst>
                <a:ext uri="{FF2B5EF4-FFF2-40B4-BE49-F238E27FC236}">
                  <a16:creationId xmlns:a16="http://schemas.microsoft.com/office/drawing/2014/main" xmlns="" id="{B2279A2A-1C82-415C-94A2-B01BE0239235}"/>
                </a:ext>
              </a:extLst>
            </p:cNvPr>
            <p:cNvSpPr txBox="1">
              <a:spLocks noChangeArrowheads="1"/>
            </p:cNvSpPr>
            <p:nvPr/>
          </p:nvSpPr>
          <p:spPr bwMode="gray">
            <a:xfrm>
              <a:off x="1392" y="2496"/>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x-none" sz="2400" b="1">
                  <a:solidFill>
                    <a:srgbClr val="FFFFFF"/>
                  </a:solidFill>
                </a:rPr>
                <a:t>3</a:t>
              </a:r>
            </a:p>
          </p:txBody>
        </p:sp>
        <p:grpSp>
          <p:nvGrpSpPr>
            <p:cNvPr id="86111" name="Group 95">
              <a:extLst>
                <a:ext uri="{FF2B5EF4-FFF2-40B4-BE49-F238E27FC236}">
                  <a16:creationId xmlns:a16="http://schemas.microsoft.com/office/drawing/2014/main" xmlns="" id="{F6944E87-805F-43E1-ACA3-8710F9F42816}"/>
                </a:ext>
              </a:extLst>
            </p:cNvPr>
            <p:cNvGrpSpPr>
              <a:grpSpLocks/>
            </p:cNvGrpSpPr>
            <p:nvPr/>
          </p:nvGrpSpPr>
          <p:grpSpPr bwMode="auto">
            <a:xfrm>
              <a:off x="1268" y="2432"/>
              <a:ext cx="480" cy="419"/>
              <a:chOff x="1110" y="2656"/>
              <a:chExt cx="1549" cy="1351"/>
            </a:xfrm>
          </p:grpSpPr>
          <p:sp>
            <p:nvSpPr>
              <p:cNvPr id="86112" name="AutoShape 96">
                <a:extLst>
                  <a:ext uri="{FF2B5EF4-FFF2-40B4-BE49-F238E27FC236}">
                    <a16:creationId xmlns:a16="http://schemas.microsoft.com/office/drawing/2014/main" xmlns="" id="{CE62F083-7BA2-464A-828B-966C1D3D668C}"/>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a:p>
            </p:txBody>
          </p:sp>
          <p:sp>
            <p:nvSpPr>
              <p:cNvPr id="86113" name="AutoShape 97">
                <a:extLst>
                  <a:ext uri="{FF2B5EF4-FFF2-40B4-BE49-F238E27FC236}">
                    <a16:creationId xmlns:a16="http://schemas.microsoft.com/office/drawing/2014/main" xmlns="" id="{6F670D86-5A66-4B94-B0C9-0754EAF7701A}"/>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a:p>
            </p:txBody>
          </p:sp>
          <p:sp>
            <p:nvSpPr>
              <p:cNvPr id="86114" name="AutoShape 98">
                <a:extLst>
                  <a:ext uri="{FF2B5EF4-FFF2-40B4-BE49-F238E27FC236}">
                    <a16:creationId xmlns:a16="http://schemas.microsoft.com/office/drawing/2014/main" xmlns="" id="{72DA204C-662A-4BEC-B66D-362221EB9673}"/>
                  </a:ext>
                </a:extLst>
              </p:cNvPr>
              <p:cNvSpPr>
                <a:spLocks noChangeArrowheads="1"/>
              </p:cNvSpPr>
              <p:nvPr/>
            </p:nvSpPr>
            <p:spPr bwMode="gray">
              <a:xfrm>
                <a:off x="1200" y="2736"/>
                <a:ext cx="1350" cy="1168"/>
              </a:xfrm>
              <a:prstGeom prst="hexagon">
                <a:avLst>
                  <a:gd name="adj" fmla="val 28896"/>
                  <a:gd name="vf" fmla="val 115470"/>
                </a:avLst>
              </a:prstGeom>
              <a:gradFill rotWithShape="1">
                <a:gsLst>
                  <a:gs pos="0">
                    <a:schemeClr val="accent1">
                      <a:gamma/>
                      <a:shade val="46275"/>
                      <a:invGamma/>
                    </a:schemeClr>
                  </a:gs>
                  <a:gs pos="50000">
                    <a:schemeClr val="accent1"/>
                  </a:gs>
                  <a:gs pos="100000">
                    <a:schemeClr val="accent1">
                      <a:gamma/>
                      <a:shade val="46275"/>
                      <a:invGamma/>
                    </a:schemeClr>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a:p>
            </p:txBody>
          </p:sp>
        </p:grpSp>
        <p:sp>
          <p:nvSpPr>
            <p:cNvPr id="86115" name="Text Box 99">
              <a:extLst>
                <a:ext uri="{FF2B5EF4-FFF2-40B4-BE49-F238E27FC236}">
                  <a16:creationId xmlns:a16="http://schemas.microsoft.com/office/drawing/2014/main" xmlns="" id="{70F1C933-D472-43E6-8BA9-0F7873E5B31B}"/>
                </a:ext>
              </a:extLst>
            </p:cNvPr>
            <p:cNvSpPr txBox="1">
              <a:spLocks noChangeArrowheads="1"/>
            </p:cNvSpPr>
            <p:nvPr/>
          </p:nvSpPr>
          <p:spPr bwMode="gray">
            <a:xfrm>
              <a:off x="1392" y="2496"/>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x-none" sz="2400" b="1">
                  <a:solidFill>
                    <a:srgbClr val="FFFFFF"/>
                  </a:solidFill>
                </a:rPr>
                <a:t>3</a:t>
              </a:r>
            </a:p>
          </p:txBody>
        </p:sp>
      </p:grpSp>
      <p:grpSp>
        <p:nvGrpSpPr>
          <p:cNvPr id="86124" name="Group 108">
            <a:extLst>
              <a:ext uri="{FF2B5EF4-FFF2-40B4-BE49-F238E27FC236}">
                <a16:creationId xmlns:a16="http://schemas.microsoft.com/office/drawing/2014/main" xmlns="" id="{7D5D2970-1A22-448D-8F81-C58903D2EFBF}"/>
              </a:ext>
            </a:extLst>
          </p:cNvPr>
          <p:cNvGrpSpPr>
            <a:grpSpLocks/>
          </p:cNvGrpSpPr>
          <p:nvPr/>
        </p:nvGrpSpPr>
        <p:grpSpPr bwMode="auto">
          <a:xfrm>
            <a:off x="2012950" y="4775200"/>
            <a:ext cx="5410203" cy="665163"/>
            <a:chOff x="1268" y="3008"/>
            <a:chExt cx="3408" cy="419"/>
          </a:xfrm>
        </p:grpSpPr>
        <p:sp>
          <p:nvSpPr>
            <p:cNvPr id="86108" name="Line 92">
              <a:extLst>
                <a:ext uri="{FF2B5EF4-FFF2-40B4-BE49-F238E27FC236}">
                  <a16:creationId xmlns:a16="http://schemas.microsoft.com/office/drawing/2014/main" xmlns="" id="{99CFB6CA-60C8-4A99-B020-2220A0DDB9B5}"/>
                </a:ext>
              </a:extLst>
            </p:cNvPr>
            <p:cNvSpPr>
              <a:spLocks noChangeShapeType="1"/>
            </p:cNvSpPr>
            <p:nvPr/>
          </p:nvSpPr>
          <p:spPr bwMode="auto">
            <a:xfrm>
              <a:off x="1652" y="3394"/>
              <a:ext cx="3024" cy="0"/>
            </a:xfrm>
            <a:prstGeom prst="line">
              <a:avLst/>
            </a:prstGeom>
            <a:noFill/>
            <a:ln w="25400">
              <a:solidFill>
                <a:schemeClr val="tx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a:p>
          </p:txBody>
        </p:sp>
        <p:sp>
          <p:nvSpPr>
            <p:cNvPr id="86109" name="Text Box 93">
              <a:extLst>
                <a:ext uri="{FF2B5EF4-FFF2-40B4-BE49-F238E27FC236}">
                  <a16:creationId xmlns:a16="http://schemas.microsoft.com/office/drawing/2014/main" xmlns="" id="{AC600B20-ED53-4AE1-950B-9668D353EFE6}"/>
                </a:ext>
              </a:extLst>
            </p:cNvPr>
            <p:cNvSpPr txBox="1">
              <a:spLocks noChangeArrowheads="1"/>
            </p:cNvSpPr>
            <p:nvPr/>
          </p:nvSpPr>
          <p:spPr bwMode="auto">
            <a:xfrm>
              <a:off x="2276" y="3058"/>
              <a:ext cx="206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uk-UA" altLang="x-none" sz="2400" b="1" dirty="0">
                  <a:solidFill>
                    <a:srgbClr val="002060"/>
                  </a:solidFill>
                </a:rPr>
                <a:t>суспільне визнання</a:t>
              </a:r>
            </a:p>
          </p:txBody>
        </p:sp>
        <p:sp>
          <p:nvSpPr>
            <p:cNvPr id="86110" name="Text Box 94">
              <a:extLst>
                <a:ext uri="{FF2B5EF4-FFF2-40B4-BE49-F238E27FC236}">
                  <a16:creationId xmlns:a16="http://schemas.microsoft.com/office/drawing/2014/main" xmlns="" id="{DDA52E15-57BA-453A-8AED-4769CC4435A0}"/>
                </a:ext>
              </a:extLst>
            </p:cNvPr>
            <p:cNvSpPr txBox="1">
              <a:spLocks noChangeArrowheads="1"/>
            </p:cNvSpPr>
            <p:nvPr/>
          </p:nvSpPr>
          <p:spPr bwMode="gray">
            <a:xfrm>
              <a:off x="1392" y="3072"/>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x-none" sz="2400" b="1">
                  <a:solidFill>
                    <a:srgbClr val="FFFFFF"/>
                  </a:solidFill>
                </a:rPr>
                <a:t>4</a:t>
              </a:r>
            </a:p>
          </p:txBody>
        </p:sp>
        <p:grpSp>
          <p:nvGrpSpPr>
            <p:cNvPr id="86116" name="Group 100">
              <a:extLst>
                <a:ext uri="{FF2B5EF4-FFF2-40B4-BE49-F238E27FC236}">
                  <a16:creationId xmlns:a16="http://schemas.microsoft.com/office/drawing/2014/main" xmlns="" id="{DBAD4595-160B-4019-9DF8-8AD3F76BA1D2}"/>
                </a:ext>
              </a:extLst>
            </p:cNvPr>
            <p:cNvGrpSpPr>
              <a:grpSpLocks/>
            </p:cNvGrpSpPr>
            <p:nvPr/>
          </p:nvGrpSpPr>
          <p:grpSpPr bwMode="auto">
            <a:xfrm>
              <a:off x="1268" y="3008"/>
              <a:ext cx="480" cy="419"/>
              <a:chOff x="3174" y="2656"/>
              <a:chExt cx="1549" cy="1351"/>
            </a:xfrm>
          </p:grpSpPr>
          <p:sp>
            <p:nvSpPr>
              <p:cNvPr id="86117" name="AutoShape 101">
                <a:extLst>
                  <a:ext uri="{FF2B5EF4-FFF2-40B4-BE49-F238E27FC236}">
                    <a16:creationId xmlns:a16="http://schemas.microsoft.com/office/drawing/2014/main" xmlns="" id="{6D0D4D2A-8F4B-458C-97EF-DFF2F466A8EC}"/>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a:p>
            </p:txBody>
          </p:sp>
          <p:sp>
            <p:nvSpPr>
              <p:cNvPr id="86118" name="AutoShape 102">
                <a:extLst>
                  <a:ext uri="{FF2B5EF4-FFF2-40B4-BE49-F238E27FC236}">
                    <a16:creationId xmlns:a16="http://schemas.microsoft.com/office/drawing/2014/main" xmlns="" id="{DCBD2122-7ED4-4301-AE1E-4E00FFCB3948}"/>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a:p>
            </p:txBody>
          </p:sp>
          <p:sp>
            <p:nvSpPr>
              <p:cNvPr id="86119" name="AutoShape 103">
                <a:extLst>
                  <a:ext uri="{FF2B5EF4-FFF2-40B4-BE49-F238E27FC236}">
                    <a16:creationId xmlns:a16="http://schemas.microsoft.com/office/drawing/2014/main" xmlns="" id="{E509F30B-6C87-4396-8420-F25A774E5D18}"/>
                  </a:ext>
                </a:extLst>
              </p:cNvPr>
              <p:cNvSpPr>
                <a:spLocks noChangeArrowheads="1"/>
              </p:cNvSpPr>
              <p:nvPr/>
            </p:nvSpPr>
            <p:spPr bwMode="gray">
              <a:xfrm>
                <a:off x="3264" y="2736"/>
                <a:ext cx="1350" cy="1168"/>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a:p>
            </p:txBody>
          </p:sp>
        </p:grpSp>
        <p:sp>
          <p:nvSpPr>
            <p:cNvPr id="86120" name="Text Box 104">
              <a:extLst>
                <a:ext uri="{FF2B5EF4-FFF2-40B4-BE49-F238E27FC236}">
                  <a16:creationId xmlns:a16="http://schemas.microsoft.com/office/drawing/2014/main" xmlns="" id="{B4732DC3-57F2-4FA1-A229-1CA9EDAE0F7F}"/>
                </a:ext>
              </a:extLst>
            </p:cNvPr>
            <p:cNvSpPr txBox="1">
              <a:spLocks noChangeArrowheads="1"/>
            </p:cNvSpPr>
            <p:nvPr/>
          </p:nvSpPr>
          <p:spPr bwMode="gray">
            <a:xfrm>
              <a:off x="1392" y="3072"/>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x-none" sz="2400" b="1">
                  <a:solidFill>
                    <a:srgbClr val="FFFFFF"/>
                  </a:solidFill>
                </a:rPr>
                <a:t>4</a:t>
              </a:r>
            </a:p>
          </p:txBody>
        </p:sp>
      </p:grpSp>
      <p:sp>
        <p:nvSpPr>
          <p:cNvPr id="2" name="Прямоугольник 1">
            <a:extLst>
              <a:ext uri="{FF2B5EF4-FFF2-40B4-BE49-F238E27FC236}">
                <a16:creationId xmlns:a16="http://schemas.microsoft.com/office/drawing/2014/main" xmlns="" id="{BB18F232-75A1-499D-9927-ECC4147EF20B}"/>
              </a:ext>
            </a:extLst>
          </p:cNvPr>
          <p:cNvSpPr/>
          <p:nvPr/>
        </p:nvSpPr>
        <p:spPr>
          <a:xfrm>
            <a:off x="2209800" y="1417635"/>
            <a:ext cx="6034608" cy="461665"/>
          </a:xfrm>
          <a:prstGeom prst="rect">
            <a:avLst/>
          </a:prstGeom>
        </p:spPr>
        <p:txBody>
          <a:bodyPr wrap="square">
            <a:spAutoFit/>
          </a:bodyPr>
          <a:lstStyle/>
          <a:p>
            <a:r>
              <a:rPr lang="ru-RU" sz="2400" b="1" dirty="0" err="1">
                <a:solidFill>
                  <a:srgbClr val="D21C9A"/>
                </a:solidFill>
              </a:rPr>
              <a:t>Чому</a:t>
            </a:r>
            <a:r>
              <a:rPr lang="ru-RU" sz="2400" b="1" dirty="0">
                <a:solidFill>
                  <a:srgbClr val="D21C9A"/>
                </a:solidFill>
              </a:rPr>
              <a:t> «</a:t>
            </a:r>
            <a:r>
              <a:rPr lang="ru-RU" sz="2400" b="1" dirty="0" err="1">
                <a:solidFill>
                  <a:srgbClr val="D21C9A"/>
                </a:solidFill>
              </a:rPr>
              <a:t>Соціальна</a:t>
            </a:r>
            <a:r>
              <a:rPr lang="ru-RU" sz="2400" b="1" dirty="0">
                <a:solidFill>
                  <a:srgbClr val="D21C9A"/>
                </a:solidFill>
              </a:rPr>
              <a:t> робота» ?</a:t>
            </a:r>
            <a:endParaRPr lang="x-none" sz="2400" b="1" dirty="0">
              <a:solidFill>
                <a:srgbClr val="D21C9A"/>
              </a:solidFill>
            </a:endParaRPr>
          </a:p>
        </p:txBody>
      </p:sp>
      <p:pic>
        <p:nvPicPr>
          <p:cNvPr id="3" name="Рисунок 2">
            <a:extLst>
              <a:ext uri="{FF2B5EF4-FFF2-40B4-BE49-F238E27FC236}">
                <a16:creationId xmlns:a16="http://schemas.microsoft.com/office/drawing/2014/main" xmlns="" id="{15D08134-FA59-41E0-A8E5-181F402AD991}"/>
              </a:ext>
            </a:extLst>
          </p:cNvPr>
          <p:cNvPicPr>
            <a:picLocks noChangeAspect="1"/>
          </p:cNvPicPr>
          <p:nvPr/>
        </p:nvPicPr>
        <p:blipFill>
          <a:blip r:embed="rId2"/>
          <a:stretch>
            <a:fillRect/>
          </a:stretch>
        </p:blipFill>
        <p:spPr>
          <a:xfrm>
            <a:off x="51453" y="1239732"/>
            <a:ext cx="1475656" cy="925514"/>
          </a:xfrm>
          <a:prstGeom prst="rect">
            <a:avLst/>
          </a:prstGeom>
        </p:spPr>
      </p:pic>
    </p:spTree>
    <p:extLst>
      <p:ext uri="{BB962C8B-B14F-4D97-AF65-F5344CB8AC3E}">
        <p14:creationId xmlns:p14="http://schemas.microsoft.com/office/powerpoint/2010/main" val="3014445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xmlns="" id="{312F0D96-7814-47A9-954D-D976079F9330}"/>
              </a:ext>
            </a:extLst>
          </p:cNvPr>
          <p:cNvSpPr>
            <a:spLocks noGrp="1"/>
          </p:cNvSpPr>
          <p:nvPr>
            <p:ph type="dt" sz="half" idx="10"/>
          </p:nvPr>
        </p:nvSpPr>
        <p:spPr/>
        <p:txBody>
          <a:bodyPr/>
          <a:lstStyle/>
          <a:p>
            <a:r>
              <a:rPr lang="en-US" altLang="x-none"/>
              <a:t>www.themegallery.com</a:t>
            </a:r>
          </a:p>
        </p:txBody>
      </p:sp>
      <p:sp>
        <p:nvSpPr>
          <p:cNvPr id="67586" name="Rectangle 2">
            <a:extLst>
              <a:ext uri="{FF2B5EF4-FFF2-40B4-BE49-F238E27FC236}">
                <a16:creationId xmlns:a16="http://schemas.microsoft.com/office/drawing/2014/main" xmlns="" id="{27BC277A-E1C9-4E9D-9992-944F38624F6C}"/>
              </a:ext>
            </a:extLst>
          </p:cNvPr>
          <p:cNvSpPr>
            <a:spLocks noGrp="1" noChangeArrowheads="1"/>
          </p:cNvSpPr>
          <p:nvPr>
            <p:ph type="title"/>
          </p:nvPr>
        </p:nvSpPr>
        <p:spPr/>
        <p:txBody>
          <a:bodyPr/>
          <a:lstStyle/>
          <a:p>
            <a:r>
              <a:rPr lang="uk-UA" altLang="x-none" b="1" dirty="0"/>
              <a:t>231 Соціальна робота</a:t>
            </a:r>
            <a:endParaRPr lang="en-US" altLang="x-none" b="1" dirty="0"/>
          </a:p>
        </p:txBody>
      </p:sp>
      <p:sp>
        <p:nvSpPr>
          <p:cNvPr id="67587" name="Rectangle 3">
            <a:extLst>
              <a:ext uri="{FF2B5EF4-FFF2-40B4-BE49-F238E27FC236}">
                <a16:creationId xmlns:a16="http://schemas.microsoft.com/office/drawing/2014/main" xmlns="" id="{94F5C056-AC07-4B10-99AE-DFC45771C99E}"/>
              </a:ext>
            </a:extLst>
          </p:cNvPr>
          <p:cNvSpPr>
            <a:spLocks noGrp="1" noChangeArrowheads="1"/>
          </p:cNvSpPr>
          <p:nvPr>
            <p:ph type="body" idx="1"/>
          </p:nvPr>
        </p:nvSpPr>
        <p:spPr>
          <a:xfrm>
            <a:off x="609600" y="1433514"/>
            <a:ext cx="8354888" cy="4686300"/>
          </a:xfrm>
        </p:spPr>
        <p:txBody>
          <a:bodyPr/>
          <a:lstStyle/>
          <a:p>
            <a:pPr marL="1530350" indent="-457200" algn="just">
              <a:lnSpc>
                <a:spcPct val="80000"/>
              </a:lnSpc>
            </a:pPr>
            <a:r>
              <a:rPr lang="ru-RU" altLang="x-none" sz="2800" b="1" dirty="0">
                <a:solidFill>
                  <a:srgbClr val="D21C9A"/>
                </a:solidFill>
              </a:rPr>
              <a:t> 	</a:t>
            </a:r>
            <a:r>
              <a:rPr lang="ru-RU" altLang="x-none" sz="2400" b="1" dirty="0" err="1">
                <a:solidFill>
                  <a:srgbClr val="D21C9A"/>
                </a:solidFill>
              </a:rPr>
              <a:t>Чому</a:t>
            </a:r>
            <a:r>
              <a:rPr lang="ru-RU" altLang="x-none" sz="2400" b="1" dirty="0">
                <a:solidFill>
                  <a:srgbClr val="D21C9A"/>
                </a:solidFill>
              </a:rPr>
              <a:t> </a:t>
            </a:r>
            <a:r>
              <a:rPr lang="ru-RU" altLang="x-none" sz="2400" b="1" dirty="0" err="1">
                <a:solidFill>
                  <a:srgbClr val="D21C9A"/>
                </a:solidFill>
              </a:rPr>
              <a:t>НУБіП</a:t>
            </a:r>
            <a:r>
              <a:rPr lang="ru-RU" altLang="x-none" sz="2400" b="1" dirty="0">
                <a:solidFill>
                  <a:srgbClr val="D21C9A"/>
                </a:solidFill>
              </a:rPr>
              <a:t> </a:t>
            </a:r>
            <a:r>
              <a:rPr lang="ru-RU" altLang="x-none" sz="2400" b="1" dirty="0" err="1">
                <a:solidFill>
                  <a:srgbClr val="D21C9A"/>
                </a:solidFill>
              </a:rPr>
              <a:t>України</a:t>
            </a:r>
            <a:r>
              <a:rPr lang="ru-RU" altLang="x-none" sz="2400" b="1" dirty="0">
                <a:solidFill>
                  <a:srgbClr val="D21C9A"/>
                </a:solidFill>
              </a:rPr>
              <a:t>?</a:t>
            </a:r>
          </a:p>
          <a:p>
            <a:pPr marL="1530350" indent="-457200" algn="just">
              <a:lnSpc>
                <a:spcPct val="80000"/>
              </a:lnSpc>
            </a:pPr>
            <a:endParaRPr lang="ru-RU" altLang="x-none" sz="2000" b="1" dirty="0">
              <a:solidFill>
                <a:srgbClr val="D21C9A"/>
              </a:solidFill>
            </a:endParaRPr>
          </a:p>
          <a:p>
            <a:pPr marL="1073150" indent="0" algn="just">
              <a:lnSpc>
                <a:spcPct val="80000"/>
              </a:lnSpc>
              <a:buNone/>
            </a:pPr>
            <a:r>
              <a:rPr lang="ru-RU" altLang="x-none" sz="2400" b="1" dirty="0">
                <a:solidFill>
                  <a:schemeClr val="accent4">
                    <a:lumMod val="75000"/>
                  </a:schemeClr>
                </a:solidFill>
              </a:rPr>
              <a:t>5. Диплом державного </a:t>
            </a:r>
            <a:r>
              <a:rPr lang="ru-RU" altLang="x-none" sz="2400" b="1" dirty="0" err="1">
                <a:solidFill>
                  <a:schemeClr val="accent4">
                    <a:lumMod val="75000"/>
                  </a:schemeClr>
                </a:solidFill>
              </a:rPr>
              <a:t>зразка</a:t>
            </a:r>
            <a:endParaRPr lang="ru-RU" altLang="x-none" sz="2400" b="1" dirty="0">
              <a:solidFill>
                <a:schemeClr val="accent4">
                  <a:lumMod val="75000"/>
                </a:schemeClr>
              </a:solidFill>
            </a:endParaRPr>
          </a:p>
        </p:txBody>
      </p:sp>
      <p:pic>
        <p:nvPicPr>
          <p:cNvPr id="2" name="Рисунок 1">
            <a:extLst>
              <a:ext uri="{FF2B5EF4-FFF2-40B4-BE49-F238E27FC236}">
                <a16:creationId xmlns:a16="http://schemas.microsoft.com/office/drawing/2014/main" xmlns="" id="{4DF38745-63B0-415B-B301-34662EDD9CC1}"/>
              </a:ext>
            </a:extLst>
          </p:cNvPr>
          <p:cNvPicPr>
            <a:picLocks noChangeAspect="1"/>
          </p:cNvPicPr>
          <p:nvPr/>
        </p:nvPicPr>
        <p:blipFill>
          <a:blip r:embed="rId2"/>
          <a:stretch>
            <a:fillRect/>
          </a:stretch>
        </p:blipFill>
        <p:spPr>
          <a:xfrm>
            <a:off x="0" y="1143000"/>
            <a:ext cx="1481456" cy="926672"/>
          </a:xfrm>
          <a:prstGeom prst="rect">
            <a:avLst/>
          </a:prstGeom>
        </p:spPr>
      </p:pic>
      <p:pic>
        <p:nvPicPr>
          <p:cNvPr id="3" name="Рисунок 2">
            <a:extLst>
              <a:ext uri="{FF2B5EF4-FFF2-40B4-BE49-F238E27FC236}">
                <a16:creationId xmlns:a16="http://schemas.microsoft.com/office/drawing/2014/main" xmlns="" id="{A25B1392-B48B-472C-83D0-B9BF254FA982}"/>
              </a:ext>
            </a:extLst>
          </p:cNvPr>
          <p:cNvPicPr>
            <a:picLocks noChangeAspect="1"/>
          </p:cNvPicPr>
          <p:nvPr/>
        </p:nvPicPr>
        <p:blipFill>
          <a:blip r:embed="rId3"/>
          <a:stretch>
            <a:fillRect/>
          </a:stretch>
        </p:blipFill>
        <p:spPr>
          <a:xfrm>
            <a:off x="179512" y="2633234"/>
            <a:ext cx="4474852" cy="3218967"/>
          </a:xfrm>
          <a:prstGeom prst="rect">
            <a:avLst/>
          </a:prstGeom>
        </p:spPr>
      </p:pic>
      <p:pic>
        <p:nvPicPr>
          <p:cNvPr id="5" name="Рисунок 4">
            <a:extLst>
              <a:ext uri="{FF2B5EF4-FFF2-40B4-BE49-F238E27FC236}">
                <a16:creationId xmlns:a16="http://schemas.microsoft.com/office/drawing/2014/main" xmlns="" id="{2F16354C-2969-45E1-8B00-C80838C2681C}"/>
              </a:ext>
            </a:extLst>
          </p:cNvPr>
          <p:cNvPicPr>
            <a:picLocks noChangeAspect="1"/>
          </p:cNvPicPr>
          <p:nvPr/>
        </p:nvPicPr>
        <p:blipFill>
          <a:blip r:embed="rId4"/>
          <a:stretch>
            <a:fillRect/>
          </a:stretch>
        </p:blipFill>
        <p:spPr>
          <a:xfrm>
            <a:off x="4750903" y="3595180"/>
            <a:ext cx="4341439" cy="3059627"/>
          </a:xfrm>
          <a:prstGeom prst="rect">
            <a:avLst/>
          </a:prstGeom>
        </p:spPr>
      </p:pic>
    </p:spTree>
    <p:extLst>
      <p:ext uri="{BB962C8B-B14F-4D97-AF65-F5344CB8AC3E}">
        <p14:creationId xmlns:p14="http://schemas.microsoft.com/office/powerpoint/2010/main" val="1715030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xmlns="" id="{312F0D96-7814-47A9-954D-D976079F9330}"/>
              </a:ext>
            </a:extLst>
          </p:cNvPr>
          <p:cNvSpPr>
            <a:spLocks noGrp="1"/>
          </p:cNvSpPr>
          <p:nvPr>
            <p:ph type="dt" sz="half" idx="10"/>
          </p:nvPr>
        </p:nvSpPr>
        <p:spPr/>
        <p:txBody>
          <a:bodyPr/>
          <a:lstStyle/>
          <a:p>
            <a:r>
              <a:rPr lang="en-US" altLang="x-none"/>
              <a:t>www.themegallery.com</a:t>
            </a:r>
          </a:p>
        </p:txBody>
      </p:sp>
      <p:sp>
        <p:nvSpPr>
          <p:cNvPr id="67586" name="Rectangle 2">
            <a:extLst>
              <a:ext uri="{FF2B5EF4-FFF2-40B4-BE49-F238E27FC236}">
                <a16:creationId xmlns:a16="http://schemas.microsoft.com/office/drawing/2014/main" xmlns="" id="{27BC277A-E1C9-4E9D-9992-944F38624F6C}"/>
              </a:ext>
            </a:extLst>
          </p:cNvPr>
          <p:cNvSpPr>
            <a:spLocks noGrp="1" noChangeArrowheads="1"/>
          </p:cNvSpPr>
          <p:nvPr>
            <p:ph type="title"/>
          </p:nvPr>
        </p:nvSpPr>
        <p:spPr/>
        <p:txBody>
          <a:bodyPr/>
          <a:lstStyle/>
          <a:p>
            <a:r>
              <a:rPr lang="uk-UA" altLang="x-none" b="1" dirty="0"/>
              <a:t>231 Соціальна робота</a:t>
            </a:r>
            <a:endParaRPr lang="en-US" altLang="x-none" b="1" dirty="0"/>
          </a:p>
        </p:txBody>
      </p:sp>
      <p:sp>
        <p:nvSpPr>
          <p:cNvPr id="67587" name="Rectangle 3">
            <a:extLst>
              <a:ext uri="{FF2B5EF4-FFF2-40B4-BE49-F238E27FC236}">
                <a16:creationId xmlns:a16="http://schemas.microsoft.com/office/drawing/2014/main" xmlns="" id="{94F5C056-AC07-4B10-99AE-DFC45771C99E}"/>
              </a:ext>
            </a:extLst>
          </p:cNvPr>
          <p:cNvSpPr>
            <a:spLocks noGrp="1" noChangeArrowheads="1"/>
          </p:cNvSpPr>
          <p:nvPr>
            <p:ph type="body" idx="1"/>
          </p:nvPr>
        </p:nvSpPr>
        <p:spPr>
          <a:xfrm>
            <a:off x="609600" y="1433514"/>
            <a:ext cx="8354888" cy="4686300"/>
          </a:xfrm>
        </p:spPr>
        <p:txBody>
          <a:bodyPr/>
          <a:lstStyle/>
          <a:p>
            <a:pPr marL="1530350" indent="-457200" algn="just">
              <a:lnSpc>
                <a:spcPct val="80000"/>
              </a:lnSpc>
            </a:pPr>
            <a:r>
              <a:rPr lang="ru-RU" altLang="x-none" sz="2800" b="1" dirty="0">
                <a:solidFill>
                  <a:srgbClr val="D21C9A"/>
                </a:solidFill>
              </a:rPr>
              <a:t> 	</a:t>
            </a:r>
            <a:r>
              <a:rPr lang="ru-RU" altLang="x-none" sz="2400" b="1" dirty="0" err="1">
                <a:solidFill>
                  <a:srgbClr val="D21C9A"/>
                </a:solidFill>
              </a:rPr>
              <a:t>Чому</a:t>
            </a:r>
            <a:r>
              <a:rPr lang="ru-RU" altLang="x-none" sz="2400" b="1" dirty="0">
                <a:solidFill>
                  <a:srgbClr val="D21C9A"/>
                </a:solidFill>
              </a:rPr>
              <a:t> </a:t>
            </a:r>
            <a:r>
              <a:rPr lang="ru-RU" altLang="x-none" sz="2400" b="1" dirty="0" err="1">
                <a:solidFill>
                  <a:srgbClr val="D21C9A"/>
                </a:solidFill>
              </a:rPr>
              <a:t>НУБіП</a:t>
            </a:r>
            <a:r>
              <a:rPr lang="ru-RU" altLang="x-none" sz="2400" b="1" dirty="0">
                <a:solidFill>
                  <a:srgbClr val="D21C9A"/>
                </a:solidFill>
              </a:rPr>
              <a:t> </a:t>
            </a:r>
            <a:r>
              <a:rPr lang="ru-RU" altLang="x-none" sz="2400" b="1" dirty="0" err="1">
                <a:solidFill>
                  <a:srgbClr val="D21C9A"/>
                </a:solidFill>
              </a:rPr>
              <a:t>України</a:t>
            </a:r>
            <a:r>
              <a:rPr lang="ru-RU" altLang="x-none" sz="2400" b="1" dirty="0">
                <a:solidFill>
                  <a:srgbClr val="D21C9A"/>
                </a:solidFill>
              </a:rPr>
              <a:t>?</a:t>
            </a:r>
          </a:p>
          <a:p>
            <a:pPr marL="1530350" indent="-457200" algn="just">
              <a:lnSpc>
                <a:spcPct val="80000"/>
              </a:lnSpc>
            </a:pPr>
            <a:endParaRPr lang="ru-RU" altLang="x-none" sz="2000" b="1" dirty="0">
              <a:solidFill>
                <a:srgbClr val="D21C9A"/>
              </a:solidFill>
            </a:endParaRPr>
          </a:p>
          <a:p>
            <a:pPr marL="1073150" indent="0" algn="just">
              <a:lnSpc>
                <a:spcPct val="80000"/>
              </a:lnSpc>
              <a:buNone/>
            </a:pPr>
            <a:r>
              <a:rPr lang="ru-RU" altLang="x-none" sz="2400" b="1" dirty="0">
                <a:solidFill>
                  <a:schemeClr val="accent4">
                    <a:lumMod val="75000"/>
                  </a:schemeClr>
                </a:solidFill>
              </a:rPr>
              <a:t>4. </a:t>
            </a:r>
            <a:r>
              <a:rPr lang="ru-RU" altLang="x-none" sz="2400" b="1" dirty="0" err="1">
                <a:solidFill>
                  <a:schemeClr val="accent4">
                    <a:lumMod val="75000"/>
                  </a:schemeClr>
                </a:solidFill>
              </a:rPr>
              <a:t>Програми</a:t>
            </a:r>
            <a:r>
              <a:rPr lang="ru-RU" altLang="x-none" sz="2400" b="1" dirty="0">
                <a:solidFill>
                  <a:schemeClr val="accent4">
                    <a:lumMod val="75000"/>
                  </a:schemeClr>
                </a:solidFill>
              </a:rPr>
              <a:t> </a:t>
            </a:r>
            <a:r>
              <a:rPr lang="ru-RU" altLang="x-none" sz="2400" b="1" dirty="0" err="1">
                <a:solidFill>
                  <a:schemeClr val="accent4">
                    <a:lumMod val="75000"/>
                  </a:schemeClr>
                </a:solidFill>
              </a:rPr>
              <a:t>подвійного</a:t>
            </a:r>
            <a:r>
              <a:rPr lang="ru-RU" altLang="x-none" sz="2400" b="1" dirty="0">
                <a:solidFill>
                  <a:schemeClr val="accent4">
                    <a:lumMod val="75000"/>
                  </a:schemeClr>
                </a:solidFill>
              </a:rPr>
              <a:t> диплому</a:t>
            </a:r>
          </a:p>
        </p:txBody>
      </p:sp>
      <p:pic>
        <p:nvPicPr>
          <p:cNvPr id="2" name="Рисунок 1">
            <a:extLst>
              <a:ext uri="{FF2B5EF4-FFF2-40B4-BE49-F238E27FC236}">
                <a16:creationId xmlns:a16="http://schemas.microsoft.com/office/drawing/2014/main" xmlns="" id="{4DF38745-63B0-415B-B301-34662EDD9CC1}"/>
              </a:ext>
            </a:extLst>
          </p:cNvPr>
          <p:cNvPicPr>
            <a:picLocks noChangeAspect="1"/>
          </p:cNvPicPr>
          <p:nvPr/>
        </p:nvPicPr>
        <p:blipFill>
          <a:blip r:embed="rId2"/>
          <a:stretch>
            <a:fillRect/>
          </a:stretch>
        </p:blipFill>
        <p:spPr>
          <a:xfrm>
            <a:off x="0" y="1143000"/>
            <a:ext cx="1481456" cy="926672"/>
          </a:xfrm>
          <a:prstGeom prst="rect">
            <a:avLst/>
          </a:prstGeom>
        </p:spPr>
      </p:pic>
      <p:pic>
        <p:nvPicPr>
          <p:cNvPr id="3" name="Рисунок 2">
            <a:extLst>
              <a:ext uri="{FF2B5EF4-FFF2-40B4-BE49-F238E27FC236}">
                <a16:creationId xmlns:a16="http://schemas.microsoft.com/office/drawing/2014/main" xmlns="" id="{F3CE5241-D7BE-4EFB-B668-62B292A881F8}"/>
              </a:ext>
            </a:extLst>
          </p:cNvPr>
          <p:cNvPicPr>
            <a:picLocks noChangeAspect="1"/>
          </p:cNvPicPr>
          <p:nvPr/>
        </p:nvPicPr>
        <p:blipFill>
          <a:blip r:embed="rId3"/>
          <a:stretch>
            <a:fillRect/>
          </a:stretch>
        </p:blipFill>
        <p:spPr>
          <a:xfrm>
            <a:off x="583907" y="2632828"/>
            <a:ext cx="3438983" cy="2414835"/>
          </a:xfrm>
          <a:prstGeom prst="rect">
            <a:avLst/>
          </a:prstGeom>
        </p:spPr>
      </p:pic>
      <p:pic>
        <p:nvPicPr>
          <p:cNvPr id="5" name="Рисунок 4">
            <a:extLst>
              <a:ext uri="{FF2B5EF4-FFF2-40B4-BE49-F238E27FC236}">
                <a16:creationId xmlns:a16="http://schemas.microsoft.com/office/drawing/2014/main" xmlns="" id="{E4FD8B4B-F562-4680-94CD-50D10DFDBD5D}"/>
              </a:ext>
            </a:extLst>
          </p:cNvPr>
          <p:cNvPicPr>
            <a:picLocks noChangeAspect="1"/>
          </p:cNvPicPr>
          <p:nvPr/>
        </p:nvPicPr>
        <p:blipFill>
          <a:blip r:embed="rId4"/>
          <a:stretch>
            <a:fillRect/>
          </a:stretch>
        </p:blipFill>
        <p:spPr>
          <a:xfrm>
            <a:off x="1115616" y="5177590"/>
            <a:ext cx="7132938" cy="1511939"/>
          </a:xfrm>
          <a:prstGeom prst="rect">
            <a:avLst/>
          </a:prstGeom>
        </p:spPr>
      </p:pic>
      <p:pic>
        <p:nvPicPr>
          <p:cNvPr id="6" name="Рисунок 5">
            <a:extLst>
              <a:ext uri="{FF2B5EF4-FFF2-40B4-BE49-F238E27FC236}">
                <a16:creationId xmlns:a16="http://schemas.microsoft.com/office/drawing/2014/main" xmlns="" id="{1065F2CD-DC38-46F7-AEA4-61B6F1F58E83}"/>
              </a:ext>
            </a:extLst>
          </p:cNvPr>
          <p:cNvPicPr>
            <a:picLocks noChangeAspect="1"/>
          </p:cNvPicPr>
          <p:nvPr/>
        </p:nvPicPr>
        <p:blipFill>
          <a:blip r:embed="rId5"/>
          <a:stretch>
            <a:fillRect/>
          </a:stretch>
        </p:blipFill>
        <p:spPr>
          <a:xfrm>
            <a:off x="4382253" y="3097698"/>
            <a:ext cx="2414262" cy="1016531"/>
          </a:xfrm>
          <a:prstGeom prst="rect">
            <a:avLst/>
          </a:prstGeom>
        </p:spPr>
      </p:pic>
      <p:pic>
        <p:nvPicPr>
          <p:cNvPr id="7" name="Рисунок 6">
            <a:extLst>
              <a:ext uri="{FF2B5EF4-FFF2-40B4-BE49-F238E27FC236}">
                <a16:creationId xmlns:a16="http://schemas.microsoft.com/office/drawing/2014/main" xmlns="" id="{57E1EEEE-9322-4830-8CC0-A1639EF8C25A}"/>
              </a:ext>
            </a:extLst>
          </p:cNvPr>
          <p:cNvPicPr>
            <a:picLocks noChangeAspect="1"/>
          </p:cNvPicPr>
          <p:nvPr/>
        </p:nvPicPr>
        <p:blipFill>
          <a:blip r:embed="rId6"/>
          <a:stretch>
            <a:fillRect/>
          </a:stretch>
        </p:blipFill>
        <p:spPr>
          <a:xfrm>
            <a:off x="7155878" y="2920734"/>
            <a:ext cx="1545412" cy="1370461"/>
          </a:xfrm>
          <a:prstGeom prst="rect">
            <a:avLst/>
          </a:prstGeom>
        </p:spPr>
      </p:pic>
    </p:spTree>
    <p:extLst>
      <p:ext uri="{BB962C8B-B14F-4D97-AF65-F5344CB8AC3E}">
        <p14:creationId xmlns:p14="http://schemas.microsoft.com/office/powerpoint/2010/main" val="3121229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xmlns="" id="{312F0D96-7814-47A9-954D-D976079F9330}"/>
              </a:ext>
            </a:extLst>
          </p:cNvPr>
          <p:cNvSpPr>
            <a:spLocks noGrp="1"/>
          </p:cNvSpPr>
          <p:nvPr>
            <p:ph type="dt" sz="half" idx="10"/>
          </p:nvPr>
        </p:nvSpPr>
        <p:spPr/>
        <p:txBody>
          <a:bodyPr/>
          <a:lstStyle/>
          <a:p>
            <a:r>
              <a:rPr lang="en-US" altLang="x-none"/>
              <a:t>www.themegallery.com</a:t>
            </a:r>
          </a:p>
        </p:txBody>
      </p:sp>
      <p:sp>
        <p:nvSpPr>
          <p:cNvPr id="67586" name="Rectangle 2">
            <a:extLst>
              <a:ext uri="{FF2B5EF4-FFF2-40B4-BE49-F238E27FC236}">
                <a16:creationId xmlns:a16="http://schemas.microsoft.com/office/drawing/2014/main" xmlns="" id="{27BC277A-E1C9-4E9D-9992-944F38624F6C}"/>
              </a:ext>
            </a:extLst>
          </p:cNvPr>
          <p:cNvSpPr>
            <a:spLocks noGrp="1" noChangeArrowheads="1"/>
          </p:cNvSpPr>
          <p:nvPr>
            <p:ph type="title"/>
          </p:nvPr>
        </p:nvSpPr>
        <p:spPr/>
        <p:txBody>
          <a:bodyPr/>
          <a:lstStyle/>
          <a:p>
            <a:r>
              <a:rPr lang="uk-UA" altLang="x-none" b="1" dirty="0"/>
              <a:t>231 Соціальна робота</a:t>
            </a:r>
            <a:endParaRPr lang="en-US" altLang="x-none" b="1" dirty="0"/>
          </a:p>
        </p:txBody>
      </p:sp>
      <p:sp>
        <p:nvSpPr>
          <p:cNvPr id="67587" name="Rectangle 3">
            <a:extLst>
              <a:ext uri="{FF2B5EF4-FFF2-40B4-BE49-F238E27FC236}">
                <a16:creationId xmlns:a16="http://schemas.microsoft.com/office/drawing/2014/main" xmlns="" id="{94F5C056-AC07-4B10-99AE-DFC45771C99E}"/>
              </a:ext>
            </a:extLst>
          </p:cNvPr>
          <p:cNvSpPr>
            <a:spLocks noGrp="1" noChangeArrowheads="1"/>
          </p:cNvSpPr>
          <p:nvPr>
            <p:ph type="body" idx="1"/>
          </p:nvPr>
        </p:nvSpPr>
        <p:spPr>
          <a:xfrm>
            <a:off x="609600" y="1433514"/>
            <a:ext cx="8354888" cy="4686300"/>
          </a:xfrm>
        </p:spPr>
        <p:txBody>
          <a:bodyPr/>
          <a:lstStyle/>
          <a:p>
            <a:pPr marL="1530350" indent="-457200" algn="just">
              <a:lnSpc>
                <a:spcPct val="80000"/>
              </a:lnSpc>
            </a:pPr>
            <a:r>
              <a:rPr lang="ru-RU" altLang="x-none" sz="2800" b="1" dirty="0">
                <a:solidFill>
                  <a:srgbClr val="D21C9A"/>
                </a:solidFill>
              </a:rPr>
              <a:t> 	</a:t>
            </a:r>
            <a:r>
              <a:rPr lang="ru-RU" altLang="x-none" sz="2400" b="1" dirty="0" err="1">
                <a:solidFill>
                  <a:srgbClr val="D21C9A"/>
                </a:solidFill>
              </a:rPr>
              <a:t>Чому</a:t>
            </a:r>
            <a:r>
              <a:rPr lang="ru-RU" altLang="x-none" sz="2400" b="1" dirty="0">
                <a:solidFill>
                  <a:srgbClr val="D21C9A"/>
                </a:solidFill>
              </a:rPr>
              <a:t> </a:t>
            </a:r>
            <a:r>
              <a:rPr lang="ru-RU" altLang="x-none" sz="2400" b="1" dirty="0" err="1">
                <a:solidFill>
                  <a:srgbClr val="D21C9A"/>
                </a:solidFill>
              </a:rPr>
              <a:t>НУБіП</a:t>
            </a:r>
            <a:r>
              <a:rPr lang="ru-RU" altLang="x-none" sz="2400" b="1" dirty="0">
                <a:solidFill>
                  <a:srgbClr val="D21C9A"/>
                </a:solidFill>
              </a:rPr>
              <a:t> </a:t>
            </a:r>
            <a:r>
              <a:rPr lang="ru-RU" altLang="x-none" sz="2400" b="1" dirty="0" err="1">
                <a:solidFill>
                  <a:srgbClr val="D21C9A"/>
                </a:solidFill>
              </a:rPr>
              <a:t>України</a:t>
            </a:r>
            <a:r>
              <a:rPr lang="ru-RU" altLang="x-none" sz="2400" b="1" dirty="0">
                <a:solidFill>
                  <a:srgbClr val="D21C9A"/>
                </a:solidFill>
              </a:rPr>
              <a:t>?</a:t>
            </a:r>
          </a:p>
          <a:p>
            <a:pPr marL="1530350" indent="-457200" algn="just">
              <a:lnSpc>
                <a:spcPct val="80000"/>
              </a:lnSpc>
            </a:pPr>
            <a:endParaRPr lang="ru-RU" altLang="x-none" sz="2000" b="1" dirty="0">
              <a:solidFill>
                <a:srgbClr val="D21C9A"/>
              </a:solidFill>
            </a:endParaRPr>
          </a:p>
          <a:p>
            <a:pPr marL="1073150" indent="0" algn="ctr">
              <a:lnSpc>
                <a:spcPct val="80000"/>
              </a:lnSpc>
              <a:buNone/>
            </a:pPr>
            <a:r>
              <a:rPr lang="ru-RU" altLang="x-none" sz="2400" b="1" dirty="0">
                <a:solidFill>
                  <a:schemeClr val="accent4">
                    <a:lumMod val="75000"/>
                  </a:schemeClr>
                </a:solidFill>
              </a:rPr>
              <a:t>3. </a:t>
            </a:r>
            <a:r>
              <a:rPr lang="ru-RU" altLang="x-none" sz="2400" b="1" dirty="0" err="1">
                <a:solidFill>
                  <a:schemeClr val="accent4">
                    <a:lumMod val="75000"/>
                  </a:schemeClr>
                </a:solidFill>
              </a:rPr>
              <a:t>Усі</a:t>
            </a:r>
            <a:r>
              <a:rPr lang="ru-RU" altLang="x-none" sz="2400" b="1" dirty="0">
                <a:solidFill>
                  <a:schemeClr val="accent4">
                    <a:lumMod val="75000"/>
                  </a:schemeClr>
                </a:solidFill>
              </a:rPr>
              <a:t> </a:t>
            </a:r>
            <a:r>
              <a:rPr lang="ru-RU" altLang="x-none" sz="2400" b="1" dirty="0" err="1">
                <a:solidFill>
                  <a:schemeClr val="accent4">
                    <a:lumMod val="75000"/>
                  </a:schemeClr>
                </a:solidFill>
              </a:rPr>
              <a:t>студенти</a:t>
            </a:r>
            <a:r>
              <a:rPr lang="ru-RU" altLang="x-none" sz="2400" b="1" dirty="0">
                <a:solidFill>
                  <a:schemeClr val="accent4">
                    <a:lumMod val="75000"/>
                  </a:schemeClr>
                </a:solidFill>
              </a:rPr>
              <a:t> </a:t>
            </a:r>
            <a:r>
              <a:rPr lang="ru-RU" altLang="x-none" sz="2400" b="1" dirty="0" err="1">
                <a:solidFill>
                  <a:schemeClr val="accent4">
                    <a:lumMod val="75000"/>
                  </a:schemeClr>
                </a:solidFill>
              </a:rPr>
              <a:t>забезпечуються</a:t>
            </a:r>
            <a:r>
              <a:rPr lang="ru-RU" altLang="x-none" sz="2400" b="1" dirty="0">
                <a:solidFill>
                  <a:schemeClr val="accent4">
                    <a:lumMod val="75000"/>
                  </a:schemeClr>
                </a:solidFill>
              </a:rPr>
              <a:t> </a:t>
            </a:r>
            <a:r>
              <a:rPr lang="ru-RU" altLang="x-none" sz="2400" b="1" dirty="0" err="1">
                <a:solidFill>
                  <a:schemeClr val="accent4">
                    <a:lumMod val="75000"/>
                  </a:schemeClr>
                </a:solidFill>
              </a:rPr>
              <a:t>гуртожитком</a:t>
            </a:r>
            <a:endParaRPr lang="ru-RU" altLang="x-none" sz="2400" b="1" dirty="0">
              <a:solidFill>
                <a:schemeClr val="accent4">
                  <a:lumMod val="75000"/>
                </a:schemeClr>
              </a:solidFill>
            </a:endParaRPr>
          </a:p>
          <a:p>
            <a:pPr marL="1073150" indent="0" algn="just">
              <a:lnSpc>
                <a:spcPct val="80000"/>
              </a:lnSpc>
              <a:buNone/>
            </a:pPr>
            <a:r>
              <a:rPr lang="ru-RU" altLang="x-none" sz="2400" b="1" dirty="0">
                <a:solidFill>
                  <a:schemeClr val="accent4">
                    <a:lumMod val="75000"/>
                  </a:schemeClr>
                </a:solidFill>
              </a:rPr>
              <a:t> на </a:t>
            </a:r>
            <a:r>
              <a:rPr lang="ru-RU" altLang="x-none" sz="2400" b="1" dirty="0" err="1">
                <a:solidFill>
                  <a:schemeClr val="accent4">
                    <a:lumMod val="75000"/>
                  </a:schemeClr>
                </a:solidFill>
              </a:rPr>
              <a:t>території</a:t>
            </a:r>
            <a:r>
              <a:rPr lang="ru-RU" altLang="x-none" sz="2400" b="1" dirty="0">
                <a:solidFill>
                  <a:schemeClr val="accent4">
                    <a:lumMod val="75000"/>
                  </a:schemeClr>
                </a:solidFill>
              </a:rPr>
              <a:t> </a:t>
            </a:r>
            <a:r>
              <a:rPr lang="ru-RU" altLang="x-none" sz="2400" b="1" dirty="0" err="1">
                <a:solidFill>
                  <a:schemeClr val="accent4">
                    <a:lumMod val="75000"/>
                  </a:schemeClr>
                </a:solidFill>
              </a:rPr>
              <a:t>студентського</a:t>
            </a:r>
            <a:r>
              <a:rPr lang="ru-RU" altLang="x-none" sz="2400" b="1" dirty="0">
                <a:solidFill>
                  <a:schemeClr val="accent4">
                    <a:lumMod val="75000"/>
                  </a:schemeClr>
                </a:solidFill>
              </a:rPr>
              <a:t> </a:t>
            </a:r>
            <a:r>
              <a:rPr lang="ru-RU" altLang="x-none" sz="2400" b="1" dirty="0" err="1">
                <a:solidFill>
                  <a:schemeClr val="accent4">
                    <a:lumMod val="75000"/>
                  </a:schemeClr>
                </a:solidFill>
              </a:rPr>
              <a:t>містечка</a:t>
            </a:r>
            <a:r>
              <a:rPr lang="ru-RU" altLang="x-none" sz="2400" b="1" dirty="0">
                <a:solidFill>
                  <a:schemeClr val="accent4">
                    <a:lumMod val="75000"/>
                  </a:schemeClr>
                </a:solidFill>
              </a:rPr>
              <a:t> </a:t>
            </a:r>
          </a:p>
          <a:p>
            <a:pPr marL="1073150" indent="0" algn="just">
              <a:lnSpc>
                <a:spcPct val="80000"/>
              </a:lnSpc>
              <a:buNone/>
            </a:pPr>
            <a:endParaRPr lang="ru-RU" altLang="x-none" sz="2400" b="1" dirty="0">
              <a:solidFill>
                <a:schemeClr val="accent4">
                  <a:lumMod val="75000"/>
                </a:schemeClr>
              </a:solidFill>
            </a:endParaRPr>
          </a:p>
          <a:p>
            <a:pPr marL="1073150" indent="0" algn="just">
              <a:lnSpc>
                <a:spcPct val="80000"/>
              </a:lnSpc>
              <a:buNone/>
            </a:pPr>
            <a:endParaRPr lang="ru-RU" altLang="x-none" sz="2400" b="1" dirty="0">
              <a:solidFill>
                <a:schemeClr val="accent4">
                  <a:lumMod val="75000"/>
                </a:schemeClr>
              </a:solidFill>
            </a:endParaRPr>
          </a:p>
          <a:p>
            <a:pPr marL="1073150" indent="0" algn="just">
              <a:lnSpc>
                <a:spcPct val="80000"/>
              </a:lnSpc>
              <a:buNone/>
            </a:pPr>
            <a:endParaRPr lang="ru-RU" altLang="x-none" sz="2400" b="1" dirty="0">
              <a:solidFill>
                <a:schemeClr val="accent4">
                  <a:lumMod val="75000"/>
                </a:schemeClr>
              </a:solidFill>
            </a:endParaRPr>
          </a:p>
        </p:txBody>
      </p:sp>
      <p:pic>
        <p:nvPicPr>
          <p:cNvPr id="2" name="Рисунок 1">
            <a:extLst>
              <a:ext uri="{FF2B5EF4-FFF2-40B4-BE49-F238E27FC236}">
                <a16:creationId xmlns:a16="http://schemas.microsoft.com/office/drawing/2014/main" xmlns="" id="{4DF38745-63B0-415B-B301-34662EDD9CC1}"/>
              </a:ext>
            </a:extLst>
          </p:cNvPr>
          <p:cNvPicPr>
            <a:picLocks noChangeAspect="1"/>
          </p:cNvPicPr>
          <p:nvPr/>
        </p:nvPicPr>
        <p:blipFill>
          <a:blip r:embed="rId2"/>
          <a:stretch>
            <a:fillRect/>
          </a:stretch>
        </p:blipFill>
        <p:spPr>
          <a:xfrm>
            <a:off x="0" y="1143000"/>
            <a:ext cx="1481456" cy="926672"/>
          </a:xfrm>
          <a:prstGeom prst="rect">
            <a:avLst/>
          </a:prstGeom>
        </p:spPr>
      </p:pic>
      <p:pic>
        <p:nvPicPr>
          <p:cNvPr id="5" name="Рисунок 4">
            <a:extLst>
              <a:ext uri="{FF2B5EF4-FFF2-40B4-BE49-F238E27FC236}">
                <a16:creationId xmlns:a16="http://schemas.microsoft.com/office/drawing/2014/main" xmlns="" id="{528A4464-235B-48D6-95ED-CDFADFFD3D78}"/>
              </a:ext>
            </a:extLst>
          </p:cNvPr>
          <p:cNvPicPr>
            <a:picLocks noChangeAspect="1"/>
          </p:cNvPicPr>
          <p:nvPr/>
        </p:nvPicPr>
        <p:blipFill>
          <a:blip r:embed="rId3"/>
          <a:stretch>
            <a:fillRect/>
          </a:stretch>
        </p:blipFill>
        <p:spPr>
          <a:xfrm>
            <a:off x="899592" y="3088069"/>
            <a:ext cx="7777844" cy="3681513"/>
          </a:xfrm>
          <a:prstGeom prst="rect">
            <a:avLst/>
          </a:prstGeom>
        </p:spPr>
      </p:pic>
    </p:spTree>
    <p:extLst>
      <p:ext uri="{BB962C8B-B14F-4D97-AF65-F5344CB8AC3E}">
        <p14:creationId xmlns:p14="http://schemas.microsoft.com/office/powerpoint/2010/main" val="538884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xmlns="" id="{312F0D96-7814-47A9-954D-D976079F9330}"/>
              </a:ext>
            </a:extLst>
          </p:cNvPr>
          <p:cNvSpPr>
            <a:spLocks noGrp="1"/>
          </p:cNvSpPr>
          <p:nvPr>
            <p:ph type="dt" sz="half" idx="10"/>
          </p:nvPr>
        </p:nvSpPr>
        <p:spPr/>
        <p:txBody>
          <a:bodyPr/>
          <a:lstStyle/>
          <a:p>
            <a:r>
              <a:rPr lang="en-US" altLang="x-none"/>
              <a:t>www.themegallery.com</a:t>
            </a:r>
          </a:p>
        </p:txBody>
      </p:sp>
      <p:sp>
        <p:nvSpPr>
          <p:cNvPr id="67586" name="Rectangle 2">
            <a:extLst>
              <a:ext uri="{FF2B5EF4-FFF2-40B4-BE49-F238E27FC236}">
                <a16:creationId xmlns:a16="http://schemas.microsoft.com/office/drawing/2014/main" xmlns="" id="{27BC277A-E1C9-4E9D-9992-944F38624F6C}"/>
              </a:ext>
            </a:extLst>
          </p:cNvPr>
          <p:cNvSpPr>
            <a:spLocks noGrp="1" noChangeArrowheads="1"/>
          </p:cNvSpPr>
          <p:nvPr>
            <p:ph type="title"/>
          </p:nvPr>
        </p:nvSpPr>
        <p:spPr/>
        <p:txBody>
          <a:bodyPr/>
          <a:lstStyle/>
          <a:p>
            <a:r>
              <a:rPr lang="uk-UA" altLang="x-none" b="1" dirty="0"/>
              <a:t>231 Соціальна робота</a:t>
            </a:r>
            <a:endParaRPr lang="en-US" altLang="x-none" b="1" dirty="0"/>
          </a:p>
        </p:txBody>
      </p:sp>
      <p:sp>
        <p:nvSpPr>
          <p:cNvPr id="67587" name="Rectangle 3">
            <a:extLst>
              <a:ext uri="{FF2B5EF4-FFF2-40B4-BE49-F238E27FC236}">
                <a16:creationId xmlns:a16="http://schemas.microsoft.com/office/drawing/2014/main" xmlns="" id="{94F5C056-AC07-4B10-99AE-DFC45771C99E}"/>
              </a:ext>
            </a:extLst>
          </p:cNvPr>
          <p:cNvSpPr>
            <a:spLocks noGrp="1" noChangeArrowheads="1"/>
          </p:cNvSpPr>
          <p:nvPr>
            <p:ph type="body" idx="1"/>
          </p:nvPr>
        </p:nvSpPr>
        <p:spPr>
          <a:xfrm>
            <a:off x="609600" y="1433514"/>
            <a:ext cx="8354888" cy="4686300"/>
          </a:xfrm>
        </p:spPr>
        <p:txBody>
          <a:bodyPr/>
          <a:lstStyle/>
          <a:p>
            <a:pPr marL="1530350" indent="-457200" algn="just">
              <a:lnSpc>
                <a:spcPct val="80000"/>
              </a:lnSpc>
            </a:pPr>
            <a:r>
              <a:rPr lang="ru-RU" altLang="x-none" sz="2800" b="1" dirty="0">
                <a:solidFill>
                  <a:srgbClr val="D21C9A"/>
                </a:solidFill>
              </a:rPr>
              <a:t> 	</a:t>
            </a:r>
            <a:r>
              <a:rPr lang="ru-RU" altLang="x-none" sz="2400" b="1" dirty="0" err="1">
                <a:solidFill>
                  <a:srgbClr val="D21C9A"/>
                </a:solidFill>
              </a:rPr>
              <a:t>Чому</a:t>
            </a:r>
            <a:r>
              <a:rPr lang="ru-RU" altLang="x-none" sz="2400" b="1" dirty="0">
                <a:solidFill>
                  <a:srgbClr val="D21C9A"/>
                </a:solidFill>
              </a:rPr>
              <a:t> </a:t>
            </a:r>
            <a:r>
              <a:rPr lang="ru-RU" altLang="x-none" sz="2400" b="1" dirty="0" err="1">
                <a:solidFill>
                  <a:srgbClr val="D21C9A"/>
                </a:solidFill>
              </a:rPr>
              <a:t>НУБіП</a:t>
            </a:r>
            <a:r>
              <a:rPr lang="ru-RU" altLang="x-none" sz="2400" b="1" dirty="0">
                <a:solidFill>
                  <a:srgbClr val="D21C9A"/>
                </a:solidFill>
              </a:rPr>
              <a:t> </a:t>
            </a:r>
            <a:r>
              <a:rPr lang="ru-RU" altLang="x-none" sz="2400" b="1" dirty="0" err="1">
                <a:solidFill>
                  <a:srgbClr val="D21C9A"/>
                </a:solidFill>
              </a:rPr>
              <a:t>України</a:t>
            </a:r>
            <a:r>
              <a:rPr lang="ru-RU" altLang="x-none" sz="2400" b="1" dirty="0">
                <a:solidFill>
                  <a:srgbClr val="D21C9A"/>
                </a:solidFill>
              </a:rPr>
              <a:t>?</a:t>
            </a:r>
          </a:p>
          <a:p>
            <a:pPr marL="1530350" indent="-457200" algn="just">
              <a:lnSpc>
                <a:spcPct val="80000"/>
              </a:lnSpc>
            </a:pPr>
            <a:endParaRPr lang="ru-RU" altLang="x-none" sz="2000" b="1" dirty="0">
              <a:solidFill>
                <a:srgbClr val="D21C9A"/>
              </a:solidFill>
            </a:endParaRPr>
          </a:p>
          <a:p>
            <a:pPr marL="1073150" indent="0" algn="just">
              <a:lnSpc>
                <a:spcPct val="80000"/>
              </a:lnSpc>
              <a:buNone/>
            </a:pPr>
            <a:endParaRPr lang="ru-RU" altLang="x-none" sz="2400" b="1" dirty="0">
              <a:solidFill>
                <a:schemeClr val="accent4">
                  <a:lumMod val="75000"/>
                </a:schemeClr>
              </a:solidFill>
            </a:endParaRPr>
          </a:p>
          <a:p>
            <a:pPr marL="1073150" indent="0" algn="just">
              <a:lnSpc>
                <a:spcPct val="80000"/>
              </a:lnSpc>
              <a:buNone/>
            </a:pPr>
            <a:endParaRPr lang="ru-RU" altLang="x-none" sz="2400" b="1" dirty="0">
              <a:solidFill>
                <a:schemeClr val="accent4">
                  <a:lumMod val="75000"/>
                </a:schemeClr>
              </a:solidFill>
            </a:endParaRPr>
          </a:p>
          <a:p>
            <a:pPr marL="1073150" indent="0" algn="just">
              <a:lnSpc>
                <a:spcPct val="80000"/>
              </a:lnSpc>
              <a:buNone/>
            </a:pPr>
            <a:endParaRPr lang="ru-RU" altLang="x-none" sz="2400" b="1" dirty="0">
              <a:solidFill>
                <a:schemeClr val="accent4">
                  <a:lumMod val="75000"/>
                </a:schemeClr>
              </a:solidFill>
            </a:endParaRPr>
          </a:p>
        </p:txBody>
      </p:sp>
      <p:pic>
        <p:nvPicPr>
          <p:cNvPr id="2" name="Рисунок 1">
            <a:extLst>
              <a:ext uri="{FF2B5EF4-FFF2-40B4-BE49-F238E27FC236}">
                <a16:creationId xmlns:a16="http://schemas.microsoft.com/office/drawing/2014/main" xmlns="" id="{4DF38745-63B0-415B-B301-34662EDD9CC1}"/>
              </a:ext>
            </a:extLst>
          </p:cNvPr>
          <p:cNvPicPr>
            <a:picLocks noChangeAspect="1"/>
          </p:cNvPicPr>
          <p:nvPr/>
        </p:nvPicPr>
        <p:blipFill>
          <a:blip r:embed="rId2"/>
          <a:stretch>
            <a:fillRect/>
          </a:stretch>
        </p:blipFill>
        <p:spPr>
          <a:xfrm>
            <a:off x="0" y="1143000"/>
            <a:ext cx="1481456" cy="926672"/>
          </a:xfrm>
          <a:prstGeom prst="rect">
            <a:avLst/>
          </a:prstGeom>
        </p:spPr>
      </p:pic>
      <p:pic>
        <p:nvPicPr>
          <p:cNvPr id="6" name="Рисунок 5">
            <a:extLst>
              <a:ext uri="{FF2B5EF4-FFF2-40B4-BE49-F238E27FC236}">
                <a16:creationId xmlns:a16="http://schemas.microsoft.com/office/drawing/2014/main" xmlns="" id="{A2C06664-C236-4D5F-8E4B-189D78289D95}"/>
              </a:ext>
            </a:extLst>
          </p:cNvPr>
          <p:cNvPicPr>
            <a:picLocks noChangeAspect="1"/>
          </p:cNvPicPr>
          <p:nvPr/>
        </p:nvPicPr>
        <p:blipFill>
          <a:blip r:embed="rId3"/>
          <a:stretch>
            <a:fillRect/>
          </a:stretch>
        </p:blipFill>
        <p:spPr>
          <a:xfrm>
            <a:off x="609126" y="2436649"/>
            <a:ext cx="8354889" cy="3952313"/>
          </a:xfrm>
          <a:prstGeom prst="rect">
            <a:avLst/>
          </a:prstGeom>
        </p:spPr>
      </p:pic>
    </p:spTree>
    <p:extLst>
      <p:ext uri="{BB962C8B-B14F-4D97-AF65-F5344CB8AC3E}">
        <p14:creationId xmlns:p14="http://schemas.microsoft.com/office/powerpoint/2010/main" val="498774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xmlns="" id="{312F0D96-7814-47A9-954D-D976079F9330}"/>
              </a:ext>
            </a:extLst>
          </p:cNvPr>
          <p:cNvSpPr>
            <a:spLocks noGrp="1"/>
          </p:cNvSpPr>
          <p:nvPr>
            <p:ph type="dt" sz="half" idx="10"/>
          </p:nvPr>
        </p:nvSpPr>
        <p:spPr/>
        <p:txBody>
          <a:bodyPr/>
          <a:lstStyle/>
          <a:p>
            <a:r>
              <a:rPr lang="en-US" altLang="x-none"/>
              <a:t>www.themegallery.com</a:t>
            </a:r>
          </a:p>
        </p:txBody>
      </p:sp>
      <p:sp>
        <p:nvSpPr>
          <p:cNvPr id="67586" name="Rectangle 2">
            <a:extLst>
              <a:ext uri="{FF2B5EF4-FFF2-40B4-BE49-F238E27FC236}">
                <a16:creationId xmlns:a16="http://schemas.microsoft.com/office/drawing/2014/main" xmlns="" id="{27BC277A-E1C9-4E9D-9992-944F38624F6C}"/>
              </a:ext>
            </a:extLst>
          </p:cNvPr>
          <p:cNvSpPr>
            <a:spLocks noGrp="1" noChangeArrowheads="1"/>
          </p:cNvSpPr>
          <p:nvPr>
            <p:ph type="title"/>
          </p:nvPr>
        </p:nvSpPr>
        <p:spPr/>
        <p:txBody>
          <a:bodyPr/>
          <a:lstStyle/>
          <a:p>
            <a:r>
              <a:rPr lang="uk-UA" altLang="x-none" b="1" dirty="0"/>
              <a:t>231 Соціальна робота</a:t>
            </a:r>
            <a:endParaRPr lang="en-US" altLang="x-none" b="1" dirty="0"/>
          </a:p>
        </p:txBody>
      </p:sp>
      <p:sp>
        <p:nvSpPr>
          <p:cNvPr id="67587" name="Rectangle 3">
            <a:extLst>
              <a:ext uri="{FF2B5EF4-FFF2-40B4-BE49-F238E27FC236}">
                <a16:creationId xmlns:a16="http://schemas.microsoft.com/office/drawing/2014/main" xmlns="" id="{94F5C056-AC07-4B10-99AE-DFC45771C99E}"/>
              </a:ext>
            </a:extLst>
          </p:cNvPr>
          <p:cNvSpPr>
            <a:spLocks noGrp="1" noChangeArrowheads="1"/>
          </p:cNvSpPr>
          <p:nvPr>
            <p:ph type="body" idx="1"/>
          </p:nvPr>
        </p:nvSpPr>
        <p:spPr>
          <a:xfrm>
            <a:off x="609600" y="1433514"/>
            <a:ext cx="8354888" cy="4686300"/>
          </a:xfrm>
        </p:spPr>
        <p:txBody>
          <a:bodyPr/>
          <a:lstStyle/>
          <a:p>
            <a:pPr marL="1530350" indent="-457200" algn="just">
              <a:lnSpc>
                <a:spcPct val="80000"/>
              </a:lnSpc>
            </a:pPr>
            <a:r>
              <a:rPr lang="ru-RU" altLang="x-none" sz="2800" b="1" dirty="0">
                <a:solidFill>
                  <a:srgbClr val="D21C9A"/>
                </a:solidFill>
              </a:rPr>
              <a:t> 	</a:t>
            </a:r>
            <a:r>
              <a:rPr lang="ru-RU" altLang="x-none" sz="2400" b="1" dirty="0" err="1">
                <a:solidFill>
                  <a:srgbClr val="D21C9A"/>
                </a:solidFill>
              </a:rPr>
              <a:t>Чому</a:t>
            </a:r>
            <a:r>
              <a:rPr lang="ru-RU" altLang="x-none" sz="2400" b="1" dirty="0">
                <a:solidFill>
                  <a:srgbClr val="D21C9A"/>
                </a:solidFill>
              </a:rPr>
              <a:t> </a:t>
            </a:r>
            <a:r>
              <a:rPr lang="ru-RU" altLang="x-none" sz="2400" b="1" dirty="0" err="1">
                <a:solidFill>
                  <a:srgbClr val="D21C9A"/>
                </a:solidFill>
              </a:rPr>
              <a:t>НУБіП</a:t>
            </a:r>
            <a:r>
              <a:rPr lang="ru-RU" altLang="x-none" sz="2400" b="1" dirty="0">
                <a:solidFill>
                  <a:srgbClr val="D21C9A"/>
                </a:solidFill>
              </a:rPr>
              <a:t> </a:t>
            </a:r>
            <a:r>
              <a:rPr lang="ru-RU" altLang="x-none" sz="2400" b="1" dirty="0" err="1">
                <a:solidFill>
                  <a:srgbClr val="D21C9A"/>
                </a:solidFill>
              </a:rPr>
              <a:t>України</a:t>
            </a:r>
            <a:r>
              <a:rPr lang="ru-RU" altLang="x-none" sz="2400" b="1" dirty="0">
                <a:solidFill>
                  <a:srgbClr val="D21C9A"/>
                </a:solidFill>
              </a:rPr>
              <a:t>?</a:t>
            </a:r>
          </a:p>
          <a:p>
            <a:pPr marL="1530350" indent="-457200" algn="just">
              <a:lnSpc>
                <a:spcPct val="80000"/>
              </a:lnSpc>
            </a:pPr>
            <a:endParaRPr lang="ru-RU" altLang="x-none" sz="2000" b="1" dirty="0">
              <a:solidFill>
                <a:srgbClr val="D21C9A"/>
              </a:solidFill>
            </a:endParaRPr>
          </a:p>
          <a:p>
            <a:pPr marL="0" indent="0" algn="just">
              <a:lnSpc>
                <a:spcPct val="80000"/>
              </a:lnSpc>
              <a:buNone/>
            </a:pPr>
            <a:r>
              <a:rPr lang="ru-RU" altLang="x-none" sz="2400" b="1" dirty="0">
                <a:solidFill>
                  <a:schemeClr val="accent1">
                    <a:lumMod val="75000"/>
                  </a:schemeClr>
                </a:solidFill>
              </a:rPr>
              <a:t> </a:t>
            </a:r>
            <a:r>
              <a:rPr lang="ru-RU" altLang="x-none" sz="2400" b="1" dirty="0">
                <a:solidFill>
                  <a:schemeClr val="accent4">
                    <a:lumMod val="75000"/>
                  </a:schemeClr>
                </a:solidFill>
              </a:rPr>
              <a:t> </a:t>
            </a:r>
            <a:r>
              <a:rPr lang="ru-RU" altLang="x-none" sz="2400" b="1" dirty="0" err="1">
                <a:solidFill>
                  <a:schemeClr val="accent4">
                    <a:lumMod val="75000"/>
                  </a:schemeClr>
                </a:solidFill>
              </a:rPr>
              <a:t>Побут</a:t>
            </a:r>
            <a:r>
              <a:rPr lang="ru-RU" altLang="x-none" sz="2400" b="1" dirty="0">
                <a:solidFill>
                  <a:schemeClr val="accent4">
                    <a:lumMod val="75000"/>
                  </a:schemeClr>
                </a:solidFill>
              </a:rPr>
              <a:t> </a:t>
            </a:r>
            <a:r>
              <a:rPr lang="ru-RU" altLang="x-none" sz="2400" b="1" dirty="0" err="1">
                <a:solidFill>
                  <a:schemeClr val="accent4">
                    <a:lumMod val="75000"/>
                  </a:schemeClr>
                </a:solidFill>
              </a:rPr>
              <a:t>студентів</a:t>
            </a:r>
            <a:endParaRPr lang="ru-RU" altLang="x-none" sz="2400" b="1" dirty="0">
              <a:solidFill>
                <a:schemeClr val="accent4">
                  <a:lumMod val="75000"/>
                </a:schemeClr>
              </a:solidFill>
            </a:endParaRPr>
          </a:p>
          <a:p>
            <a:pPr marL="0" indent="0" algn="just">
              <a:lnSpc>
                <a:spcPct val="80000"/>
              </a:lnSpc>
              <a:buNone/>
            </a:pPr>
            <a:endParaRPr lang="en-US" altLang="x-none" sz="1800" dirty="0">
              <a:solidFill>
                <a:schemeClr val="accent4">
                  <a:lumMod val="75000"/>
                </a:schemeClr>
              </a:solidFill>
            </a:endParaRPr>
          </a:p>
        </p:txBody>
      </p:sp>
      <p:pic>
        <p:nvPicPr>
          <p:cNvPr id="2" name="Рисунок 1">
            <a:extLst>
              <a:ext uri="{FF2B5EF4-FFF2-40B4-BE49-F238E27FC236}">
                <a16:creationId xmlns:a16="http://schemas.microsoft.com/office/drawing/2014/main" xmlns="" id="{4DF38745-63B0-415B-B301-34662EDD9CC1}"/>
              </a:ext>
            </a:extLst>
          </p:cNvPr>
          <p:cNvPicPr>
            <a:picLocks noChangeAspect="1"/>
          </p:cNvPicPr>
          <p:nvPr/>
        </p:nvPicPr>
        <p:blipFill>
          <a:blip r:embed="rId2"/>
          <a:stretch>
            <a:fillRect/>
          </a:stretch>
        </p:blipFill>
        <p:spPr>
          <a:xfrm>
            <a:off x="0" y="1143000"/>
            <a:ext cx="1481456" cy="926672"/>
          </a:xfrm>
          <a:prstGeom prst="rect">
            <a:avLst/>
          </a:prstGeom>
        </p:spPr>
      </p:pic>
      <p:pic>
        <p:nvPicPr>
          <p:cNvPr id="3" name="Рисунок 2">
            <a:extLst>
              <a:ext uri="{FF2B5EF4-FFF2-40B4-BE49-F238E27FC236}">
                <a16:creationId xmlns:a16="http://schemas.microsoft.com/office/drawing/2014/main" xmlns="" id="{9FADEF70-A5DA-41DC-8C36-7094EB11B364}"/>
              </a:ext>
            </a:extLst>
          </p:cNvPr>
          <p:cNvPicPr>
            <a:picLocks noChangeAspect="1"/>
          </p:cNvPicPr>
          <p:nvPr/>
        </p:nvPicPr>
        <p:blipFill>
          <a:blip r:embed="rId3"/>
          <a:stretch>
            <a:fillRect/>
          </a:stretch>
        </p:blipFill>
        <p:spPr>
          <a:xfrm>
            <a:off x="6428793" y="1966914"/>
            <a:ext cx="2302368" cy="1539535"/>
          </a:xfrm>
          <a:prstGeom prst="rect">
            <a:avLst/>
          </a:prstGeom>
        </p:spPr>
      </p:pic>
      <p:pic>
        <p:nvPicPr>
          <p:cNvPr id="5" name="Рисунок 4">
            <a:extLst>
              <a:ext uri="{FF2B5EF4-FFF2-40B4-BE49-F238E27FC236}">
                <a16:creationId xmlns:a16="http://schemas.microsoft.com/office/drawing/2014/main" xmlns="" id="{69A88052-B8AB-4F89-B342-44C5848D9BDF}"/>
              </a:ext>
            </a:extLst>
          </p:cNvPr>
          <p:cNvPicPr>
            <a:picLocks noChangeAspect="1"/>
          </p:cNvPicPr>
          <p:nvPr/>
        </p:nvPicPr>
        <p:blipFill>
          <a:blip r:embed="rId4"/>
          <a:stretch>
            <a:fillRect/>
          </a:stretch>
        </p:blipFill>
        <p:spPr>
          <a:xfrm>
            <a:off x="3781241" y="1966914"/>
            <a:ext cx="2414225" cy="1572904"/>
          </a:xfrm>
          <a:prstGeom prst="rect">
            <a:avLst/>
          </a:prstGeom>
        </p:spPr>
      </p:pic>
      <p:pic>
        <p:nvPicPr>
          <p:cNvPr id="6" name="Рисунок 5">
            <a:extLst>
              <a:ext uri="{FF2B5EF4-FFF2-40B4-BE49-F238E27FC236}">
                <a16:creationId xmlns:a16="http://schemas.microsoft.com/office/drawing/2014/main" xmlns="" id="{11B6E313-5D99-4C4E-9E9B-AC75406FD19C}"/>
              </a:ext>
            </a:extLst>
          </p:cNvPr>
          <p:cNvPicPr>
            <a:picLocks noChangeAspect="1"/>
          </p:cNvPicPr>
          <p:nvPr/>
        </p:nvPicPr>
        <p:blipFill>
          <a:blip r:embed="rId5"/>
          <a:stretch>
            <a:fillRect/>
          </a:stretch>
        </p:blipFill>
        <p:spPr>
          <a:xfrm>
            <a:off x="402645" y="4563847"/>
            <a:ext cx="3191961" cy="2127974"/>
          </a:xfrm>
          <a:prstGeom prst="rect">
            <a:avLst/>
          </a:prstGeom>
        </p:spPr>
      </p:pic>
      <p:pic>
        <p:nvPicPr>
          <p:cNvPr id="7" name="Рисунок 6">
            <a:extLst>
              <a:ext uri="{FF2B5EF4-FFF2-40B4-BE49-F238E27FC236}">
                <a16:creationId xmlns:a16="http://schemas.microsoft.com/office/drawing/2014/main" xmlns="" id="{E3415898-139D-40DD-B7FF-D19C9FACA381}"/>
              </a:ext>
            </a:extLst>
          </p:cNvPr>
          <p:cNvPicPr>
            <a:picLocks noChangeAspect="1"/>
          </p:cNvPicPr>
          <p:nvPr/>
        </p:nvPicPr>
        <p:blipFill>
          <a:blip r:embed="rId6"/>
          <a:stretch>
            <a:fillRect/>
          </a:stretch>
        </p:blipFill>
        <p:spPr>
          <a:xfrm>
            <a:off x="425899" y="2710630"/>
            <a:ext cx="3145454" cy="1772439"/>
          </a:xfrm>
          <a:prstGeom prst="rect">
            <a:avLst/>
          </a:prstGeom>
        </p:spPr>
      </p:pic>
      <p:pic>
        <p:nvPicPr>
          <p:cNvPr id="8" name="Рисунок 7">
            <a:extLst>
              <a:ext uri="{FF2B5EF4-FFF2-40B4-BE49-F238E27FC236}">
                <a16:creationId xmlns:a16="http://schemas.microsoft.com/office/drawing/2014/main" xmlns="" id="{968A4A3F-4FD8-4CBE-9D84-6045AF81632F}"/>
              </a:ext>
            </a:extLst>
          </p:cNvPr>
          <p:cNvPicPr>
            <a:picLocks noChangeAspect="1"/>
          </p:cNvPicPr>
          <p:nvPr/>
        </p:nvPicPr>
        <p:blipFill>
          <a:blip r:embed="rId7"/>
          <a:stretch>
            <a:fillRect/>
          </a:stretch>
        </p:blipFill>
        <p:spPr>
          <a:xfrm>
            <a:off x="3801561" y="3607763"/>
            <a:ext cx="2393905" cy="1493649"/>
          </a:xfrm>
          <a:prstGeom prst="rect">
            <a:avLst/>
          </a:prstGeom>
        </p:spPr>
      </p:pic>
      <p:pic>
        <p:nvPicPr>
          <p:cNvPr id="9" name="Рисунок 8">
            <a:extLst>
              <a:ext uri="{FF2B5EF4-FFF2-40B4-BE49-F238E27FC236}">
                <a16:creationId xmlns:a16="http://schemas.microsoft.com/office/drawing/2014/main" xmlns="" id="{ABB4A457-1F37-410B-A4B7-CDBFF4438755}"/>
              </a:ext>
            </a:extLst>
          </p:cNvPr>
          <p:cNvPicPr>
            <a:picLocks noChangeAspect="1"/>
          </p:cNvPicPr>
          <p:nvPr/>
        </p:nvPicPr>
        <p:blipFill>
          <a:blip r:embed="rId8"/>
          <a:stretch>
            <a:fillRect/>
          </a:stretch>
        </p:blipFill>
        <p:spPr>
          <a:xfrm>
            <a:off x="6402422" y="3571370"/>
            <a:ext cx="2338934" cy="3080503"/>
          </a:xfrm>
          <a:prstGeom prst="rect">
            <a:avLst/>
          </a:prstGeom>
        </p:spPr>
      </p:pic>
      <p:pic>
        <p:nvPicPr>
          <p:cNvPr id="10" name="Рисунок 9">
            <a:extLst>
              <a:ext uri="{FF2B5EF4-FFF2-40B4-BE49-F238E27FC236}">
                <a16:creationId xmlns:a16="http://schemas.microsoft.com/office/drawing/2014/main" xmlns="" id="{88A0EBD1-1F8F-45AF-96FC-CFDEEF5E4820}"/>
              </a:ext>
            </a:extLst>
          </p:cNvPr>
          <p:cNvPicPr>
            <a:picLocks noChangeAspect="1"/>
          </p:cNvPicPr>
          <p:nvPr/>
        </p:nvPicPr>
        <p:blipFill>
          <a:blip r:embed="rId9"/>
          <a:stretch>
            <a:fillRect/>
          </a:stretch>
        </p:blipFill>
        <p:spPr>
          <a:xfrm>
            <a:off x="3801560" y="5198172"/>
            <a:ext cx="2393905" cy="1493649"/>
          </a:xfrm>
          <a:prstGeom prst="rect">
            <a:avLst/>
          </a:prstGeom>
        </p:spPr>
      </p:pic>
    </p:spTree>
    <p:extLst>
      <p:ext uri="{BB962C8B-B14F-4D97-AF65-F5344CB8AC3E}">
        <p14:creationId xmlns:p14="http://schemas.microsoft.com/office/powerpoint/2010/main" val="3826100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xmlns="" id="{312F0D96-7814-47A9-954D-D976079F9330}"/>
              </a:ext>
            </a:extLst>
          </p:cNvPr>
          <p:cNvSpPr>
            <a:spLocks noGrp="1"/>
          </p:cNvSpPr>
          <p:nvPr>
            <p:ph type="dt" sz="half" idx="10"/>
          </p:nvPr>
        </p:nvSpPr>
        <p:spPr/>
        <p:txBody>
          <a:bodyPr/>
          <a:lstStyle/>
          <a:p>
            <a:r>
              <a:rPr lang="en-US" altLang="x-none"/>
              <a:t>www.themegallery.com</a:t>
            </a:r>
          </a:p>
        </p:txBody>
      </p:sp>
      <p:sp>
        <p:nvSpPr>
          <p:cNvPr id="67586" name="Rectangle 2">
            <a:extLst>
              <a:ext uri="{FF2B5EF4-FFF2-40B4-BE49-F238E27FC236}">
                <a16:creationId xmlns:a16="http://schemas.microsoft.com/office/drawing/2014/main" xmlns="" id="{27BC277A-E1C9-4E9D-9992-944F38624F6C}"/>
              </a:ext>
            </a:extLst>
          </p:cNvPr>
          <p:cNvSpPr>
            <a:spLocks noGrp="1" noChangeArrowheads="1"/>
          </p:cNvSpPr>
          <p:nvPr>
            <p:ph type="title"/>
          </p:nvPr>
        </p:nvSpPr>
        <p:spPr/>
        <p:txBody>
          <a:bodyPr/>
          <a:lstStyle/>
          <a:p>
            <a:r>
              <a:rPr lang="uk-UA" altLang="x-none" b="1" dirty="0"/>
              <a:t>231 Соціальна робота</a:t>
            </a:r>
            <a:endParaRPr lang="en-US" altLang="x-none" b="1" dirty="0"/>
          </a:p>
        </p:txBody>
      </p:sp>
      <p:sp>
        <p:nvSpPr>
          <p:cNvPr id="67587" name="Rectangle 3">
            <a:extLst>
              <a:ext uri="{FF2B5EF4-FFF2-40B4-BE49-F238E27FC236}">
                <a16:creationId xmlns:a16="http://schemas.microsoft.com/office/drawing/2014/main" xmlns="" id="{94F5C056-AC07-4B10-99AE-DFC45771C99E}"/>
              </a:ext>
            </a:extLst>
          </p:cNvPr>
          <p:cNvSpPr>
            <a:spLocks noGrp="1" noChangeArrowheads="1"/>
          </p:cNvSpPr>
          <p:nvPr>
            <p:ph type="body" idx="1"/>
          </p:nvPr>
        </p:nvSpPr>
        <p:spPr>
          <a:xfrm>
            <a:off x="638336" y="1433513"/>
            <a:ext cx="8354888" cy="4686300"/>
          </a:xfrm>
        </p:spPr>
        <p:txBody>
          <a:bodyPr/>
          <a:lstStyle/>
          <a:p>
            <a:pPr marL="1530350" indent="-457200" algn="just">
              <a:lnSpc>
                <a:spcPct val="80000"/>
              </a:lnSpc>
            </a:pPr>
            <a:r>
              <a:rPr lang="ru-RU" altLang="x-none" sz="2800" b="1" dirty="0">
                <a:solidFill>
                  <a:srgbClr val="D21C9A"/>
                </a:solidFill>
              </a:rPr>
              <a:t> 	</a:t>
            </a:r>
            <a:r>
              <a:rPr lang="ru-RU" altLang="x-none" sz="2400" b="1" dirty="0" err="1">
                <a:solidFill>
                  <a:srgbClr val="D21C9A"/>
                </a:solidFill>
              </a:rPr>
              <a:t>Чому</a:t>
            </a:r>
            <a:r>
              <a:rPr lang="ru-RU" altLang="x-none" sz="2400" b="1" dirty="0">
                <a:solidFill>
                  <a:srgbClr val="D21C9A"/>
                </a:solidFill>
              </a:rPr>
              <a:t> </a:t>
            </a:r>
            <a:r>
              <a:rPr lang="ru-RU" altLang="x-none" sz="2400" b="1" dirty="0" err="1">
                <a:solidFill>
                  <a:srgbClr val="D21C9A"/>
                </a:solidFill>
              </a:rPr>
              <a:t>НУБіП</a:t>
            </a:r>
            <a:r>
              <a:rPr lang="ru-RU" altLang="x-none" sz="2400" b="1" dirty="0">
                <a:solidFill>
                  <a:srgbClr val="D21C9A"/>
                </a:solidFill>
              </a:rPr>
              <a:t> </a:t>
            </a:r>
            <a:r>
              <a:rPr lang="ru-RU" altLang="x-none" sz="2400" b="1" dirty="0" err="1">
                <a:solidFill>
                  <a:srgbClr val="D21C9A"/>
                </a:solidFill>
              </a:rPr>
              <a:t>України</a:t>
            </a:r>
            <a:r>
              <a:rPr lang="ru-RU" altLang="x-none" sz="2400" b="1" dirty="0">
                <a:solidFill>
                  <a:srgbClr val="D21C9A"/>
                </a:solidFill>
              </a:rPr>
              <a:t>?</a:t>
            </a:r>
          </a:p>
          <a:p>
            <a:pPr marL="1530350" indent="-457200" algn="just">
              <a:lnSpc>
                <a:spcPct val="80000"/>
              </a:lnSpc>
            </a:pPr>
            <a:endParaRPr lang="ru-RU" altLang="x-none" sz="2000" b="1" dirty="0">
              <a:solidFill>
                <a:srgbClr val="D21C9A"/>
              </a:solidFill>
            </a:endParaRPr>
          </a:p>
          <a:p>
            <a:pPr marL="0" indent="0" algn="just">
              <a:lnSpc>
                <a:spcPct val="80000"/>
              </a:lnSpc>
              <a:buNone/>
            </a:pPr>
            <a:r>
              <a:rPr lang="ru-RU" altLang="x-none" sz="2400" b="1" dirty="0">
                <a:solidFill>
                  <a:schemeClr val="accent4">
                    <a:lumMod val="75000"/>
                  </a:schemeClr>
                </a:solidFill>
              </a:rPr>
              <a:t>7. </a:t>
            </a:r>
            <a:r>
              <a:rPr lang="ru-RU" altLang="x-none" sz="2400" b="1" dirty="0" err="1">
                <a:solidFill>
                  <a:schemeClr val="accent4">
                    <a:lumMod val="75000"/>
                  </a:schemeClr>
                </a:solidFill>
              </a:rPr>
              <a:t>Військова</a:t>
            </a:r>
            <a:r>
              <a:rPr lang="ru-RU" altLang="x-none" sz="2400" b="1" dirty="0">
                <a:solidFill>
                  <a:schemeClr val="accent4">
                    <a:lumMod val="75000"/>
                  </a:schemeClr>
                </a:solidFill>
              </a:rPr>
              <a:t> кафедра</a:t>
            </a:r>
          </a:p>
          <a:p>
            <a:pPr marL="0" indent="0" algn="just">
              <a:lnSpc>
                <a:spcPct val="80000"/>
              </a:lnSpc>
              <a:buNone/>
            </a:pPr>
            <a:r>
              <a:rPr lang="ru-RU" altLang="x-none" sz="2400" b="1" dirty="0">
                <a:solidFill>
                  <a:schemeClr val="accent4">
                    <a:lumMod val="75000"/>
                  </a:schemeClr>
                </a:solidFill>
              </a:rPr>
              <a:t> </a:t>
            </a:r>
            <a:br>
              <a:rPr lang="ru-RU" altLang="x-none" sz="2400" b="1" dirty="0">
                <a:solidFill>
                  <a:schemeClr val="accent4">
                    <a:lumMod val="75000"/>
                  </a:schemeClr>
                </a:solidFill>
              </a:rPr>
            </a:br>
            <a:r>
              <a:rPr lang="ru-RU" altLang="x-none" sz="2400" b="1" dirty="0">
                <a:solidFill>
                  <a:schemeClr val="accent4">
                    <a:lumMod val="75000"/>
                  </a:schemeClr>
                </a:solidFill>
              </a:rPr>
              <a:t> </a:t>
            </a:r>
            <a:endParaRPr lang="en-US" altLang="x-none" sz="1800" dirty="0">
              <a:solidFill>
                <a:schemeClr val="accent4">
                  <a:lumMod val="75000"/>
                </a:schemeClr>
              </a:solidFill>
            </a:endParaRPr>
          </a:p>
        </p:txBody>
      </p:sp>
      <p:pic>
        <p:nvPicPr>
          <p:cNvPr id="2" name="Рисунок 1">
            <a:extLst>
              <a:ext uri="{FF2B5EF4-FFF2-40B4-BE49-F238E27FC236}">
                <a16:creationId xmlns:a16="http://schemas.microsoft.com/office/drawing/2014/main" xmlns="" id="{4DF38745-63B0-415B-B301-34662EDD9CC1}"/>
              </a:ext>
            </a:extLst>
          </p:cNvPr>
          <p:cNvPicPr>
            <a:picLocks noChangeAspect="1"/>
          </p:cNvPicPr>
          <p:nvPr/>
        </p:nvPicPr>
        <p:blipFill>
          <a:blip r:embed="rId2"/>
          <a:stretch>
            <a:fillRect/>
          </a:stretch>
        </p:blipFill>
        <p:spPr>
          <a:xfrm>
            <a:off x="0" y="1143000"/>
            <a:ext cx="1481456" cy="926672"/>
          </a:xfrm>
          <a:prstGeom prst="rect">
            <a:avLst/>
          </a:prstGeom>
        </p:spPr>
      </p:pic>
      <p:pic>
        <p:nvPicPr>
          <p:cNvPr id="11" name="Рисунок 10">
            <a:extLst>
              <a:ext uri="{FF2B5EF4-FFF2-40B4-BE49-F238E27FC236}">
                <a16:creationId xmlns:a16="http://schemas.microsoft.com/office/drawing/2014/main" xmlns="" id="{1601462E-A5AA-4479-AAC5-C6D82D70B96E}"/>
              </a:ext>
            </a:extLst>
          </p:cNvPr>
          <p:cNvPicPr>
            <a:picLocks noChangeAspect="1"/>
          </p:cNvPicPr>
          <p:nvPr/>
        </p:nvPicPr>
        <p:blipFill>
          <a:blip r:embed="rId3"/>
          <a:stretch>
            <a:fillRect/>
          </a:stretch>
        </p:blipFill>
        <p:spPr>
          <a:xfrm>
            <a:off x="534260" y="2710219"/>
            <a:ext cx="3096344" cy="2316524"/>
          </a:xfrm>
          <a:prstGeom prst="rect">
            <a:avLst/>
          </a:prstGeom>
        </p:spPr>
      </p:pic>
      <p:pic>
        <p:nvPicPr>
          <p:cNvPr id="12" name="Рисунок 11">
            <a:extLst>
              <a:ext uri="{FF2B5EF4-FFF2-40B4-BE49-F238E27FC236}">
                <a16:creationId xmlns:a16="http://schemas.microsoft.com/office/drawing/2014/main" xmlns="" id="{9F2FE6BD-A3C0-4D4D-8E1A-049633B5034C}"/>
              </a:ext>
            </a:extLst>
          </p:cNvPr>
          <p:cNvPicPr>
            <a:picLocks noChangeAspect="1"/>
          </p:cNvPicPr>
          <p:nvPr/>
        </p:nvPicPr>
        <p:blipFill>
          <a:blip r:embed="rId4"/>
          <a:stretch>
            <a:fillRect/>
          </a:stretch>
        </p:blipFill>
        <p:spPr>
          <a:xfrm>
            <a:off x="4815780" y="2505907"/>
            <a:ext cx="3926164" cy="2520836"/>
          </a:xfrm>
          <a:prstGeom prst="rect">
            <a:avLst/>
          </a:prstGeom>
        </p:spPr>
      </p:pic>
      <p:pic>
        <p:nvPicPr>
          <p:cNvPr id="13" name="Рисунок 12">
            <a:extLst>
              <a:ext uri="{FF2B5EF4-FFF2-40B4-BE49-F238E27FC236}">
                <a16:creationId xmlns:a16="http://schemas.microsoft.com/office/drawing/2014/main" xmlns="" id="{515CF7F8-2F74-48BC-8EDE-5E5A06FCCABF}"/>
              </a:ext>
            </a:extLst>
          </p:cNvPr>
          <p:cNvPicPr>
            <a:picLocks noChangeAspect="1"/>
          </p:cNvPicPr>
          <p:nvPr/>
        </p:nvPicPr>
        <p:blipFill>
          <a:blip r:embed="rId5"/>
          <a:stretch>
            <a:fillRect/>
          </a:stretch>
        </p:blipFill>
        <p:spPr>
          <a:xfrm>
            <a:off x="842422" y="5124519"/>
            <a:ext cx="2267909" cy="1700931"/>
          </a:xfrm>
          <a:prstGeom prst="rect">
            <a:avLst/>
          </a:prstGeom>
        </p:spPr>
      </p:pic>
      <p:pic>
        <p:nvPicPr>
          <p:cNvPr id="14" name="Рисунок 13">
            <a:extLst>
              <a:ext uri="{FF2B5EF4-FFF2-40B4-BE49-F238E27FC236}">
                <a16:creationId xmlns:a16="http://schemas.microsoft.com/office/drawing/2014/main" xmlns="" id="{582A4F44-C372-4F1F-8ED0-76B9B484619F}"/>
              </a:ext>
            </a:extLst>
          </p:cNvPr>
          <p:cNvPicPr>
            <a:picLocks noChangeAspect="1"/>
          </p:cNvPicPr>
          <p:nvPr/>
        </p:nvPicPr>
        <p:blipFill>
          <a:blip r:embed="rId6"/>
          <a:stretch>
            <a:fillRect/>
          </a:stretch>
        </p:blipFill>
        <p:spPr>
          <a:xfrm>
            <a:off x="3603517" y="5190370"/>
            <a:ext cx="2151516" cy="1613637"/>
          </a:xfrm>
          <a:prstGeom prst="rect">
            <a:avLst/>
          </a:prstGeom>
        </p:spPr>
      </p:pic>
      <p:pic>
        <p:nvPicPr>
          <p:cNvPr id="15" name="Рисунок 14">
            <a:extLst>
              <a:ext uri="{FF2B5EF4-FFF2-40B4-BE49-F238E27FC236}">
                <a16:creationId xmlns:a16="http://schemas.microsoft.com/office/drawing/2014/main" xmlns="" id="{1EDB4C36-5853-4881-8D94-96FEBD859BF2}"/>
              </a:ext>
            </a:extLst>
          </p:cNvPr>
          <p:cNvPicPr>
            <a:picLocks noChangeAspect="1"/>
          </p:cNvPicPr>
          <p:nvPr/>
        </p:nvPicPr>
        <p:blipFill rotWithShape="1">
          <a:blip r:embed="rId7"/>
          <a:srcRect b="7079"/>
          <a:stretch/>
        </p:blipFill>
        <p:spPr>
          <a:xfrm>
            <a:off x="6228184" y="5190370"/>
            <a:ext cx="2137757" cy="1540714"/>
          </a:xfrm>
          <a:prstGeom prst="rect">
            <a:avLst/>
          </a:prstGeom>
        </p:spPr>
      </p:pic>
    </p:spTree>
    <p:extLst>
      <p:ext uri="{BB962C8B-B14F-4D97-AF65-F5344CB8AC3E}">
        <p14:creationId xmlns:p14="http://schemas.microsoft.com/office/powerpoint/2010/main" val="2714899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xmlns="" id="{312F0D96-7814-47A9-954D-D976079F9330}"/>
              </a:ext>
            </a:extLst>
          </p:cNvPr>
          <p:cNvSpPr>
            <a:spLocks noGrp="1"/>
          </p:cNvSpPr>
          <p:nvPr>
            <p:ph type="dt" sz="half" idx="10"/>
          </p:nvPr>
        </p:nvSpPr>
        <p:spPr/>
        <p:txBody>
          <a:bodyPr/>
          <a:lstStyle/>
          <a:p>
            <a:r>
              <a:rPr lang="en-US" altLang="x-none"/>
              <a:t>www.themegallery.com</a:t>
            </a:r>
          </a:p>
        </p:txBody>
      </p:sp>
      <p:sp>
        <p:nvSpPr>
          <p:cNvPr id="67586" name="Rectangle 2">
            <a:extLst>
              <a:ext uri="{FF2B5EF4-FFF2-40B4-BE49-F238E27FC236}">
                <a16:creationId xmlns:a16="http://schemas.microsoft.com/office/drawing/2014/main" xmlns="" id="{27BC277A-E1C9-4E9D-9992-944F38624F6C}"/>
              </a:ext>
            </a:extLst>
          </p:cNvPr>
          <p:cNvSpPr>
            <a:spLocks noGrp="1" noChangeArrowheads="1"/>
          </p:cNvSpPr>
          <p:nvPr>
            <p:ph type="title"/>
          </p:nvPr>
        </p:nvSpPr>
        <p:spPr/>
        <p:txBody>
          <a:bodyPr/>
          <a:lstStyle/>
          <a:p>
            <a:r>
              <a:rPr lang="uk-UA" altLang="x-none" b="1" dirty="0"/>
              <a:t>231 Соціальна робота</a:t>
            </a:r>
            <a:endParaRPr lang="en-US" altLang="x-none" b="1" dirty="0"/>
          </a:p>
        </p:txBody>
      </p:sp>
      <p:sp>
        <p:nvSpPr>
          <p:cNvPr id="67587" name="Rectangle 3">
            <a:extLst>
              <a:ext uri="{FF2B5EF4-FFF2-40B4-BE49-F238E27FC236}">
                <a16:creationId xmlns:a16="http://schemas.microsoft.com/office/drawing/2014/main" xmlns="" id="{94F5C056-AC07-4B10-99AE-DFC45771C99E}"/>
              </a:ext>
            </a:extLst>
          </p:cNvPr>
          <p:cNvSpPr>
            <a:spLocks noGrp="1" noChangeArrowheads="1"/>
          </p:cNvSpPr>
          <p:nvPr>
            <p:ph type="body" idx="1"/>
          </p:nvPr>
        </p:nvSpPr>
        <p:spPr>
          <a:xfrm>
            <a:off x="609600" y="1433514"/>
            <a:ext cx="8354888" cy="4686300"/>
          </a:xfrm>
        </p:spPr>
        <p:txBody>
          <a:bodyPr/>
          <a:lstStyle/>
          <a:p>
            <a:pPr marL="1530350" indent="-457200" algn="just">
              <a:lnSpc>
                <a:spcPct val="80000"/>
              </a:lnSpc>
            </a:pPr>
            <a:r>
              <a:rPr lang="ru-RU" altLang="x-none" sz="2800" b="1" dirty="0">
                <a:solidFill>
                  <a:srgbClr val="D21C9A"/>
                </a:solidFill>
              </a:rPr>
              <a:t> 	</a:t>
            </a:r>
            <a:r>
              <a:rPr lang="ru-RU" altLang="x-none" sz="2400" b="1" dirty="0" err="1">
                <a:solidFill>
                  <a:srgbClr val="D21C9A"/>
                </a:solidFill>
              </a:rPr>
              <a:t>Чому</a:t>
            </a:r>
            <a:r>
              <a:rPr lang="ru-RU" altLang="x-none" sz="2400" b="1" dirty="0">
                <a:solidFill>
                  <a:srgbClr val="D21C9A"/>
                </a:solidFill>
              </a:rPr>
              <a:t> </a:t>
            </a:r>
            <a:r>
              <a:rPr lang="ru-RU" altLang="x-none" sz="2400" b="1" dirty="0" err="1">
                <a:solidFill>
                  <a:srgbClr val="D21C9A"/>
                </a:solidFill>
              </a:rPr>
              <a:t>НУБіП</a:t>
            </a:r>
            <a:r>
              <a:rPr lang="ru-RU" altLang="x-none" sz="2400" b="1" dirty="0">
                <a:solidFill>
                  <a:srgbClr val="D21C9A"/>
                </a:solidFill>
              </a:rPr>
              <a:t> </a:t>
            </a:r>
            <a:r>
              <a:rPr lang="ru-RU" altLang="x-none" sz="2400" b="1" dirty="0" err="1">
                <a:solidFill>
                  <a:srgbClr val="D21C9A"/>
                </a:solidFill>
              </a:rPr>
              <a:t>України</a:t>
            </a:r>
            <a:r>
              <a:rPr lang="ru-RU" altLang="x-none" sz="2400" b="1" dirty="0">
                <a:solidFill>
                  <a:srgbClr val="D21C9A"/>
                </a:solidFill>
              </a:rPr>
              <a:t>?</a:t>
            </a:r>
          </a:p>
          <a:p>
            <a:pPr marL="1530350" indent="-457200" algn="just">
              <a:lnSpc>
                <a:spcPct val="80000"/>
              </a:lnSpc>
            </a:pPr>
            <a:endParaRPr lang="ru-RU" altLang="x-none" sz="2000" b="1" dirty="0">
              <a:solidFill>
                <a:srgbClr val="D21C9A"/>
              </a:solidFill>
            </a:endParaRPr>
          </a:p>
          <a:p>
            <a:pPr marL="0" indent="808038" algn="just">
              <a:buNone/>
            </a:pPr>
            <a:r>
              <a:rPr lang="ru-RU" altLang="x-none" sz="2400" b="1" dirty="0">
                <a:solidFill>
                  <a:schemeClr val="accent4">
                    <a:lumMod val="75000"/>
                  </a:schemeClr>
                </a:solidFill>
              </a:rPr>
              <a:t>8. </a:t>
            </a:r>
            <a:r>
              <a:rPr lang="ru-RU" altLang="x-none" sz="2400" b="1" dirty="0" err="1">
                <a:solidFill>
                  <a:schemeClr val="accent4">
                    <a:lumMod val="75000"/>
                  </a:schemeClr>
                </a:solidFill>
              </a:rPr>
              <a:t>Можливість</a:t>
            </a:r>
            <a:r>
              <a:rPr lang="ru-RU" altLang="x-none" sz="2400" b="1" dirty="0">
                <a:solidFill>
                  <a:schemeClr val="accent4">
                    <a:lumMod val="75000"/>
                  </a:schemeClr>
                </a:solidFill>
              </a:rPr>
              <a:t> </a:t>
            </a:r>
            <a:r>
              <a:rPr lang="ru-RU" altLang="x-none" sz="2400" b="1" dirty="0" err="1">
                <a:solidFill>
                  <a:schemeClr val="accent4">
                    <a:lumMod val="75000"/>
                  </a:schemeClr>
                </a:solidFill>
              </a:rPr>
              <a:t>продовжувати</a:t>
            </a:r>
            <a:r>
              <a:rPr lang="ru-RU" altLang="x-none" sz="2400" b="1" dirty="0">
                <a:solidFill>
                  <a:schemeClr val="accent4">
                    <a:lumMod val="75000"/>
                  </a:schemeClr>
                </a:solidFill>
              </a:rPr>
              <a:t> </a:t>
            </a:r>
            <a:r>
              <a:rPr lang="ru-RU" altLang="x-none" sz="2400" b="1" dirty="0" err="1">
                <a:solidFill>
                  <a:schemeClr val="accent4">
                    <a:lumMod val="75000"/>
                  </a:schemeClr>
                </a:solidFill>
              </a:rPr>
              <a:t>навчання</a:t>
            </a:r>
            <a:r>
              <a:rPr lang="ru-RU" altLang="x-none" sz="2400" b="1" dirty="0">
                <a:solidFill>
                  <a:schemeClr val="accent4">
                    <a:lumMod val="75000"/>
                  </a:schemeClr>
                </a:solidFill>
              </a:rPr>
              <a:t> в </a:t>
            </a:r>
            <a:r>
              <a:rPr lang="ru-RU" altLang="x-none" sz="2400" b="1" dirty="0" err="1">
                <a:solidFill>
                  <a:schemeClr val="accent4">
                    <a:lumMod val="75000"/>
                  </a:schemeClr>
                </a:solidFill>
              </a:rPr>
              <a:t>магістратурі</a:t>
            </a:r>
            <a:r>
              <a:rPr lang="ru-RU" altLang="x-none" sz="2400" b="1" dirty="0">
                <a:solidFill>
                  <a:schemeClr val="accent4">
                    <a:lumMod val="75000"/>
                  </a:schemeClr>
                </a:solidFill>
              </a:rPr>
              <a:t> за </a:t>
            </a:r>
            <a:r>
              <a:rPr lang="ru-RU" altLang="x-none" sz="2400" b="1" dirty="0" err="1">
                <a:solidFill>
                  <a:schemeClr val="accent4">
                    <a:lumMod val="75000"/>
                  </a:schemeClr>
                </a:solidFill>
              </a:rPr>
              <a:t>освітньо-професійними</a:t>
            </a:r>
            <a:r>
              <a:rPr lang="ru-RU" altLang="x-none" sz="2400" b="1" dirty="0">
                <a:solidFill>
                  <a:schemeClr val="accent4">
                    <a:lumMod val="75000"/>
                  </a:schemeClr>
                </a:solidFill>
              </a:rPr>
              <a:t> </a:t>
            </a:r>
            <a:r>
              <a:rPr lang="ru-RU" altLang="x-none" sz="2400" b="1" dirty="0" err="1">
                <a:solidFill>
                  <a:schemeClr val="accent4">
                    <a:lumMod val="75000"/>
                  </a:schemeClr>
                </a:solidFill>
              </a:rPr>
              <a:t>програмами</a:t>
            </a:r>
            <a:r>
              <a:rPr lang="ru-RU" altLang="x-none" sz="2400" b="1" dirty="0">
                <a:solidFill>
                  <a:schemeClr val="accent4">
                    <a:lumMod val="75000"/>
                  </a:schemeClr>
                </a:solidFill>
              </a:rPr>
              <a:t> </a:t>
            </a:r>
            <a:r>
              <a:rPr lang="ru-RU" altLang="x-none" sz="2400" b="1" dirty="0">
                <a:solidFill>
                  <a:srgbClr val="D21C9A"/>
                </a:solidFill>
              </a:rPr>
              <a:t>231 «</a:t>
            </a:r>
            <a:r>
              <a:rPr lang="ru-RU" altLang="x-none" sz="2400" b="1" dirty="0" err="1">
                <a:solidFill>
                  <a:srgbClr val="D21C9A"/>
                </a:solidFill>
              </a:rPr>
              <a:t>Соціальна</a:t>
            </a:r>
            <a:r>
              <a:rPr lang="ru-RU" altLang="x-none" sz="2400" b="1" dirty="0">
                <a:solidFill>
                  <a:srgbClr val="D21C9A"/>
                </a:solidFill>
              </a:rPr>
              <a:t> робота» та 231 «</a:t>
            </a:r>
            <a:r>
              <a:rPr lang="ru-RU" altLang="x-none" sz="2400" b="1" dirty="0" err="1">
                <a:solidFill>
                  <a:srgbClr val="D21C9A"/>
                </a:solidFill>
              </a:rPr>
              <a:t>соціально-психологічна</a:t>
            </a:r>
            <a:r>
              <a:rPr lang="ru-RU" altLang="x-none" sz="2400" b="1" dirty="0">
                <a:solidFill>
                  <a:srgbClr val="D21C9A"/>
                </a:solidFill>
              </a:rPr>
              <a:t> </a:t>
            </a:r>
            <a:r>
              <a:rPr lang="ru-RU" altLang="x-none" sz="2400" b="1" dirty="0" err="1">
                <a:solidFill>
                  <a:srgbClr val="D21C9A"/>
                </a:solidFill>
              </a:rPr>
              <a:t>реабілітація</a:t>
            </a:r>
            <a:r>
              <a:rPr lang="ru-RU" altLang="x-none" sz="2400" b="1" dirty="0">
                <a:solidFill>
                  <a:srgbClr val="D21C9A"/>
                </a:solidFill>
              </a:rPr>
              <a:t>»</a:t>
            </a:r>
          </a:p>
          <a:p>
            <a:pPr marL="0" indent="622300" algn="just">
              <a:lnSpc>
                <a:spcPct val="80000"/>
              </a:lnSpc>
              <a:buNone/>
            </a:pPr>
            <a:endParaRPr lang="ru-RU" altLang="x-none" sz="2400" b="1" dirty="0">
              <a:solidFill>
                <a:schemeClr val="accent4">
                  <a:lumMod val="75000"/>
                </a:schemeClr>
              </a:solidFill>
            </a:endParaRPr>
          </a:p>
          <a:p>
            <a:pPr marL="0" indent="0" algn="just">
              <a:lnSpc>
                <a:spcPct val="80000"/>
              </a:lnSpc>
              <a:buNone/>
            </a:pPr>
            <a:endParaRPr lang="en-US" altLang="x-none" sz="1800" dirty="0">
              <a:solidFill>
                <a:schemeClr val="accent4">
                  <a:lumMod val="75000"/>
                </a:schemeClr>
              </a:solidFill>
            </a:endParaRPr>
          </a:p>
        </p:txBody>
      </p:sp>
      <p:pic>
        <p:nvPicPr>
          <p:cNvPr id="2" name="Рисунок 1">
            <a:extLst>
              <a:ext uri="{FF2B5EF4-FFF2-40B4-BE49-F238E27FC236}">
                <a16:creationId xmlns:a16="http://schemas.microsoft.com/office/drawing/2014/main" xmlns="" id="{4DF38745-63B0-415B-B301-34662EDD9CC1}"/>
              </a:ext>
            </a:extLst>
          </p:cNvPr>
          <p:cNvPicPr>
            <a:picLocks noChangeAspect="1"/>
          </p:cNvPicPr>
          <p:nvPr/>
        </p:nvPicPr>
        <p:blipFill>
          <a:blip r:embed="rId2"/>
          <a:stretch>
            <a:fillRect/>
          </a:stretch>
        </p:blipFill>
        <p:spPr>
          <a:xfrm>
            <a:off x="0" y="1143000"/>
            <a:ext cx="1481456" cy="926672"/>
          </a:xfrm>
          <a:prstGeom prst="rect">
            <a:avLst/>
          </a:prstGeom>
        </p:spPr>
      </p:pic>
      <p:pic>
        <p:nvPicPr>
          <p:cNvPr id="3" name="Рисунок 2">
            <a:extLst>
              <a:ext uri="{FF2B5EF4-FFF2-40B4-BE49-F238E27FC236}">
                <a16:creationId xmlns:a16="http://schemas.microsoft.com/office/drawing/2014/main" xmlns="" id="{67CA3BD6-9BDD-451B-BE33-E130E02A4596}"/>
              </a:ext>
            </a:extLst>
          </p:cNvPr>
          <p:cNvPicPr>
            <a:picLocks noChangeAspect="1"/>
          </p:cNvPicPr>
          <p:nvPr/>
        </p:nvPicPr>
        <p:blipFill>
          <a:blip r:embed="rId3"/>
          <a:stretch>
            <a:fillRect/>
          </a:stretch>
        </p:blipFill>
        <p:spPr>
          <a:xfrm>
            <a:off x="447518" y="3861047"/>
            <a:ext cx="4261593" cy="2486645"/>
          </a:xfrm>
          <a:prstGeom prst="rect">
            <a:avLst/>
          </a:prstGeom>
        </p:spPr>
      </p:pic>
      <p:pic>
        <p:nvPicPr>
          <p:cNvPr id="5" name="Рисунок 4">
            <a:extLst>
              <a:ext uri="{FF2B5EF4-FFF2-40B4-BE49-F238E27FC236}">
                <a16:creationId xmlns:a16="http://schemas.microsoft.com/office/drawing/2014/main" xmlns="" id="{3114899B-E72D-493D-824D-804DFA539257}"/>
              </a:ext>
            </a:extLst>
          </p:cNvPr>
          <p:cNvPicPr>
            <a:picLocks noChangeAspect="1"/>
          </p:cNvPicPr>
          <p:nvPr/>
        </p:nvPicPr>
        <p:blipFill>
          <a:blip r:embed="rId4"/>
          <a:stretch>
            <a:fillRect/>
          </a:stretch>
        </p:blipFill>
        <p:spPr>
          <a:xfrm>
            <a:off x="4871193" y="3874638"/>
            <a:ext cx="4093295" cy="2486646"/>
          </a:xfrm>
          <a:prstGeom prst="rect">
            <a:avLst/>
          </a:prstGeom>
        </p:spPr>
      </p:pic>
    </p:spTree>
    <p:extLst>
      <p:ext uri="{BB962C8B-B14F-4D97-AF65-F5344CB8AC3E}">
        <p14:creationId xmlns:p14="http://schemas.microsoft.com/office/powerpoint/2010/main" val="2377246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xmlns="" id="{312F0D96-7814-47A9-954D-D976079F9330}"/>
              </a:ext>
            </a:extLst>
          </p:cNvPr>
          <p:cNvSpPr>
            <a:spLocks noGrp="1"/>
          </p:cNvSpPr>
          <p:nvPr>
            <p:ph type="dt" sz="half" idx="10"/>
          </p:nvPr>
        </p:nvSpPr>
        <p:spPr/>
        <p:txBody>
          <a:bodyPr/>
          <a:lstStyle/>
          <a:p>
            <a:r>
              <a:rPr lang="en-US" altLang="x-none"/>
              <a:t>www.themegallery.com</a:t>
            </a:r>
          </a:p>
        </p:txBody>
      </p:sp>
      <p:sp>
        <p:nvSpPr>
          <p:cNvPr id="67586" name="Rectangle 2">
            <a:extLst>
              <a:ext uri="{FF2B5EF4-FFF2-40B4-BE49-F238E27FC236}">
                <a16:creationId xmlns:a16="http://schemas.microsoft.com/office/drawing/2014/main" xmlns="" id="{27BC277A-E1C9-4E9D-9992-944F38624F6C}"/>
              </a:ext>
            </a:extLst>
          </p:cNvPr>
          <p:cNvSpPr>
            <a:spLocks noGrp="1" noChangeArrowheads="1"/>
          </p:cNvSpPr>
          <p:nvPr>
            <p:ph type="title"/>
          </p:nvPr>
        </p:nvSpPr>
        <p:spPr/>
        <p:txBody>
          <a:bodyPr/>
          <a:lstStyle/>
          <a:p>
            <a:r>
              <a:rPr lang="uk-UA" altLang="x-none" b="1" dirty="0"/>
              <a:t>231 Соціальна робота</a:t>
            </a:r>
            <a:endParaRPr lang="en-US" altLang="x-none" b="1" dirty="0"/>
          </a:p>
        </p:txBody>
      </p:sp>
      <p:sp>
        <p:nvSpPr>
          <p:cNvPr id="67587" name="Rectangle 3">
            <a:extLst>
              <a:ext uri="{FF2B5EF4-FFF2-40B4-BE49-F238E27FC236}">
                <a16:creationId xmlns:a16="http://schemas.microsoft.com/office/drawing/2014/main" xmlns="" id="{94F5C056-AC07-4B10-99AE-DFC45771C99E}"/>
              </a:ext>
            </a:extLst>
          </p:cNvPr>
          <p:cNvSpPr>
            <a:spLocks noGrp="1" noChangeArrowheads="1"/>
          </p:cNvSpPr>
          <p:nvPr>
            <p:ph type="body" idx="1"/>
          </p:nvPr>
        </p:nvSpPr>
        <p:spPr>
          <a:xfrm>
            <a:off x="609600" y="1433514"/>
            <a:ext cx="8354888" cy="4686300"/>
          </a:xfrm>
        </p:spPr>
        <p:txBody>
          <a:bodyPr/>
          <a:lstStyle/>
          <a:p>
            <a:pPr marL="1530350" indent="-457200" algn="just">
              <a:lnSpc>
                <a:spcPct val="80000"/>
              </a:lnSpc>
            </a:pPr>
            <a:r>
              <a:rPr lang="ru-RU" altLang="x-none" sz="2800" b="1" dirty="0">
                <a:solidFill>
                  <a:srgbClr val="D21C9A"/>
                </a:solidFill>
              </a:rPr>
              <a:t> 	</a:t>
            </a:r>
            <a:r>
              <a:rPr lang="ru-RU" altLang="x-none" sz="2400" b="1" dirty="0" err="1">
                <a:solidFill>
                  <a:srgbClr val="D21C9A"/>
                </a:solidFill>
              </a:rPr>
              <a:t>Чому</a:t>
            </a:r>
            <a:r>
              <a:rPr lang="ru-RU" altLang="x-none" sz="2400" b="1" dirty="0">
                <a:solidFill>
                  <a:srgbClr val="D21C9A"/>
                </a:solidFill>
              </a:rPr>
              <a:t> </a:t>
            </a:r>
            <a:r>
              <a:rPr lang="ru-RU" altLang="x-none" sz="2400" b="1" dirty="0" err="1">
                <a:solidFill>
                  <a:srgbClr val="D21C9A"/>
                </a:solidFill>
              </a:rPr>
              <a:t>НУБіП</a:t>
            </a:r>
            <a:r>
              <a:rPr lang="ru-RU" altLang="x-none" sz="2400" b="1" dirty="0">
                <a:solidFill>
                  <a:srgbClr val="D21C9A"/>
                </a:solidFill>
              </a:rPr>
              <a:t> </a:t>
            </a:r>
            <a:r>
              <a:rPr lang="ru-RU" altLang="x-none" sz="2400" b="1" dirty="0" err="1">
                <a:solidFill>
                  <a:srgbClr val="D21C9A"/>
                </a:solidFill>
              </a:rPr>
              <a:t>України</a:t>
            </a:r>
            <a:r>
              <a:rPr lang="ru-RU" altLang="x-none" sz="2400" b="1" dirty="0">
                <a:solidFill>
                  <a:srgbClr val="D21C9A"/>
                </a:solidFill>
              </a:rPr>
              <a:t>?</a:t>
            </a:r>
          </a:p>
          <a:p>
            <a:pPr marL="1530350" indent="-457200" algn="just">
              <a:lnSpc>
                <a:spcPct val="80000"/>
              </a:lnSpc>
            </a:pPr>
            <a:endParaRPr lang="ru-RU" altLang="x-none" sz="2000" b="1" dirty="0">
              <a:solidFill>
                <a:srgbClr val="D21C9A"/>
              </a:solidFill>
            </a:endParaRPr>
          </a:p>
          <a:p>
            <a:pPr marL="0" indent="0" algn="just">
              <a:lnSpc>
                <a:spcPct val="80000"/>
              </a:lnSpc>
              <a:buNone/>
            </a:pPr>
            <a:r>
              <a:rPr lang="ru-RU" altLang="x-none" sz="2400" b="1" dirty="0">
                <a:solidFill>
                  <a:schemeClr val="accent4">
                    <a:lumMod val="75000"/>
                  </a:schemeClr>
                </a:solidFill>
              </a:rPr>
              <a:t>9. </a:t>
            </a:r>
            <a:r>
              <a:rPr lang="ru-RU" altLang="x-none" sz="2400" b="1" dirty="0" err="1">
                <a:solidFill>
                  <a:schemeClr val="accent4">
                    <a:lumMod val="75000"/>
                  </a:schemeClr>
                </a:solidFill>
              </a:rPr>
              <a:t>Можливість</a:t>
            </a:r>
            <a:r>
              <a:rPr lang="ru-RU" altLang="x-none" sz="2400" b="1" dirty="0">
                <a:solidFill>
                  <a:schemeClr val="accent4">
                    <a:lumMod val="75000"/>
                  </a:schemeClr>
                </a:solidFill>
              </a:rPr>
              <a:t> </a:t>
            </a:r>
            <a:r>
              <a:rPr lang="ru-RU" altLang="x-none" sz="2400" b="1" dirty="0" err="1">
                <a:solidFill>
                  <a:schemeClr val="accent4">
                    <a:lumMod val="75000"/>
                  </a:schemeClr>
                </a:solidFill>
              </a:rPr>
              <a:t>продовжувати</a:t>
            </a:r>
            <a:r>
              <a:rPr lang="ru-RU" altLang="x-none" sz="2400" b="1" dirty="0">
                <a:solidFill>
                  <a:schemeClr val="accent4">
                    <a:lumMod val="75000"/>
                  </a:schemeClr>
                </a:solidFill>
              </a:rPr>
              <a:t> </a:t>
            </a:r>
            <a:r>
              <a:rPr lang="ru-RU" altLang="x-none" sz="2400" b="1" dirty="0" err="1">
                <a:solidFill>
                  <a:schemeClr val="accent4">
                    <a:lumMod val="75000"/>
                  </a:schemeClr>
                </a:solidFill>
              </a:rPr>
              <a:t>навчання</a:t>
            </a:r>
            <a:r>
              <a:rPr lang="ru-RU" altLang="x-none" sz="2400" b="1" dirty="0">
                <a:solidFill>
                  <a:schemeClr val="accent4">
                    <a:lumMod val="75000"/>
                  </a:schemeClr>
                </a:solidFill>
              </a:rPr>
              <a:t> в </a:t>
            </a:r>
            <a:r>
              <a:rPr lang="ru-RU" altLang="x-none" sz="2400" b="1" dirty="0" err="1">
                <a:solidFill>
                  <a:schemeClr val="accent4">
                    <a:lumMod val="75000"/>
                  </a:schemeClr>
                </a:solidFill>
              </a:rPr>
              <a:t>аспірантурі</a:t>
            </a:r>
            <a:endParaRPr lang="ru-RU" altLang="x-none" sz="2400" b="1" dirty="0">
              <a:solidFill>
                <a:schemeClr val="accent4">
                  <a:lumMod val="75000"/>
                </a:schemeClr>
              </a:solidFill>
            </a:endParaRPr>
          </a:p>
          <a:p>
            <a:pPr marL="0" indent="0" algn="just">
              <a:lnSpc>
                <a:spcPct val="80000"/>
              </a:lnSpc>
              <a:buNone/>
            </a:pPr>
            <a:endParaRPr lang="uk-UA" altLang="x-none" sz="1800" dirty="0">
              <a:solidFill>
                <a:schemeClr val="accent4">
                  <a:lumMod val="75000"/>
                </a:schemeClr>
              </a:solidFill>
            </a:endParaRPr>
          </a:p>
          <a:p>
            <a:pPr marL="0" indent="0" algn="just">
              <a:lnSpc>
                <a:spcPct val="80000"/>
              </a:lnSpc>
              <a:buNone/>
            </a:pPr>
            <a:endParaRPr lang="en-US" altLang="x-none" sz="1800" dirty="0">
              <a:solidFill>
                <a:schemeClr val="accent4">
                  <a:lumMod val="75000"/>
                </a:schemeClr>
              </a:solidFill>
            </a:endParaRPr>
          </a:p>
        </p:txBody>
      </p:sp>
      <p:pic>
        <p:nvPicPr>
          <p:cNvPr id="2" name="Рисунок 1">
            <a:extLst>
              <a:ext uri="{FF2B5EF4-FFF2-40B4-BE49-F238E27FC236}">
                <a16:creationId xmlns:a16="http://schemas.microsoft.com/office/drawing/2014/main" xmlns="" id="{4DF38745-63B0-415B-B301-34662EDD9CC1}"/>
              </a:ext>
            </a:extLst>
          </p:cNvPr>
          <p:cNvPicPr>
            <a:picLocks noChangeAspect="1"/>
          </p:cNvPicPr>
          <p:nvPr/>
        </p:nvPicPr>
        <p:blipFill>
          <a:blip r:embed="rId2"/>
          <a:stretch>
            <a:fillRect/>
          </a:stretch>
        </p:blipFill>
        <p:spPr>
          <a:xfrm>
            <a:off x="0" y="1143000"/>
            <a:ext cx="1481456" cy="926672"/>
          </a:xfrm>
          <a:prstGeom prst="rect">
            <a:avLst/>
          </a:prstGeom>
        </p:spPr>
      </p:pic>
      <p:pic>
        <p:nvPicPr>
          <p:cNvPr id="3" name="Рисунок 2">
            <a:extLst>
              <a:ext uri="{FF2B5EF4-FFF2-40B4-BE49-F238E27FC236}">
                <a16:creationId xmlns:a16="http://schemas.microsoft.com/office/drawing/2014/main" xmlns="" id="{A91D2DD8-EC12-462E-97B7-10DEFADED451}"/>
              </a:ext>
            </a:extLst>
          </p:cNvPr>
          <p:cNvPicPr>
            <a:picLocks noChangeAspect="1"/>
          </p:cNvPicPr>
          <p:nvPr/>
        </p:nvPicPr>
        <p:blipFill>
          <a:blip r:embed="rId3"/>
          <a:stretch>
            <a:fillRect/>
          </a:stretch>
        </p:blipFill>
        <p:spPr>
          <a:xfrm>
            <a:off x="6634739" y="2524047"/>
            <a:ext cx="2320189" cy="1252617"/>
          </a:xfrm>
          <a:prstGeom prst="rect">
            <a:avLst/>
          </a:prstGeom>
        </p:spPr>
      </p:pic>
      <p:grpSp>
        <p:nvGrpSpPr>
          <p:cNvPr id="9" name="Group 101">
            <a:extLst>
              <a:ext uri="{FF2B5EF4-FFF2-40B4-BE49-F238E27FC236}">
                <a16:creationId xmlns:a16="http://schemas.microsoft.com/office/drawing/2014/main" xmlns="" id="{73A5F1A2-1E5B-48C5-9564-D511E88BBFA2}"/>
              </a:ext>
            </a:extLst>
          </p:cNvPr>
          <p:cNvGrpSpPr>
            <a:grpSpLocks/>
          </p:cNvGrpSpPr>
          <p:nvPr/>
        </p:nvGrpSpPr>
        <p:grpSpPr bwMode="auto">
          <a:xfrm>
            <a:off x="876480" y="3010218"/>
            <a:ext cx="2479391" cy="3847782"/>
            <a:chOff x="2880" y="1775"/>
            <a:chExt cx="1152" cy="2043"/>
          </a:xfrm>
        </p:grpSpPr>
        <p:grpSp>
          <p:nvGrpSpPr>
            <p:cNvPr id="10" name="Group 102">
              <a:extLst>
                <a:ext uri="{FF2B5EF4-FFF2-40B4-BE49-F238E27FC236}">
                  <a16:creationId xmlns:a16="http://schemas.microsoft.com/office/drawing/2014/main" xmlns="" id="{29B34AD0-7AED-4C8F-A5BE-254537299AF2}"/>
                </a:ext>
              </a:extLst>
            </p:cNvPr>
            <p:cNvGrpSpPr>
              <a:grpSpLocks/>
            </p:cNvGrpSpPr>
            <p:nvPr/>
          </p:nvGrpSpPr>
          <p:grpSpPr bwMode="auto">
            <a:xfrm rot="3877067">
              <a:off x="2936" y="2723"/>
              <a:ext cx="1577" cy="614"/>
              <a:chOff x="2290" y="2725"/>
              <a:chExt cx="1832" cy="713"/>
            </a:xfrm>
          </p:grpSpPr>
          <p:grpSp>
            <p:nvGrpSpPr>
              <p:cNvPr id="21" name="Group 103">
                <a:extLst>
                  <a:ext uri="{FF2B5EF4-FFF2-40B4-BE49-F238E27FC236}">
                    <a16:creationId xmlns:a16="http://schemas.microsoft.com/office/drawing/2014/main" xmlns="" id="{5996B9A9-6A30-4E50-B8D5-C6BC13B60E05}"/>
                  </a:ext>
                </a:extLst>
              </p:cNvPr>
              <p:cNvGrpSpPr>
                <a:grpSpLocks/>
              </p:cNvGrpSpPr>
              <p:nvPr/>
            </p:nvGrpSpPr>
            <p:grpSpPr bwMode="auto">
              <a:xfrm>
                <a:off x="2290" y="3030"/>
                <a:ext cx="1832" cy="408"/>
                <a:chOff x="2290" y="3030"/>
                <a:chExt cx="1832" cy="408"/>
              </a:xfrm>
            </p:grpSpPr>
            <p:sp>
              <p:nvSpPr>
                <p:cNvPr id="25" name="Freeform 104">
                  <a:extLst>
                    <a:ext uri="{FF2B5EF4-FFF2-40B4-BE49-F238E27FC236}">
                      <a16:creationId xmlns:a16="http://schemas.microsoft.com/office/drawing/2014/main" xmlns="" id="{681AD617-4B0F-4215-AD58-6A9FF5A7AF94}"/>
                    </a:ext>
                  </a:extLst>
                </p:cNvPr>
                <p:cNvSpPr>
                  <a:spLocks/>
                </p:cNvSpPr>
                <p:nvPr/>
              </p:nvSpPr>
              <p:spPr bwMode="gray">
                <a:xfrm>
                  <a:off x="2232" y="3064"/>
                  <a:ext cx="1832" cy="408"/>
                </a:xfrm>
                <a:custGeom>
                  <a:avLst/>
                  <a:gdLst>
                    <a:gd name="T0" fmla="*/ 1832 w 1832"/>
                    <a:gd name="T1" fmla="*/ 32 h 408"/>
                    <a:gd name="T2" fmla="*/ 1830 w 1832"/>
                    <a:gd name="T3" fmla="*/ 66 h 408"/>
                    <a:gd name="T4" fmla="*/ 1814 w 1832"/>
                    <a:gd name="T5" fmla="*/ 128 h 408"/>
                    <a:gd name="T6" fmla="*/ 1788 w 1832"/>
                    <a:gd name="T7" fmla="*/ 188 h 408"/>
                    <a:gd name="T8" fmla="*/ 1754 w 1832"/>
                    <a:gd name="T9" fmla="*/ 240 h 408"/>
                    <a:gd name="T10" fmla="*/ 1712 w 1832"/>
                    <a:gd name="T11" fmla="*/ 288 h 408"/>
                    <a:gd name="T12" fmla="*/ 1664 w 1832"/>
                    <a:gd name="T13" fmla="*/ 330 h 408"/>
                    <a:gd name="T14" fmla="*/ 1610 w 1832"/>
                    <a:gd name="T15" fmla="*/ 362 h 408"/>
                    <a:gd name="T16" fmla="*/ 1550 w 1832"/>
                    <a:gd name="T17" fmla="*/ 388 h 408"/>
                    <a:gd name="T18" fmla="*/ 1486 w 1832"/>
                    <a:gd name="T19" fmla="*/ 402 h 408"/>
                    <a:gd name="T20" fmla="*/ 1418 w 1832"/>
                    <a:gd name="T21" fmla="*/ 408 h 408"/>
                    <a:gd name="T22" fmla="*/ 0 w 1832"/>
                    <a:gd name="T23" fmla="*/ 408 h 408"/>
                    <a:gd name="T24" fmla="*/ 0 w 1832"/>
                    <a:gd name="T25" fmla="*/ 0 h 408"/>
                    <a:gd name="T26" fmla="*/ 1832 w 1832"/>
                    <a:gd name="T27" fmla="*/ 0 h 408"/>
                    <a:gd name="T28" fmla="*/ 1832 w 1832"/>
                    <a:gd name="T29" fmla="*/ 32 h 408"/>
                    <a:gd name="T30" fmla="*/ 1832 w 1832"/>
                    <a:gd name="T31" fmla="*/ 3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2" h="408">
                      <a:moveTo>
                        <a:pt x="1832" y="32"/>
                      </a:moveTo>
                      <a:lnTo>
                        <a:pt x="1830" y="66"/>
                      </a:lnTo>
                      <a:lnTo>
                        <a:pt x="1814" y="128"/>
                      </a:lnTo>
                      <a:lnTo>
                        <a:pt x="1788" y="188"/>
                      </a:lnTo>
                      <a:lnTo>
                        <a:pt x="1754" y="240"/>
                      </a:lnTo>
                      <a:lnTo>
                        <a:pt x="1712" y="288"/>
                      </a:lnTo>
                      <a:lnTo>
                        <a:pt x="1664" y="330"/>
                      </a:lnTo>
                      <a:lnTo>
                        <a:pt x="1610" y="362"/>
                      </a:lnTo>
                      <a:lnTo>
                        <a:pt x="1550" y="388"/>
                      </a:lnTo>
                      <a:lnTo>
                        <a:pt x="1486" y="402"/>
                      </a:lnTo>
                      <a:lnTo>
                        <a:pt x="1418" y="408"/>
                      </a:lnTo>
                      <a:lnTo>
                        <a:pt x="0" y="408"/>
                      </a:lnTo>
                      <a:lnTo>
                        <a:pt x="0" y="0"/>
                      </a:lnTo>
                      <a:lnTo>
                        <a:pt x="1832" y="0"/>
                      </a:lnTo>
                      <a:lnTo>
                        <a:pt x="1832" y="32"/>
                      </a:lnTo>
                      <a:lnTo>
                        <a:pt x="1832" y="32"/>
                      </a:lnTo>
                      <a:close/>
                    </a:path>
                  </a:pathLst>
                </a:custGeom>
                <a:ln/>
                <a:extLst/>
              </p:spPr>
              <p:style>
                <a:lnRef idx="1">
                  <a:schemeClr val="accent1"/>
                </a:lnRef>
                <a:fillRef idx="2">
                  <a:schemeClr val="accent1"/>
                </a:fillRef>
                <a:effectRef idx="1">
                  <a:schemeClr val="accent1"/>
                </a:effectRef>
                <a:fontRef idx="minor">
                  <a:schemeClr val="dk1"/>
                </a:fontRef>
              </p:style>
              <p:txBody>
                <a:bodyPr/>
                <a:lstStyle/>
                <a:p>
                  <a:pPr algn="just" eaLnBrk="1" hangingPunct="1">
                    <a:defRPr/>
                  </a:pPr>
                  <a:endParaRPr lang="ru-RU">
                    <a:solidFill>
                      <a:srgbClr val="000000"/>
                    </a:solidFill>
                  </a:endParaRPr>
                </a:p>
              </p:txBody>
            </p:sp>
            <p:sp>
              <p:nvSpPr>
                <p:cNvPr id="26" name="Freeform 105">
                  <a:extLst>
                    <a:ext uri="{FF2B5EF4-FFF2-40B4-BE49-F238E27FC236}">
                      <a16:creationId xmlns:a16="http://schemas.microsoft.com/office/drawing/2014/main" xmlns="" id="{6BE3BC5D-6E2E-4AF1-9D69-27A91BF4944B}"/>
                    </a:ext>
                  </a:extLst>
                </p:cNvPr>
                <p:cNvSpPr>
                  <a:spLocks/>
                </p:cNvSpPr>
                <p:nvPr/>
              </p:nvSpPr>
              <p:spPr bwMode="gray">
                <a:xfrm>
                  <a:off x="3810" y="3058"/>
                  <a:ext cx="288" cy="334"/>
                </a:xfrm>
                <a:custGeom>
                  <a:avLst/>
                  <a:gdLst>
                    <a:gd name="T0" fmla="*/ 288 w 288"/>
                    <a:gd name="T1" fmla="*/ 0 h 334"/>
                    <a:gd name="T2" fmla="*/ 284 w 288"/>
                    <a:gd name="T3" fmla="*/ 52 h 334"/>
                    <a:gd name="T4" fmla="*/ 272 w 288"/>
                    <a:gd name="T5" fmla="*/ 98 h 334"/>
                    <a:gd name="T6" fmla="*/ 254 w 288"/>
                    <a:gd name="T7" fmla="*/ 140 h 334"/>
                    <a:gd name="T8" fmla="*/ 230 w 288"/>
                    <a:gd name="T9" fmla="*/ 176 h 334"/>
                    <a:gd name="T10" fmla="*/ 204 w 288"/>
                    <a:gd name="T11" fmla="*/ 208 h 334"/>
                    <a:gd name="T12" fmla="*/ 174 w 288"/>
                    <a:gd name="T13" fmla="*/ 238 h 334"/>
                    <a:gd name="T14" fmla="*/ 144 w 288"/>
                    <a:gd name="T15" fmla="*/ 262 h 334"/>
                    <a:gd name="T16" fmla="*/ 112 w 288"/>
                    <a:gd name="T17" fmla="*/ 282 h 334"/>
                    <a:gd name="T18" fmla="*/ 84 w 288"/>
                    <a:gd name="T19" fmla="*/ 298 h 334"/>
                    <a:gd name="T20" fmla="*/ 56 w 288"/>
                    <a:gd name="T21" fmla="*/ 312 h 334"/>
                    <a:gd name="T22" fmla="*/ 34 w 288"/>
                    <a:gd name="T23" fmla="*/ 322 h 334"/>
                    <a:gd name="T24" fmla="*/ 16 w 288"/>
                    <a:gd name="T25" fmla="*/ 328 h 334"/>
                    <a:gd name="T26" fmla="*/ 4 w 288"/>
                    <a:gd name="T27" fmla="*/ 332 h 334"/>
                    <a:gd name="T28" fmla="*/ 0 w 288"/>
                    <a:gd name="T29" fmla="*/ 334 h 334"/>
                    <a:gd name="T30" fmla="*/ 4 w 288"/>
                    <a:gd name="T31" fmla="*/ 332 h 334"/>
                    <a:gd name="T32" fmla="*/ 16 w 288"/>
                    <a:gd name="T33" fmla="*/ 326 h 334"/>
                    <a:gd name="T34" fmla="*/ 34 w 288"/>
                    <a:gd name="T35" fmla="*/ 318 h 334"/>
                    <a:gd name="T36" fmla="*/ 56 w 288"/>
                    <a:gd name="T37" fmla="*/ 304 h 334"/>
                    <a:gd name="T38" fmla="*/ 84 w 288"/>
                    <a:gd name="T39" fmla="*/ 288 h 334"/>
                    <a:gd name="T40" fmla="*/ 112 w 288"/>
                    <a:gd name="T41" fmla="*/ 266 h 334"/>
                    <a:gd name="T42" fmla="*/ 142 w 288"/>
                    <a:gd name="T43" fmla="*/ 242 h 334"/>
                    <a:gd name="T44" fmla="*/ 170 w 288"/>
                    <a:gd name="T45" fmla="*/ 212 h 334"/>
                    <a:gd name="T46" fmla="*/ 196 w 288"/>
                    <a:gd name="T47" fmla="*/ 180 h 334"/>
                    <a:gd name="T48" fmla="*/ 220 w 288"/>
                    <a:gd name="T49" fmla="*/ 142 h 334"/>
                    <a:gd name="T50" fmla="*/ 238 w 288"/>
                    <a:gd name="T51" fmla="*/ 100 h 334"/>
                    <a:gd name="T52" fmla="*/ 250 w 288"/>
                    <a:gd name="T53" fmla="*/ 54 h 334"/>
                    <a:gd name="T54" fmla="*/ 254 w 288"/>
                    <a:gd name="T55" fmla="*/ 2 h 334"/>
                    <a:gd name="T56" fmla="*/ 288 w 288"/>
                    <a:gd name="T57" fmla="*/ 0 h 3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8"/>
                    <a:gd name="T88" fmla="*/ 0 h 334"/>
                    <a:gd name="T89" fmla="*/ 288 w 288"/>
                    <a:gd name="T90" fmla="*/ 334 h 3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8" h="334">
                      <a:moveTo>
                        <a:pt x="288" y="0"/>
                      </a:moveTo>
                      <a:lnTo>
                        <a:pt x="284" y="52"/>
                      </a:lnTo>
                      <a:lnTo>
                        <a:pt x="272" y="98"/>
                      </a:lnTo>
                      <a:lnTo>
                        <a:pt x="254" y="140"/>
                      </a:lnTo>
                      <a:lnTo>
                        <a:pt x="230" y="176"/>
                      </a:lnTo>
                      <a:lnTo>
                        <a:pt x="204" y="208"/>
                      </a:lnTo>
                      <a:lnTo>
                        <a:pt x="174" y="238"/>
                      </a:lnTo>
                      <a:lnTo>
                        <a:pt x="144" y="262"/>
                      </a:lnTo>
                      <a:lnTo>
                        <a:pt x="112" y="282"/>
                      </a:lnTo>
                      <a:lnTo>
                        <a:pt x="84" y="298"/>
                      </a:lnTo>
                      <a:lnTo>
                        <a:pt x="56" y="312"/>
                      </a:lnTo>
                      <a:lnTo>
                        <a:pt x="34" y="322"/>
                      </a:lnTo>
                      <a:lnTo>
                        <a:pt x="16" y="328"/>
                      </a:lnTo>
                      <a:lnTo>
                        <a:pt x="4" y="332"/>
                      </a:lnTo>
                      <a:lnTo>
                        <a:pt x="0" y="334"/>
                      </a:lnTo>
                      <a:lnTo>
                        <a:pt x="4" y="332"/>
                      </a:lnTo>
                      <a:lnTo>
                        <a:pt x="16" y="326"/>
                      </a:lnTo>
                      <a:lnTo>
                        <a:pt x="34" y="318"/>
                      </a:lnTo>
                      <a:lnTo>
                        <a:pt x="56" y="304"/>
                      </a:lnTo>
                      <a:lnTo>
                        <a:pt x="84" y="288"/>
                      </a:lnTo>
                      <a:lnTo>
                        <a:pt x="112" y="266"/>
                      </a:lnTo>
                      <a:lnTo>
                        <a:pt x="142" y="242"/>
                      </a:lnTo>
                      <a:lnTo>
                        <a:pt x="170" y="212"/>
                      </a:lnTo>
                      <a:lnTo>
                        <a:pt x="196" y="180"/>
                      </a:lnTo>
                      <a:lnTo>
                        <a:pt x="220" y="142"/>
                      </a:lnTo>
                      <a:lnTo>
                        <a:pt x="238" y="100"/>
                      </a:lnTo>
                      <a:lnTo>
                        <a:pt x="250" y="54"/>
                      </a:lnTo>
                      <a:lnTo>
                        <a:pt x="254" y="2"/>
                      </a:lnTo>
                      <a:lnTo>
                        <a:pt x="288" y="0"/>
                      </a:lnTo>
                      <a:close/>
                    </a:path>
                  </a:pathLst>
                </a:custGeom>
                <a:solidFill>
                  <a:srgbClr val="FFFFFF">
                    <a:alpha val="49019"/>
                  </a:srgbClr>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algn="just"/>
                  <a:endParaRPr lang="x-none"/>
                </a:p>
              </p:txBody>
            </p:sp>
          </p:grpSp>
          <p:grpSp>
            <p:nvGrpSpPr>
              <p:cNvPr id="22" name="Group 106">
                <a:extLst>
                  <a:ext uri="{FF2B5EF4-FFF2-40B4-BE49-F238E27FC236}">
                    <a16:creationId xmlns:a16="http://schemas.microsoft.com/office/drawing/2014/main" xmlns="" id="{8FB87FF1-87F7-4D11-A535-CC85216F3D50}"/>
                  </a:ext>
                </a:extLst>
              </p:cNvPr>
              <p:cNvGrpSpPr>
                <a:grpSpLocks/>
              </p:cNvGrpSpPr>
              <p:nvPr/>
            </p:nvGrpSpPr>
            <p:grpSpPr bwMode="auto">
              <a:xfrm flipV="1">
                <a:off x="2290" y="2725"/>
                <a:ext cx="1406" cy="313"/>
                <a:chOff x="2290" y="3030"/>
                <a:chExt cx="1832" cy="408"/>
              </a:xfrm>
            </p:grpSpPr>
            <p:sp>
              <p:nvSpPr>
                <p:cNvPr id="23" name="Freeform 107">
                  <a:extLst>
                    <a:ext uri="{FF2B5EF4-FFF2-40B4-BE49-F238E27FC236}">
                      <a16:creationId xmlns:a16="http://schemas.microsoft.com/office/drawing/2014/main" xmlns="" id="{ABE6F12B-89DD-4B17-959C-B7E85F3F7F53}"/>
                    </a:ext>
                  </a:extLst>
                </p:cNvPr>
                <p:cNvSpPr>
                  <a:spLocks/>
                </p:cNvSpPr>
                <p:nvPr/>
              </p:nvSpPr>
              <p:spPr bwMode="gray">
                <a:xfrm>
                  <a:off x="2237" y="2975"/>
                  <a:ext cx="1832" cy="425"/>
                </a:xfrm>
                <a:custGeom>
                  <a:avLst/>
                  <a:gdLst>
                    <a:gd name="T0" fmla="*/ 1832 w 1832"/>
                    <a:gd name="T1" fmla="*/ 32 h 408"/>
                    <a:gd name="T2" fmla="*/ 1830 w 1832"/>
                    <a:gd name="T3" fmla="*/ 66 h 408"/>
                    <a:gd name="T4" fmla="*/ 1814 w 1832"/>
                    <a:gd name="T5" fmla="*/ 128 h 408"/>
                    <a:gd name="T6" fmla="*/ 1788 w 1832"/>
                    <a:gd name="T7" fmla="*/ 188 h 408"/>
                    <a:gd name="T8" fmla="*/ 1754 w 1832"/>
                    <a:gd name="T9" fmla="*/ 240 h 408"/>
                    <a:gd name="T10" fmla="*/ 1712 w 1832"/>
                    <a:gd name="T11" fmla="*/ 288 h 408"/>
                    <a:gd name="T12" fmla="*/ 1664 w 1832"/>
                    <a:gd name="T13" fmla="*/ 330 h 408"/>
                    <a:gd name="T14" fmla="*/ 1610 w 1832"/>
                    <a:gd name="T15" fmla="*/ 362 h 408"/>
                    <a:gd name="T16" fmla="*/ 1550 w 1832"/>
                    <a:gd name="T17" fmla="*/ 388 h 408"/>
                    <a:gd name="T18" fmla="*/ 1486 w 1832"/>
                    <a:gd name="T19" fmla="*/ 402 h 408"/>
                    <a:gd name="T20" fmla="*/ 1418 w 1832"/>
                    <a:gd name="T21" fmla="*/ 408 h 408"/>
                    <a:gd name="T22" fmla="*/ 0 w 1832"/>
                    <a:gd name="T23" fmla="*/ 408 h 408"/>
                    <a:gd name="T24" fmla="*/ 0 w 1832"/>
                    <a:gd name="T25" fmla="*/ 0 h 408"/>
                    <a:gd name="T26" fmla="*/ 1832 w 1832"/>
                    <a:gd name="T27" fmla="*/ 0 h 408"/>
                    <a:gd name="T28" fmla="*/ 1832 w 1832"/>
                    <a:gd name="T29" fmla="*/ 32 h 408"/>
                    <a:gd name="T30" fmla="*/ 1832 w 1832"/>
                    <a:gd name="T31" fmla="*/ 3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2" h="408">
                      <a:moveTo>
                        <a:pt x="1832" y="32"/>
                      </a:moveTo>
                      <a:lnTo>
                        <a:pt x="1830" y="66"/>
                      </a:lnTo>
                      <a:lnTo>
                        <a:pt x="1814" y="128"/>
                      </a:lnTo>
                      <a:lnTo>
                        <a:pt x="1788" y="188"/>
                      </a:lnTo>
                      <a:lnTo>
                        <a:pt x="1754" y="240"/>
                      </a:lnTo>
                      <a:lnTo>
                        <a:pt x="1712" y="288"/>
                      </a:lnTo>
                      <a:lnTo>
                        <a:pt x="1664" y="330"/>
                      </a:lnTo>
                      <a:lnTo>
                        <a:pt x="1610" y="362"/>
                      </a:lnTo>
                      <a:lnTo>
                        <a:pt x="1550" y="388"/>
                      </a:lnTo>
                      <a:lnTo>
                        <a:pt x="1486" y="402"/>
                      </a:lnTo>
                      <a:lnTo>
                        <a:pt x="1418" y="408"/>
                      </a:lnTo>
                      <a:lnTo>
                        <a:pt x="0" y="408"/>
                      </a:lnTo>
                      <a:lnTo>
                        <a:pt x="0" y="0"/>
                      </a:lnTo>
                      <a:lnTo>
                        <a:pt x="1832" y="0"/>
                      </a:lnTo>
                      <a:lnTo>
                        <a:pt x="1832" y="32"/>
                      </a:lnTo>
                      <a:lnTo>
                        <a:pt x="1832" y="32"/>
                      </a:lnTo>
                      <a:close/>
                    </a:path>
                  </a:pathLst>
                </a:custGeom>
                <a:ln/>
                <a:extLst/>
              </p:spPr>
              <p:style>
                <a:lnRef idx="3">
                  <a:schemeClr val="lt1"/>
                </a:lnRef>
                <a:fillRef idx="1">
                  <a:schemeClr val="accent1"/>
                </a:fillRef>
                <a:effectRef idx="1">
                  <a:schemeClr val="accent1"/>
                </a:effectRef>
                <a:fontRef idx="minor">
                  <a:schemeClr val="lt1"/>
                </a:fontRef>
              </p:style>
              <p:txBody>
                <a:bodyPr/>
                <a:lstStyle/>
                <a:p>
                  <a:pPr algn="just" eaLnBrk="1" hangingPunct="1">
                    <a:defRPr/>
                  </a:pPr>
                  <a:endParaRPr lang="ru-RU">
                    <a:solidFill>
                      <a:srgbClr val="FFFFFF"/>
                    </a:solidFill>
                  </a:endParaRPr>
                </a:p>
              </p:txBody>
            </p:sp>
            <p:sp>
              <p:nvSpPr>
                <p:cNvPr id="24" name="Freeform 108">
                  <a:extLst>
                    <a:ext uri="{FF2B5EF4-FFF2-40B4-BE49-F238E27FC236}">
                      <a16:creationId xmlns:a16="http://schemas.microsoft.com/office/drawing/2014/main" xmlns="" id="{C5F83CBF-2C41-44FC-9CE3-D01B7D62A814}"/>
                    </a:ext>
                  </a:extLst>
                </p:cNvPr>
                <p:cNvSpPr>
                  <a:spLocks/>
                </p:cNvSpPr>
                <p:nvPr/>
              </p:nvSpPr>
              <p:spPr bwMode="gray">
                <a:xfrm>
                  <a:off x="3810" y="3058"/>
                  <a:ext cx="288" cy="334"/>
                </a:xfrm>
                <a:custGeom>
                  <a:avLst/>
                  <a:gdLst>
                    <a:gd name="T0" fmla="*/ 288 w 288"/>
                    <a:gd name="T1" fmla="*/ 0 h 334"/>
                    <a:gd name="T2" fmla="*/ 284 w 288"/>
                    <a:gd name="T3" fmla="*/ 52 h 334"/>
                    <a:gd name="T4" fmla="*/ 272 w 288"/>
                    <a:gd name="T5" fmla="*/ 98 h 334"/>
                    <a:gd name="T6" fmla="*/ 254 w 288"/>
                    <a:gd name="T7" fmla="*/ 140 h 334"/>
                    <a:gd name="T8" fmla="*/ 230 w 288"/>
                    <a:gd name="T9" fmla="*/ 176 h 334"/>
                    <a:gd name="T10" fmla="*/ 204 w 288"/>
                    <a:gd name="T11" fmla="*/ 208 h 334"/>
                    <a:gd name="T12" fmla="*/ 174 w 288"/>
                    <a:gd name="T13" fmla="*/ 238 h 334"/>
                    <a:gd name="T14" fmla="*/ 144 w 288"/>
                    <a:gd name="T15" fmla="*/ 262 h 334"/>
                    <a:gd name="T16" fmla="*/ 112 w 288"/>
                    <a:gd name="T17" fmla="*/ 282 h 334"/>
                    <a:gd name="T18" fmla="*/ 84 w 288"/>
                    <a:gd name="T19" fmla="*/ 298 h 334"/>
                    <a:gd name="T20" fmla="*/ 56 w 288"/>
                    <a:gd name="T21" fmla="*/ 312 h 334"/>
                    <a:gd name="T22" fmla="*/ 34 w 288"/>
                    <a:gd name="T23" fmla="*/ 322 h 334"/>
                    <a:gd name="T24" fmla="*/ 16 w 288"/>
                    <a:gd name="T25" fmla="*/ 328 h 334"/>
                    <a:gd name="T26" fmla="*/ 4 w 288"/>
                    <a:gd name="T27" fmla="*/ 332 h 334"/>
                    <a:gd name="T28" fmla="*/ 0 w 288"/>
                    <a:gd name="T29" fmla="*/ 334 h 334"/>
                    <a:gd name="T30" fmla="*/ 4 w 288"/>
                    <a:gd name="T31" fmla="*/ 332 h 334"/>
                    <a:gd name="T32" fmla="*/ 16 w 288"/>
                    <a:gd name="T33" fmla="*/ 326 h 334"/>
                    <a:gd name="T34" fmla="*/ 34 w 288"/>
                    <a:gd name="T35" fmla="*/ 318 h 334"/>
                    <a:gd name="T36" fmla="*/ 56 w 288"/>
                    <a:gd name="T37" fmla="*/ 304 h 334"/>
                    <a:gd name="T38" fmla="*/ 84 w 288"/>
                    <a:gd name="T39" fmla="*/ 288 h 334"/>
                    <a:gd name="T40" fmla="*/ 112 w 288"/>
                    <a:gd name="T41" fmla="*/ 266 h 334"/>
                    <a:gd name="T42" fmla="*/ 142 w 288"/>
                    <a:gd name="T43" fmla="*/ 242 h 334"/>
                    <a:gd name="T44" fmla="*/ 170 w 288"/>
                    <a:gd name="T45" fmla="*/ 212 h 334"/>
                    <a:gd name="T46" fmla="*/ 196 w 288"/>
                    <a:gd name="T47" fmla="*/ 180 h 334"/>
                    <a:gd name="T48" fmla="*/ 220 w 288"/>
                    <a:gd name="T49" fmla="*/ 142 h 334"/>
                    <a:gd name="T50" fmla="*/ 238 w 288"/>
                    <a:gd name="T51" fmla="*/ 100 h 334"/>
                    <a:gd name="T52" fmla="*/ 250 w 288"/>
                    <a:gd name="T53" fmla="*/ 54 h 334"/>
                    <a:gd name="T54" fmla="*/ 254 w 288"/>
                    <a:gd name="T55" fmla="*/ 2 h 334"/>
                    <a:gd name="T56" fmla="*/ 288 w 288"/>
                    <a:gd name="T57" fmla="*/ 0 h 3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8"/>
                    <a:gd name="T88" fmla="*/ 0 h 334"/>
                    <a:gd name="T89" fmla="*/ 288 w 288"/>
                    <a:gd name="T90" fmla="*/ 334 h 3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8" h="334">
                      <a:moveTo>
                        <a:pt x="288" y="0"/>
                      </a:moveTo>
                      <a:lnTo>
                        <a:pt x="284" y="52"/>
                      </a:lnTo>
                      <a:lnTo>
                        <a:pt x="272" y="98"/>
                      </a:lnTo>
                      <a:lnTo>
                        <a:pt x="254" y="140"/>
                      </a:lnTo>
                      <a:lnTo>
                        <a:pt x="230" y="176"/>
                      </a:lnTo>
                      <a:lnTo>
                        <a:pt x="204" y="208"/>
                      </a:lnTo>
                      <a:lnTo>
                        <a:pt x="174" y="238"/>
                      </a:lnTo>
                      <a:lnTo>
                        <a:pt x="144" y="262"/>
                      </a:lnTo>
                      <a:lnTo>
                        <a:pt x="112" y="282"/>
                      </a:lnTo>
                      <a:lnTo>
                        <a:pt x="84" y="298"/>
                      </a:lnTo>
                      <a:lnTo>
                        <a:pt x="56" y="312"/>
                      </a:lnTo>
                      <a:lnTo>
                        <a:pt x="34" y="322"/>
                      </a:lnTo>
                      <a:lnTo>
                        <a:pt x="16" y="328"/>
                      </a:lnTo>
                      <a:lnTo>
                        <a:pt x="4" y="332"/>
                      </a:lnTo>
                      <a:lnTo>
                        <a:pt x="0" y="334"/>
                      </a:lnTo>
                      <a:lnTo>
                        <a:pt x="4" y="332"/>
                      </a:lnTo>
                      <a:lnTo>
                        <a:pt x="16" y="326"/>
                      </a:lnTo>
                      <a:lnTo>
                        <a:pt x="34" y="318"/>
                      </a:lnTo>
                      <a:lnTo>
                        <a:pt x="56" y="304"/>
                      </a:lnTo>
                      <a:lnTo>
                        <a:pt x="84" y="288"/>
                      </a:lnTo>
                      <a:lnTo>
                        <a:pt x="112" y="266"/>
                      </a:lnTo>
                      <a:lnTo>
                        <a:pt x="142" y="242"/>
                      </a:lnTo>
                      <a:lnTo>
                        <a:pt x="170" y="212"/>
                      </a:lnTo>
                      <a:lnTo>
                        <a:pt x="196" y="180"/>
                      </a:lnTo>
                      <a:lnTo>
                        <a:pt x="220" y="142"/>
                      </a:lnTo>
                      <a:lnTo>
                        <a:pt x="238" y="100"/>
                      </a:lnTo>
                      <a:lnTo>
                        <a:pt x="250" y="54"/>
                      </a:lnTo>
                      <a:lnTo>
                        <a:pt x="254" y="2"/>
                      </a:lnTo>
                      <a:lnTo>
                        <a:pt x="288" y="0"/>
                      </a:lnTo>
                      <a:close/>
                    </a:path>
                  </a:pathLst>
                </a:custGeom>
                <a:solidFill>
                  <a:srgbClr val="FFFFFF">
                    <a:alpha val="49019"/>
                  </a:srgbClr>
                </a:solidFill>
                <a:ln>
                  <a:noFill/>
                </a:ln>
                <a:extLst>
                  <a:ext uri="{91240B29-F687-4F45-9708-019B960494DF}">
                    <a14:hiddenLine xmlns:a14="http://schemas.microsoft.com/office/drawing/2010/main" w="0">
                      <a:solidFill>
                        <a:srgbClr val="000000"/>
                      </a:solidFill>
                      <a:round/>
                      <a:headEnd/>
                      <a:tailEnd/>
                    </a14:hiddenLine>
                  </a:ext>
                </a:extLst>
              </p:spPr>
              <p:txBody>
                <a:bodyPr/>
                <a:lstStyle/>
                <a:p>
                  <a:pPr algn="just"/>
                  <a:endParaRPr lang="x-none"/>
                </a:p>
              </p:txBody>
            </p:sp>
          </p:grpSp>
        </p:grpSp>
        <p:sp>
          <p:nvSpPr>
            <p:cNvPr id="11" name="Oval 111">
              <a:extLst>
                <a:ext uri="{FF2B5EF4-FFF2-40B4-BE49-F238E27FC236}">
                  <a16:creationId xmlns:a16="http://schemas.microsoft.com/office/drawing/2014/main" xmlns="" id="{7D996B31-7D41-4925-A192-0E329C5DB796}"/>
                </a:ext>
              </a:extLst>
            </p:cNvPr>
            <p:cNvSpPr>
              <a:spLocks noChangeArrowheads="1"/>
            </p:cNvSpPr>
            <p:nvPr/>
          </p:nvSpPr>
          <p:spPr bwMode="gray">
            <a:xfrm>
              <a:off x="3204" y="1955"/>
              <a:ext cx="164" cy="32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p:spPr>
          <p:txBody>
            <a:bodyPr wrap="none" anchor="ctr">
              <a:spAutoFit/>
            </a:bodyPr>
            <a:lstStyle/>
            <a:p>
              <a:pPr algn="just" eaLnBrk="1" hangingPunct="1">
                <a:defRPr/>
              </a:pPr>
              <a:endParaRPr lang="ru-RU">
                <a:solidFill>
                  <a:srgbClr val="000000"/>
                </a:solidFill>
                <a:latin typeface="Arial" charset="0"/>
                <a:cs typeface="Arial" charset="0"/>
              </a:endParaRPr>
            </a:p>
          </p:txBody>
        </p:sp>
        <p:sp>
          <p:nvSpPr>
            <p:cNvPr id="12" name="Oval 112">
              <a:extLst>
                <a:ext uri="{FF2B5EF4-FFF2-40B4-BE49-F238E27FC236}">
                  <a16:creationId xmlns:a16="http://schemas.microsoft.com/office/drawing/2014/main" xmlns="" id="{1ED8E10F-C07C-4225-AFD1-C9E53AB2521A}"/>
                </a:ext>
              </a:extLst>
            </p:cNvPr>
            <p:cNvSpPr>
              <a:spLocks noChangeArrowheads="1"/>
            </p:cNvSpPr>
            <p:nvPr/>
          </p:nvSpPr>
          <p:spPr bwMode="gray">
            <a:xfrm>
              <a:off x="3204" y="1970"/>
              <a:ext cx="164" cy="327"/>
            </a:xfrm>
            <a:prstGeom prst="ellipse">
              <a:avLst/>
            </a:prstGeom>
            <a:ln/>
            <a:extLst/>
          </p:spPr>
          <p:style>
            <a:lnRef idx="3">
              <a:schemeClr val="lt1"/>
            </a:lnRef>
            <a:fillRef idx="1">
              <a:schemeClr val="accent1"/>
            </a:fillRef>
            <a:effectRef idx="1">
              <a:schemeClr val="accent1"/>
            </a:effectRef>
            <a:fontRef idx="minor">
              <a:schemeClr val="lt1"/>
            </a:fontRef>
          </p:style>
          <p:txBody>
            <a:bodyPr wrap="none" anchor="ctr">
              <a:spAutoFit/>
            </a:bodyPr>
            <a:lstStyle/>
            <a:p>
              <a:pPr algn="just" eaLnBrk="1" hangingPunct="1">
                <a:defRPr/>
              </a:pPr>
              <a:endParaRPr lang="ru-RU">
                <a:solidFill>
                  <a:srgbClr val="FFFFFF"/>
                </a:solidFill>
              </a:endParaRPr>
            </a:p>
          </p:txBody>
        </p:sp>
        <p:sp>
          <p:nvSpPr>
            <p:cNvPr id="13" name="Oval 113">
              <a:extLst>
                <a:ext uri="{FF2B5EF4-FFF2-40B4-BE49-F238E27FC236}">
                  <a16:creationId xmlns:a16="http://schemas.microsoft.com/office/drawing/2014/main" xmlns="" id="{B0F1A751-E0B8-4064-9C46-639EBF3A98FC}"/>
                </a:ext>
              </a:extLst>
            </p:cNvPr>
            <p:cNvSpPr>
              <a:spLocks noChangeArrowheads="1"/>
            </p:cNvSpPr>
            <p:nvPr/>
          </p:nvSpPr>
          <p:spPr bwMode="gray">
            <a:xfrm>
              <a:off x="2889" y="1955"/>
              <a:ext cx="787" cy="32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p:spPr>
          <p:txBody>
            <a:bodyPr anchor="ctr">
              <a:spAutoFit/>
            </a:bodyPr>
            <a:lstStyle/>
            <a:p>
              <a:pPr algn="just" eaLnBrk="1" hangingPunct="1">
                <a:defRPr/>
              </a:pPr>
              <a:endParaRPr lang="ru-RU">
                <a:solidFill>
                  <a:srgbClr val="000000"/>
                </a:solidFill>
                <a:latin typeface="Arial" charset="0"/>
                <a:cs typeface="Arial" charset="0"/>
              </a:endParaRPr>
            </a:p>
          </p:txBody>
        </p:sp>
        <p:sp>
          <p:nvSpPr>
            <p:cNvPr id="14" name="Oval 114">
              <a:extLst>
                <a:ext uri="{FF2B5EF4-FFF2-40B4-BE49-F238E27FC236}">
                  <a16:creationId xmlns:a16="http://schemas.microsoft.com/office/drawing/2014/main" xmlns="" id="{AE280029-F720-4085-9E03-731F0D074661}"/>
                </a:ext>
              </a:extLst>
            </p:cNvPr>
            <p:cNvSpPr>
              <a:spLocks noChangeArrowheads="1"/>
            </p:cNvSpPr>
            <p:nvPr/>
          </p:nvSpPr>
          <p:spPr bwMode="gray">
            <a:xfrm>
              <a:off x="2880" y="1961"/>
              <a:ext cx="787" cy="327"/>
            </a:xfrm>
            <a:prstGeom prst="ellipse">
              <a:avLst/>
            </a:prstGeom>
            <a:gradFill rotWithShape="1">
              <a:gsLst>
                <a:gs pos="0">
                  <a:schemeClr val="hlink">
                    <a:gamma/>
                    <a:shade val="66667"/>
                    <a:invGamma/>
                  </a:schemeClr>
                </a:gs>
                <a:gs pos="100000">
                  <a:schemeClr val="hlink">
                    <a:alpha val="0"/>
                  </a:schemeClr>
                </a:gs>
              </a:gsLst>
              <a:lin ang="2700000" scaled="1"/>
            </a:gradFill>
            <a:ln>
              <a:noFill/>
            </a:ln>
            <a:effectLst/>
            <a:extLst/>
          </p:spPr>
          <p:txBody>
            <a:bodyPr anchor="ctr">
              <a:spAutoFit/>
            </a:bodyPr>
            <a:lstStyle/>
            <a:p>
              <a:pPr algn="just" eaLnBrk="1" hangingPunct="1">
                <a:defRPr/>
              </a:pPr>
              <a:endParaRPr lang="ru-RU">
                <a:solidFill>
                  <a:srgbClr val="000000"/>
                </a:solidFill>
                <a:latin typeface="Arial" charset="0"/>
                <a:cs typeface="Arial" charset="0"/>
              </a:endParaRPr>
            </a:p>
          </p:txBody>
        </p:sp>
        <p:sp>
          <p:nvSpPr>
            <p:cNvPr id="15" name="Oval 115">
              <a:extLst>
                <a:ext uri="{FF2B5EF4-FFF2-40B4-BE49-F238E27FC236}">
                  <a16:creationId xmlns:a16="http://schemas.microsoft.com/office/drawing/2014/main" xmlns="" id="{4257BB94-20B3-4A87-A126-551A7835CE3F}"/>
                </a:ext>
              </a:extLst>
            </p:cNvPr>
            <p:cNvSpPr>
              <a:spLocks noChangeArrowheads="1"/>
            </p:cNvSpPr>
            <p:nvPr/>
          </p:nvSpPr>
          <p:spPr bwMode="gray">
            <a:xfrm>
              <a:off x="2928" y="1961"/>
              <a:ext cx="709" cy="327"/>
            </a:xfrm>
            <a:prstGeom prst="ellipse">
              <a:avLst/>
            </a:prstGeom>
            <a:gradFill rotWithShape="1">
              <a:gsLst>
                <a:gs pos="0">
                  <a:schemeClr val="hlink"/>
                </a:gs>
                <a:gs pos="100000">
                  <a:schemeClr val="hlink">
                    <a:gamma/>
                    <a:shade val="5882"/>
                    <a:invGamma/>
                  </a:schemeClr>
                </a:gs>
              </a:gsLst>
              <a:lin ang="5400000" scaled="1"/>
            </a:gradFill>
            <a:ln>
              <a:noFill/>
            </a:ln>
            <a:effectLst/>
            <a:extLst/>
          </p:spPr>
          <p:txBody>
            <a:bodyPr anchor="ctr">
              <a:spAutoFit/>
            </a:bodyPr>
            <a:lstStyle/>
            <a:p>
              <a:pPr algn="just" eaLnBrk="1" hangingPunct="1">
                <a:defRPr/>
              </a:pPr>
              <a:endParaRPr lang="ru-RU">
                <a:solidFill>
                  <a:srgbClr val="000000"/>
                </a:solidFill>
                <a:latin typeface="Arial" charset="0"/>
                <a:cs typeface="Arial" charset="0"/>
              </a:endParaRPr>
            </a:p>
          </p:txBody>
        </p:sp>
        <p:grpSp>
          <p:nvGrpSpPr>
            <p:cNvPr id="16" name="Group 116">
              <a:extLst>
                <a:ext uri="{FF2B5EF4-FFF2-40B4-BE49-F238E27FC236}">
                  <a16:creationId xmlns:a16="http://schemas.microsoft.com/office/drawing/2014/main" xmlns="" id="{E7D0D2F5-6863-4762-86D4-359AB97D38B4}"/>
                </a:ext>
              </a:extLst>
            </p:cNvPr>
            <p:cNvGrpSpPr>
              <a:grpSpLocks/>
            </p:cNvGrpSpPr>
            <p:nvPr/>
          </p:nvGrpSpPr>
          <p:grpSpPr bwMode="auto">
            <a:xfrm>
              <a:off x="2943" y="1775"/>
              <a:ext cx="687" cy="697"/>
              <a:chOff x="4166" y="1706"/>
              <a:chExt cx="1252" cy="1252"/>
            </a:xfrm>
          </p:grpSpPr>
          <p:sp>
            <p:nvSpPr>
              <p:cNvPr id="17" name="Oval 117">
                <a:extLst>
                  <a:ext uri="{FF2B5EF4-FFF2-40B4-BE49-F238E27FC236}">
                    <a16:creationId xmlns:a16="http://schemas.microsoft.com/office/drawing/2014/main" xmlns="" id="{668128A2-2471-45C4-A4B4-5E71AF494894}"/>
                  </a:ext>
                </a:extLst>
              </p:cNvPr>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endParaRPr lang="uk-UA" altLang="uk-UA" sz="1800">
                  <a:solidFill>
                    <a:srgbClr val="000000"/>
                  </a:solidFill>
                </a:endParaRPr>
              </a:p>
            </p:txBody>
          </p:sp>
          <p:sp>
            <p:nvSpPr>
              <p:cNvPr id="18" name="Oval 118">
                <a:extLst>
                  <a:ext uri="{FF2B5EF4-FFF2-40B4-BE49-F238E27FC236}">
                    <a16:creationId xmlns:a16="http://schemas.microsoft.com/office/drawing/2014/main" xmlns="" id="{F61EE264-B45A-4A17-84E4-F05F0B5B5F90}"/>
                  </a:ext>
                </a:extLst>
              </p:cNvPr>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endParaRPr lang="uk-UA" altLang="uk-UA" sz="1800">
                  <a:solidFill>
                    <a:srgbClr val="000000"/>
                  </a:solidFill>
                </a:endParaRPr>
              </a:p>
            </p:txBody>
          </p:sp>
          <p:sp>
            <p:nvSpPr>
              <p:cNvPr id="19" name="Oval 119">
                <a:extLst>
                  <a:ext uri="{FF2B5EF4-FFF2-40B4-BE49-F238E27FC236}">
                    <a16:creationId xmlns:a16="http://schemas.microsoft.com/office/drawing/2014/main" xmlns="" id="{B186AC1F-FFDB-46E9-B017-722B3AEBF45E}"/>
                  </a:ext>
                </a:extLst>
              </p:cNvPr>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endParaRPr lang="uk-UA" altLang="uk-UA" sz="1800">
                  <a:solidFill>
                    <a:srgbClr val="000000"/>
                  </a:solidFill>
                </a:endParaRPr>
              </a:p>
            </p:txBody>
          </p:sp>
          <p:sp>
            <p:nvSpPr>
              <p:cNvPr id="20" name="Oval 120">
                <a:extLst>
                  <a:ext uri="{FF2B5EF4-FFF2-40B4-BE49-F238E27FC236}">
                    <a16:creationId xmlns:a16="http://schemas.microsoft.com/office/drawing/2014/main" xmlns="" id="{D963D808-CBC3-426F-8548-1B420FF05BDB}"/>
                  </a:ext>
                </a:extLst>
              </p:cNvPr>
              <p:cNvSpPr>
                <a:spLocks noChangeArrowheads="1"/>
              </p:cNvSpPr>
              <p:nvPr/>
            </p:nvSpPr>
            <p:spPr bwMode="gray">
              <a:xfrm>
                <a:off x="4439" y="1742"/>
                <a:ext cx="613" cy="972"/>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uk-UA" altLang="uk-UA" sz="1800" b="1" dirty="0">
                    <a:solidFill>
                      <a:srgbClr val="000000"/>
                    </a:solidFill>
                  </a:rPr>
                  <a:t>015</a:t>
                </a:r>
              </a:p>
            </p:txBody>
          </p:sp>
        </p:grpSp>
      </p:grpSp>
      <p:pic>
        <p:nvPicPr>
          <p:cNvPr id="7" name="Рисунок 6">
            <a:extLst>
              <a:ext uri="{FF2B5EF4-FFF2-40B4-BE49-F238E27FC236}">
                <a16:creationId xmlns:a16="http://schemas.microsoft.com/office/drawing/2014/main" xmlns="" id="{F83CE592-3843-41CE-80B8-0D4E9CA377DC}"/>
              </a:ext>
            </a:extLst>
          </p:cNvPr>
          <p:cNvPicPr>
            <a:picLocks noChangeAspect="1"/>
          </p:cNvPicPr>
          <p:nvPr/>
        </p:nvPicPr>
        <p:blipFill>
          <a:blip r:embed="rId4"/>
          <a:stretch>
            <a:fillRect/>
          </a:stretch>
        </p:blipFill>
        <p:spPr>
          <a:xfrm>
            <a:off x="1647949" y="4253729"/>
            <a:ext cx="1042324" cy="1640526"/>
          </a:xfrm>
          <a:prstGeom prst="rect">
            <a:avLst/>
          </a:prstGeom>
        </p:spPr>
      </p:pic>
      <p:pic>
        <p:nvPicPr>
          <p:cNvPr id="8" name="Рисунок 7">
            <a:extLst>
              <a:ext uri="{FF2B5EF4-FFF2-40B4-BE49-F238E27FC236}">
                <a16:creationId xmlns:a16="http://schemas.microsoft.com/office/drawing/2014/main" xmlns="" id="{93BB6130-25B3-41F1-9E81-012992413C84}"/>
              </a:ext>
            </a:extLst>
          </p:cNvPr>
          <p:cNvPicPr>
            <a:picLocks noChangeAspect="1"/>
          </p:cNvPicPr>
          <p:nvPr/>
        </p:nvPicPr>
        <p:blipFill>
          <a:blip r:embed="rId5"/>
          <a:stretch>
            <a:fillRect/>
          </a:stretch>
        </p:blipFill>
        <p:spPr>
          <a:xfrm>
            <a:off x="4156750" y="2648052"/>
            <a:ext cx="2415222" cy="3976280"/>
          </a:xfrm>
          <a:prstGeom prst="rect">
            <a:avLst/>
          </a:prstGeom>
        </p:spPr>
      </p:pic>
      <p:pic>
        <p:nvPicPr>
          <p:cNvPr id="27" name="Рисунок 26">
            <a:extLst>
              <a:ext uri="{FF2B5EF4-FFF2-40B4-BE49-F238E27FC236}">
                <a16:creationId xmlns:a16="http://schemas.microsoft.com/office/drawing/2014/main" xmlns="" id="{59FC387E-F279-4379-AA13-E3DC0800F7E8}"/>
              </a:ext>
            </a:extLst>
          </p:cNvPr>
          <p:cNvPicPr>
            <a:picLocks noChangeAspect="1"/>
          </p:cNvPicPr>
          <p:nvPr/>
        </p:nvPicPr>
        <p:blipFill>
          <a:blip r:embed="rId6"/>
          <a:stretch>
            <a:fillRect/>
          </a:stretch>
        </p:blipFill>
        <p:spPr>
          <a:xfrm>
            <a:off x="4589112" y="3109656"/>
            <a:ext cx="700723" cy="532030"/>
          </a:xfrm>
          <a:prstGeom prst="rect">
            <a:avLst/>
          </a:prstGeom>
        </p:spPr>
      </p:pic>
      <p:pic>
        <p:nvPicPr>
          <p:cNvPr id="28" name="Рисунок 27">
            <a:extLst>
              <a:ext uri="{FF2B5EF4-FFF2-40B4-BE49-F238E27FC236}">
                <a16:creationId xmlns:a16="http://schemas.microsoft.com/office/drawing/2014/main" xmlns="" id="{8F0C2605-6D17-4ED2-958F-23E6D970E712}"/>
              </a:ext>
            </a:extLst>
          </p:cNvPr>
          <p:cNvPicPr>
            <a:picLocks noChangeAspect="1"/>
          </p:cNvPicPr>
          <p:nvPr/>
        </p:nvPicPr>
        <p:blipFill>
          <a:blip r:embed="rId7"/>
          <a:stretch>
            <a:fillRect/>
          </a:stretch>
        </p:blipFill>
        <p:spPr>
          <a:xfrm>
            <a:off x="4900366" y="4365104"/>
            <a:ext cx="1337057" cy="2045224"/>
          </a:xfrm>
          <a:prstGeom prst="rect">
            <a:avLst/>
          </a:prstGeom>
        </p:spPr>
      </p:pic>
    </p:spTree>
    <p:extLst>
      <p:ext uri="{BB962C8B-B14F-4D97-AF65-F5344CB8AC3E}">
        <p14:creationId xmlns:p14="http://schemas.microsoft.com/office/powerpoint/2010/main" val="1159803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xmlns="" id="{312F0D96-7814-47A9-954D-D976079F9330}"/>
              </a:ext>
            </a:extLst>
          </p:cNvPr>
          <p:cNvSpPr>
            <a:spLocks noGrp="1"/>
          </p:cNvSpPr>
          <p:nvPr>
            <p:ph type="dt" sz="half" idx="10"/>
          </p:nvPr>
        </p:nvSpPr>
        <p:spPr/>
        <p:txBody>
          <a:bodyPr/>
          <a:lstStyle/>
          <a:p>
            <a:r>
              <a:rPr lang="en-US" altLang="x-none"/>
              <a:t>www.themegallery.com</a:t>
            </a:r>
          </a:p>
        </p:txBody>
      </p:sp>
      <p:sp>
        <p:nvSpPr>
          <p:cNvPr id="67586" name="Rectangle 2">
            <a:extLst>
              <a:ext uri="{FF2B5EF4-FFF2-40B4-BE49-F238E27FC236}">
                <a16:creationId xmlns:a16="http://schemas.microsoft.com/office/drawing/2014/main" xmlns="" id="{27BC277A-E1C9-4E9D-9992-944F38624F6C}"/>
              </a:ext>
            </a:extLst>
          </p:cNvPr>
          <p:cNvSpPr>
            <a:spLocks noGrp="1" noChangeArrowheads="1"/>
          </p:cNvSpPr>
          <p:nvPr>
            <p:ph type="title"/>
          </p:nvPr>
        </p:nvSpPr>
        <p:spPr/>
        <p:txBody>
          <a:bodyPr/>
          <a:lstStyle/>
          <a:p>
            <a:r>
              <a:rPr lang="uk-UA" altLang="x-none" b="1" dirty="0"/>
              <a:t>231 Соціальна робота</a:t>
            </a:r>
            <a:endParaRPr lang="en-US" altLang="x-none" b="1" dirty="0"/>
          </a:p>
        </p:txBody>
      </p:sp>
      <p:sp>
        <p:nvSpPr>
          <p:cNvPr id="67587" name="Rectangle 3">
            <a:extLst>
              <a:ext uri="{FF2B5EF4-FFF2-40B4-BE49-F238E27FC236}">
                <a16:creationId xmlns:a16="http://schemas.microsoft.com/office/drawing/2014/main" xmlns="" id="{94F5C056-AC07-4B10-99AE-DFC45771C99E}"/>
              </a:ext>
            </a:extLst>
          </p:cNvPr>
          <p:cNvSpPr>
            <a:spLocks noGrp="1" noChangeArrowheads="1"/>
          </p:cNvSpPr>
          <p:nvPr>
            <p:ph type="body" idx="1"/>
          </p:nvPr>
        </p:nvSpPr>
        <p:spPr>
          <a:xfrm>
            <a:off x="609600" y="1433514"/>
            <a:ext cx="8354888" cy="4686300"/>
          </a:xfrm>
        </p:spPr>
        <p:txBody>
          <a:bodyPr/>
          <a:lstStyle/>
          <a:p>
            <a:pPr marL="1530350" indent="-457200" algn="just">
              <a:lnSpc>
                <a:spcPct val="80000"/>
              </a:lnSpc>
            </a:pPr>
            <a:r>
              <a:rPr lang="ru-RU" altLang="x-none" sz="2800" b="1" dirty="0">
                <a:solidFill>
                  <a:srgbClr val="D21C9A"/>
                </a:solidFill>
              </a:rPr>
              <a:t> 	</a:t>
            </a:r>
            <a:r>
              <a:rPr lang="ru-RU" altLang="x-none" sz="2400" b="1" dirty="0" err="1">
                <a:solidFill>
                  <a:srgbClr val="D21C9A"/>
                </a:solidFill>
              </a:rPr>
              <a:t>Чому</a:t>
            </a:r>
            <a:r>
              <a:rPr lang="ru-RU" altLang="x-none" sz="2400" b="1" dirty="0">
                <a:solidFill>
                  <a:srgbClr val="D21C9A"/>
                </a:solidFill>
              </a:rPr>
              <a:t> </a:t>
            </a:r>
            <a:r>
              <a:rPr lang="ru-RU" altLang="x-none" sz="2400" b="1" dirty="0" err="1">
                <a:solidFill>
                  <a:srgbClr val="D21C9A"/>
                </a:solidFill>
              </a:rPr>
              <a:t>НУБіП</a:t>
            </a:r>
            <a:r>
              <a:rPr lang="ru-RU" altLang="x-none" sz="2400" b="1" dirty="0">
                <a:solidFill>
                  <a:srgbClr val="D21C9A"/>
                </a:solidFill>
              </a:rPr>
              <a:t> </a:t>
            </a:r>
            <a:r>
              <a:rPr lang="ru-RU" altLang="x-none" sz="2400" b="1" dirty="0" err="1">
                <a:solidFill>
                  <a:srgbClr val="D21C9A"/>
                </a:solidFill>
              </a:rPr>
              <a:t>України</a:t>
            </a:r>
            <a:r>
              <a:rPr lang="ru-RU" altLang="x-none" sz="2400" b="1" dirty="0">
                <a:solidFill>
                  <a:srgbClr val="D21C9A"/>
                </a:solidFill>
              </a:rPr>
              <a:t>?</a:t>
            </a:r>
          </a:p>
          <a:p>
            <a:pPr marL="1530350" indent="-457200" algn="just">
              <a:lnSpc>
                <a:spcPct val="80000"/>
              </a:lnSpc>
            </a:pPr>
            <a:endParaRPr lang="ru-RU" altLang="x-none" sz="2000" b="1" dirty="0">
              <a:solidFill>
                <a:srgbClr val="D21C9A"/>
              </a:solidFill>
            </a:endParaRPr>
          </a:p>
          <a:p>
            <a:pPr marL="0" indent="0" algn="just">
              <a:lnSpc>
                <a:spcPct val="80000"/>
              </a:lnSpc>
              <a:buNone/>
            </a:pPr>
            <a:r>
              <a:rPr lang="ru-RU" altLang="x-none" sz="2400" b="1" dirty="0">
                <a:solidFill>
                  <a:schemeClr val="accent1">
                    <a:lumMod val="75000"/>
                  </a:schemeClr>
                </a:solidFill>
              </a:rPr>
              <a:t> </a:t>
            </a:r>
            <a:r>
              <a:rPr lang="ru-RU" altLang="x-none" sz="2400" b="1" dirty="0">
                <a:solidFill>
                  <a:schemeClr val="accent4">
                    <a:lumMod val="75000"/>
                  </a:schemeClr>
                </a:solidFill>
              </a:rPr>
              <a:t> 10. Спорт, </a:t>
            </a:r>
            <a:r>
              <a:rPr lang="ru-RU" altLang="x-none" sz="2400" b="1" dirty="0" err="1">
                <a:solidFill>
                  <a:schemeClr val="accent4">
                    <a:lumMod val="75000"/>
                  </a:schemeClr>
                </a:solidFill>
              </a:rPr>
              <a:t>мистецтво</a:t>
            </a:r>
            <a:r>
              <a:rPr lang="ru-RU" altLang="x-none" sz="2400" b="1" dirty="0">
                <a:solidFill>
                  <a:schemeClr val="accent4">
                    <a:lumMod val="75000"/>
                  </a:schemeClr>
                </a:solidFill>
              </a:rPr>
              <a:t>, </a:t>
            </a:r>
            <a:r>
              <a:rPr lang="ru-RU" altLang="x-none" sz="2400" b="1" dirty="0" err="1">
                <a:solidFill>
                  <a:schemeClr val="accent4">
                    <a:lumMod val="75000"/>
                  </a:schemeClr>
                </a:solidFill>
              </a:rPr>
              <a:t>дозвілля</a:t>
            </a:r>
            <a:r>
              <a:rPr lang="ru-RU" altLang="x-none" sz="2400" b="1" dirty="0">
                <a:solidFill>
                  <a:schemeClr val="accent4">
                    <a:lumMod val="75000"/>
                  </a:schemeClr>
                </a:solidFill>
              </a:rPr>
              <a:t>, </a:t>
            </a:r>
            <a:r>
              <a:rPr lang="ru-RU" altLang="x-none" sz="2400" b="1" dirty="0" err="1">
                <a:solidFill>
                  <a:schemeClr val="accent4">
                    <a:lumMod val="75000"/>
                  </a:schemeClr>
                </a:solidFill>
              </a:rPr>
              <a:t>відпочинок</a:t>
            </a:r>
            <a:endParaRPr lang="ru-RU" altLang="x-none" sz="2400" b="1" dirty="0">
              <a:solidFill>
                <a:schemeClr val="accent4">
                  <a:lumMod val="75000"/>
                </a:schemeClr>
              </a:solidFill>
            </a:endParaRPr>
          </a:p>
          <a:p>
            <a:pPr marL="0" indent="0" algn="just">
              <a:lnSpc>
                <a:spcPct val="80000"/>
              </a:lnSpc>
              <a:buNone/>
            </a:pPr>
            <a:endParaRPr lang="en-US" altLang="x-none" sz="1800" dirty="0">
              <a:solidFill>
                <a:schemeClr val="accent4">
                  <a:lumMod val="75000"/>
                </a:schemeClr>
              </a:solidFill>
            </a:endParaRPr>
          </a:p>
        </p:txBody>
      </p:sp>
      <p:pic>
        <p:nvPicPr>
          <p:cNvPr id="2" name="Рисунок 1">
            <a:extLst>
              <a:ext uri="{FF2B5EF4-FFF2-40B4-BE49-F238E27FC236}">
                <a16:creationId xmlns:a16="http://schemas.microsoft.com/office/drawing/2014/main" xmlns="" id="{4DF38745-63B0-415B-B301-34662EDD9CC1}"/>
              </a:ext>
            </a:extLst>
          </p:cNvPr>
          <p:cNvPicPr>
            <a:picLocks noChangeAspect="1"/>
          </p:cNvPicPr>
          <p:nvPr/>
        </p:nvPicPr>
        <p:blipFill>
          <a:blip r:embed="rId2"/>
          <a:stretch>
            <a:fillRect/>
          </a:stretch>
        </p:blipFill>
        <p:spPr>
          <a:xfrm>
            <a:off x="0" y="1143000"/>
            <a:ext cx="1481456" cy="926672"/>
          </a:xfrm>
          <a:prstGeom prst="rect">
            <a:avLst/>
          </a:prstGeom>
        </p:spPr>
      </p:pic>
      <p:pic>
        <p:nvPicPr>
          <p:cNvPr id="3" name="Рисунок 2">
            <a:extLst>
              <a:ext uri="{FF2B5EF4-FFF2-40B4-BE49-F238E27FC236}">
                <a16:creationId xmlns:a16="http://schemas.microsoft.com/office/drawing/2014/main" xmlns="" id="{B49B5471-5D24-4EAB-B5AB-C742F4325BA2}"/>
              </a:ext>
            </a:extLst>
          </p:cNvPr>
          <p:cNvPicPr>
            <a:picLocks noChangeAspect="1"/>
          </p:cNvPicPr>
          <p:nvPr/>
        </p:nvPicPr>
        <p:blipFill>
          <a:blip r:embed="rId3"/>
          <a:stretch>
            <a:fillRect/>
          </a:stretch>
        </p:blipFill>
        <p:spPr>
          <a:xfrm>
            <a:off x="618390" y="2676241"/>
            <a:ext cx="3017506" cy="1807964"/>
          </a:xfrm>
          <a:prstGeom prst="rect">
            <a:avLst/>
          </a:prstGeom>
        </p:spPr>
      </p:pic>
      <p:pic>
        <p:nvPicPr>
          <p:cNvPr id="5" name="Рисунок 4">
            <a:extLst>
              <a:ext uri="{FF2B5EF4-FFF2-40B4-BE49-F238E27FC236}">
                <a16:creationId xmlns:a16="http://schemas.microsoft.com/office/drawing/2014/main" xmlns="" id="{9A24EBEB-F1F2-40EF-BCA3-457AAB343DA6}"/>
              </a:ext>
            </a:extLst>
          </p:cNvPr>
          <p:cNvPicPr>
            <a:picLocks noChangeAspect="1"/>
          </p:cNvPicPr>
          <p:nvPr/>
        </p:nvPicPr>
        <p:blipFill>
          <a:blip r:embed="rId4"/>
          <a:stretch>
            <a:fillRect/>
          </a:stretch>
        </p:blipFill>
        <p:spPr>
          <a:xfrm>
            <a:off x="4533900" y="3089839"/>
            <a:ext cx="4041998" cy="3029975"/>
          </a:xfrm>
          <a:prstGeom prst="rect">
            <a:avLst/>
          </a:prstGeom>
        </p:spPr>
      </p:pic>
      <p:pic>
        <p:nvPicPr>
          <p:cNvPr id="6" name="Рисунок 5">
            <a:extLst>
              <a:ext uri="{FF2B5EF4-FFF2-40B4-BE49-F238E27FC236}">
                <a16:creationId xmlns:a16="http://schemas.microsoft.com/office/drawing/2014/main" xmlns="" id="{74859A09-3DAC-49E7-8258-2909E7907D78}"/>
              </a:ext>
            </a:extLst>
          </p:cNvPr>
          <p:cNvPicPr>
            <a:picLocks noChangeAspect="1"/>
          </p:cNvPicPr>
          <p:nvPr/>
        </p:nvPicPr>
        <p:blipFill>
          <a:blip r:embed="rId5"/>
          <a:stretch>
            <a:fillRect/>
          </a:stretch>
        </p:blipFill>
        <p:spPr>
          <a:xfrm>
            <a:off x="619674" y="4655500"/>
            <a:ext cx="3106376" cy="2050938"/>
          </a:xfrm>
          <a:prstGeom prst="rect">
            <a:avLst/>
          </a:prstGeom>
        </p:spPr>
      </p:pic>
    </p:spTree>
    <p:extLst>
      <p:ext uri="{BB962C8B-B14F-4D97-AF65-F5344CB8AC3E}">
        <p14:creationId xmlns:p14="http://schemas.microsoft.com/office/powerpoint/2010/main" val="588050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xmlns="" id="{312F0D96-7814-47A9-954D-D976079F9330}"/>
              </a:ext>
            </a:extLst>
          </p:cNvPr>
          <p:cNvSpPr>
            <a:spLocks noGrp="1"/>
          </p:cNvSpPr>
          <p:nvPr>
            <p:ph type="dt" sz="half" idx="10"/>
          </p:nvPr>
        </p:nvSpPr>
        <p:spPr/>
        <p:txBody>
          <a:bodyPr/>
          <a:lstStyle/>
          <a:p>
            <a:r>
              <a:rPr lang="en-US" altLang="x-none"/>
              <a:t>www.themegallery.com</a:t>
            </a:r>
          </a:p>
        </p:txBody>
      </p:sp>
      <p:sp>
        <p:nvSpPr>
          <p:cNvPr id="67586" name="Rectangle 2">
            <a:extLst>
              <a:ext uri="{FF2B5EF4-FFF2-40B4-BE49-F238E27FC236}">
                <a16:creationId xmlns:a16="http://schemas.microsoft.com/office/drawing/2014/main" xmlns="" id="{27BC277A-E1C9-4E9D-9992-944F38624F6C}"/>
              </a:ext>
            </a:extLst>
          </p:cNvPr>
          <p:cNvSpPr>
            <a:spLocks noGrp="1" noChangeArrowheads="1"/>
          </p:cNvSpPr>
          <p:nvPr>
            <p:ph type="title"/>
          </p:nvPr>
        </p:nvSpPr>
        <p:spPr/>
        <p:txBody>
          <a:bodyPr/>
          <a:lstStyle/>
          <a:p>
            <a:r>
              <a:rPr lang="uk-UA" altLang="x-none" b="1" dirty="0"/>
              <a:t>231 Соціальна робота</a:t>
            </a:r>
            <a:endParaRPr lang="en-US" altLang="x-none" b="1" dirty="0"/>
          </a:p>
        </p:txBody>
      </p:sp>
      <p:sp>
        <p:nvSpPr>
          <p:cNvPr id="67587" name="Rectangle 3">
            <a:extLst>
              <a:ext uri="{FF2B5EF4-FFF2-40B4-BE49-F238E27FC236}">
                <a16:creationId xmlns:a16="http://schemas.microsoft.com/office/drawing/2014/main" xmlns="" id="{94F5C056-AC07-4B10-99AE-DFC45771C99E}"/>
              </a:ext>
            </a:extLst>
          </p:cNvPr>
          <p:cNvSpPr>
            <a:spLocks noGrp="1" noChangeArrowheads="1"/>
          </p:cNvSpPr>
          <p:nvPr>
            <p:ph type="body" idx="1"/>
          </p:nvPr>
        </p:nvSpPr>
        <p:spPr>
          <a:xfrm>
            <a:off x="609600" y="1433514"/>
            <a:ext cx="8354888" cy="4686300"/>
          </a:xfrm>
        </p:spPr>
        <p:txBody>
          <a:bodyPr/>
          <a:lstStyle/>
          <a:p>
            <a:pPr marL="1530350" indent="-457200" algn="just">
              <a:lnSpc>
                <a:spcPct val="80000"/>
              </a:lnSpc>
            </a:pPr>
            <a:r>
              <a:rPr lang="ru-RU" altLang="x-none" sz="2800" b="1" dirty="0">
                <a:solidFill>
                  <a:srgbClr val="D21C9A"/>
                </a:solidFill>
              </a:rPr>
              <a:t> 	</a:t>
            </a:r>
            <a:r>
              <a:rPr lang="ru-RU" altLang="x-none" sz="2400" b="1" dirty="0" err="1">
                <a:solidFill>
                  <a:srgbClr val="D21C9A"/>
                </a:solidFill>
              </a:rPr>
              <a:t>Чому</a:t>
            </a:r>
            <a:r>
              <a:rPr lang="ru-RU" altLang="x-none" sz="2400" b="1" dirty="0">
                <a:solidFill>
                  <a:srgbClr val="D21C9A"/>
                </a:solidFill>
              </a:rPr>
              <a:t> </a:t>
            </a:r>
            <a:r>
              <a:rPr lang="ru-RU" altLang="x-none" sz="2400" b="1" dirty="0" err="1">
                <a:solidFill>
                  <a:srgbClr val="D21C9A"/>
                </a:solidFill>
              </a:rPr>
              <a:t>НУБіП</a:t>
            </a:r>
            <a:r>
              <a:rPr lang="ru-RU" altLang="x-none" sz="2400" b="1" dirty="0">
                <a:solidFill>
                  <a:srgbClr val="D21C9A"/>
                </a:solidFill>
              </a:rPr>
              <a:t> </a:t>
            </a:r>
            <a:r>
              <a:rPr lang="ru-RU" altLang="x-none" sz="2400" b="1" dirty="0" err="1">
                <a:solidFill>
                  <a:srgbClr val="D21C9A"/>
                </a:solidFill>
              </a:rPr>
              <a:t>України</a:t>
            </a:r>
            <a:r>
              <a:rPr lang="ru-RU" altLang="x-none" sz="2400" b="1" dirty="0">
                <a:solidFill>
                  <a:srgbClr val="D21C9A"/>
                </a:solidFill>
              </a:rPr>
              <a:t>?</a:t>
            </a:r>
          </a:p>
          <a:p>
            <a:pPr marL="1530350" indent="-457200" algn="just">
              <a:lnSpc>
                <a:spcPct val="80000"/>
              </a:lnSpc>
            </a:pPr>
            <a:endParaRPr lang="ru-RU" altLang="x-none" sz="2000" b="1" dirty="0">
              <a:solidFill>
                <a:srgbClr val="D21C9A"/>
              </a:solidFill>
            </a:endParaRPr>
          </a:p>
          <a:p>
            <a:pPr marL="0" indent="0" algn="just">
              <a:lnSpc>
                <a:spcPct val="80000"/>
              </a:lnSpc>
              <a:buNone/>
            </a:pPr>
            <a:r>
              <a:rPr lang="ru-RU" altLang="x-none" sz="2000" b="1" dirty="0">
                <a:solidFill>
                  <a:srgbClr val="002060"/>
                </a:solidFill>
              </a:rPr>
              <a:t>Спортивно-</a:t>
            </a:r>
            <a:r>
              <a:rPr lang="ru-RU" altLang="x-none" sz="2000" b="1" dirty="0" err="1">
                <a:solidFill>
                  <a:srgbClr val="002060"/>
                </a:solidFill>
              </a:rPr>
              <a:t>оздоровчий</a:t>
            </a:r>
            <a:r>
              <a:rPr lang="ru-RU" altLang="x-none" sz="2000" b="1" dirty="0">
                <a:solidFill>
                  <a:srgbClr val="002060"/>
                </a:solidFill>
              </a:rPr>
              <a:t> </a:t>
            </a:r>
            <a:r>
              <a:rPr lang="ru-RU" altLang="x-none" sz="2000" b="1" dirty="0" err="1">
                <a:solidFill>
                  <a:srgbClr val="002060"/>
                </a:solidFill>
              </a:rPr>
              <a:t>табір</a:t>
            </a:r>
            <a:r>
              <a:rPr lang="ru-RU" altLang="x-none" sz="2000" b="1" dirty="0">
                <a:solidFill>
                  <a:srgbClr val="002060"/>
                </a:solidFill>
              </a:rPr>
              <a:t> «</a:t>
            </a:r>
            <a:r>
              <a:rPr lang="ru-RU" altLang="x-none" sz="2000" b="1" dirty="0" err="1">
                <a:solidFill>
                  <a:srgbClr val="002060"/>
                </a:solidFill>
              </a:rPr>
              <a:t>Академічний</a:t>
            </a:r>
            <a:r>
              <a:rPr lang="ru-RU" altLang="x-none" sz="2000" b="1" dirty="0">
                <a:solidFill>
                  <a:srgbClr val="002060"/>
                </a:solidFill>
              </a:rPr>
              <a:t>»  </a:t>
            </a:r>
            <a:r>
              <a:rPr lang="ru-RU" altLang="x-none" sz="2000" b="1" dirty="0" err="1">
                <a:solidFill>
                  <a:srgbClr val="002060"/>
                </a:solidFill>
              </a:rPr>
              <a:t>містить</a:t>
            </a:r>
            <a:r>
              <a:rPr lang="ru-RU" altLang="x-none" sz="2000" b="1" dirty="0">
                <a:solidFill>
                  <a:srgbClr val="002060"/>
                </a:solidFill>
              </a:rPr>
              <a:t> 98 </a:t>
            </a:r>
            <a:r>
              <a:rPr lang="ru-RU" altLang="x-none" sz="2000" b="1" dirty="0" err="1">
                <a:solidFill>
                  <a:srgbClr val="002060"/>
                </a:solidFill>
              </a:rPr>
              <a:t>місць</a:t>
            </a:r>
            <a:r>
              <a:rPr lang="ru-RU" altLang="x-none" sz="2000" b="1" dirty="0">
                <a:solidFill>
                  <a:srgbClr val="002060"/>
                </a:solidFill>
              </a:rPr>
              <a:t> та </a:t>
            </a:r>
            <a:r>
              <a:rPr lang="ru-RU" altLang="x-none" sz="2000" b="1" dirty="0" err="1">
                <a:solidFill>
                  <a:srgbClr val="002060"/>
                </a:solidFill>
              </a:rPr>
              <a:t>розташований</a:t>
            </a:r>
            <a:r>
              <a:rPr lang="ru-RU" altLang="x-none" sz="2000" b="1" dirty="0">
                <a:solidFill>
                  <a:srgbClr val="002060"/>
                </a:solidFill>
              </a:rPr>
              <a:t> у м. </a:t>
            </a:r>
            <a:r>
              <a:rPr lang="ru-RU" altLang="x-none" sz="2000" b="1" dirty="0" err="1">
                <a:solidFill>
                  <a:srgbClr val="002060"/>
                </a:solidFill>
              </a:rPr>
              <a:t>Чорноморськ</a:t>
            </a:r>
            <a:r>
              <a:rPr lang="ru-RU" altLang="x-none" sz="2000" b="1" dirty="0">
                <a:solidFill>
                  <a:srgbClr val="002060"/>
                </a:solidFill>
              </a:rPr>
              <a:t>  </a:t>
            </a:r>
            <a:r>
              <a:rPr lang="ru-RU" altLang="x-none" sz="2000" b="1" dirty="0" err="1">
                <a:solidFill>
                  <a:srgbClr val="002060"/>
                </a:solidFill>
              </a:rPr>
              <a:t>Одеської</a:t>
            </a:r>
            <a:r>
              <a:rPr lang="ru-RU" altLang="x-none" sz="2000" b="1" dirty="0">
                <a:solidFill>
                  <a:srgbClr val="002060"/>
                </a:solidFill>
              </a:rPr>
              <a:t> </a:t>
            </a:r>
            <a:r>
              <a:rPr lang="ru-RU" altLang="x-none" sz="2000" b="1" dirty="0" err="1">
                <a:solidFill>
                  <a:srgbClr val="002060"/>
                </a:solidFill>
              </a:rPr>
              <a:t>області</a:t>
            </a:r>
            <a:endParaRPr lang="ru-RU" altLang="x-none" sz="2000" b="1" dirty="0">
              <a:solidFill>
                <a:srgbClr val="002060"/>
              </a:solidFill>
            </a:endParaRPr>
          </a:p>
          <a:p>
            <a:pPr marL="0" indent="0" algn="just">
              <a:lnSpc>
                <a:spcPct val="80000"/>
              </a:lnSpc>
              <a:buNone/>
            </a:pPr>
            <a:endParaRPr lang="en-US" altLang="x-none" sz="1800" dirty="0">
              <a:solidFill>
                <a:schemeClr val="accent4">
                  <a:lumMod val="75000"/>
                </a:schemeClr>
              </a:solidFill>
            </a:endParaRPr>
          </a:p>
        </p:txBody>
      </p:sp>
      <p:pic>
        <p:nvPicPr>
          <p:cNvPr id="2" name="Рисунок 1">
            <a:extLst>
              <a:ext uri="{FF2B5EF4-FFF2-40B4-BE49-F238E27FC236}">
                <a16:creationId xmlns:a16="http://schemas.microsoft.com/office/drawing/2014/main" xmlns="" id="{4DF38745-63B0-415B-B301-34662EDD9CC1}"/>
              </a:ext>
            </a:extLst>
          </p:cNvPr>
          <p:cNvPicPr>
            <a:picLocks noChangeAspect="1"/>
          </p:cNvPicPr>
          <p:nvPr/>
        </p:nvPicPr>
        <p:blipFill>
          <a:blip r:embed="rId2"/>
          <a:stretch>
            <a:fillRect/>
          </a:stretch>
        </p:blipFill>
        <p:spPr>
          <a:xfrm>
            <a:off x="0" y="1143000"/>
            <a:ext cx="1481456" cy="926672"/>
          </a:xfrm>
          <a:prstGeom prst="rect">
            <a:avLst/>
          </a:prstGeom>
        </p:spPr>
      </p:pic>
      <p:pic>
        <p:nvPicPr>
          <p:cNvPr id="7" name="Рисунок 6">
            <a:extLst>
              <a:ext uri="{FF2B5EF4-FFF2-40B4-BE49-F238E27FC236}">
                <a16:creationId xmlns:a16="http://schemas.microsoft.com/office/drawing/2014/main" xmlns="" id="{51FDE5D1-4ACD-4641-BC9B-9A18ED721A93}"/>
              </a:ext>
            </a:extLst>
          </p:cNvPr>
          <p:cNvPicPr>
            <a:picLocks noChangeAspect="1"/>
          </p:cNvPicPr>
          <p:nvPr/>
        </p:nvPicPr>
        <p:blipFill>
          <a:blip r:embed="rId3"/>
          <a:stretch>
            <a:fillRect/>
          </a:stretch>
        </p:blipFill>
        <p:spPr>
          <a:xfrm>
            <a:off x="1007740" y="2690590"/>
            <a:ext cx="7558607" cy="3956209"/>
          </a:xfrm>
          <a:prstGeom prst="rect">
            <a:avLst/>
          </a:prstGeom>
        </p:spPr>
      </p:pic>
    </p:spTree>
    <p:extLst>
      <p:ext uri="{BB962C8B-B14F-4D97-AF65-F5344CB8AC3E}">
        <p14:creationId xmlns:p14="http://schemas.microsoft.com/office/powerpoint/2010/main" val="3092686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xmlns="" id="{312F0D96-7814-47A9-954D-D976079F9330}"/>
              </a:ext>
            </a:extLst>
          </p:cNvPr>
          <p:cNvSpPr>
            <a:spLocks noGrp="1"/>
          </p:cNvSpPr>
          <p:nvPr>
            <p:ph type="dt" sz="half" idx="10"/>
          </p:nvPr>
        </p:nvSpPr>
        <p:spPr/>
        <p:txBody>
          <a:bodyPr/>
          <a:lstStyle/>
          <a:p>
            <a:r>
              <a:rPr lang="en-US" altLang="x-none"/>
              <a:t>www.themegallery.com</a:t>
            </a:r>
          </a:p>
        </p:txBody>
      </p:sp>
      <p:sp>
        <p:nvSpPr>
          <p:cNvPr id="67586" name="Rectangle 2">
            <a:extLst>
              <a:ext uri="{FF2B5EF4-FFF2-40B4-BE49-F238E27FC236}">
                <a16:creationId xmlns:a16="http://schemas.microsoft.com/office/drawing/2014/main" xmlns="" id="{27BC277A-E1C9-4E9D-9992-944F38624F6C}"/>
              </a:ext>
            </a:extLst>
          </p:cNvPr>
          <p:cNvSpPr>
            <a:spLocks noGrp="1" noChangeArrowheads="1"/>
          </p:cNvSpPr>
          <p:nvPr>
            <p:ph type="title"/>
          </p:nvPr>
        </p:nvSpPr>
        <p:spPr/>
        <p:txBody>
          <a:bodyPr/>
          <a:lstStyle/>
          <a:p>
            <a:r>
              <a:rPr lang="uk-UA" altLang="x-none" b="1" dirty="0"/>
              <a:t>231 Соціальна робота</a:t>
            </a:r>
            <a:endParaRPr lang="en-US" altLang="x-none" b="1" dirty="0"/>
          </a:p>
        </p:txBody>
      </p:sp>
      <p:sp>
        <p:nvSpPr>
          <p:cNvPr id="67587" name="Rectangle 3">
            <a:extLst>
              <a:ext uri="{FF2B5EF4-FFF2-40B4-BE49-F238E27FC236}">
                <a16:creationId xmlns:a16="http://schemas.microsoft.com/office/drawing/2014/main" xmlns="" id="{94F5C056-AC07-4B10-99AE-DFC45771C99E}"/>
              </a:ext>
            </a:extLst>
          </p:cNvPr>
          <p:cNvSpPr>
            <a:spLocks noGrp="1" noChangeArrowheads="1"/>
          </p:cNvSpPr>
          <p:nvPr>
            <p:ph type="body" idx="1"/>
          </p:nvPr>
        </p:nvSpPr>
        <p:spPr>
          <a:xfrm>
            <a:off x="609600" y="1433514"/>
            <a:ext cx="8210872" cy="4686300"/>
          </a:xfrm>
        </p:spPr>
        <p:txBody>
          <a:bodyPr/>
          <a:lstStyle/>
          <a:p>
            <a:pPr marL="1530350" indent="-457200">
              <a:lnSpc>
                <a:spcPct val="80000"/>
              </a:lnSpc>
            </a:pPr>
            <a:r>
              <a:rPr lang="uk-UA" altLang="x-none" sz="2800" b="1" dirty="0">
                <a:solidFill>
                  <a:srgbClr val="D21C9A"/>
                </a:solidFill>
              </a:rPr>
              <a:t>    Що таке соціальна робота ?</a:t>
            </a:r>
          </a:p>
          <a:p>
            <a:pPr>
              <a:lnSpc>
                <a:spcPct val="80000"/>
              </a:lnSpc>
            </a:pPr>
            <a:endParaRPr lang="en-US" altLang="x-none" sz="2000" b="1" dirty="0"/>
          </a:p>
          <a:p>
            <a:pPr marL="92075" lvl="1" indent="336550" algn="just"/>
            <a:r>
              <a:rPr lang="uk-UA" altLang="x-none" sz="2000" b="1" i="1" u="sng" dirty="0">
                <a:solidFill>
                  <a:schemeClr val="accent1">
                    <a:lumMod val="75000"/>
                  </a:schemeClr>
                </a:solidFill>
              </a:rPr>
              <a:t>Соціальна робота </a:t>
            </a:r>
            <a:r>
              <a:rPr lang="uk-UA" altLang="x-none" sz="2000" b="1" i="1" dirty="0">
                <a:solidFill>
                  <a:srgbClr val="002060"/>
                </a:solidFill>
              </a:rPr>
              <a:t>– професійна діяльність, яка сприяє соціальним змінам та розвитку, соціальній єдності, а також наснаженню та незалежності людей, залучає окремих фізичних осіб, групи, та суспільні структури до вирішення проблем осіб, сімей що перебувають в складних життєвих обставинах та покращення якості їх життя та добробуту, на засадах принципів соціальної справедливості, дотримання прав людини, колективної відповідальності та поваги, протидіє факторам соціального виключення та сприяє дотриманню прав людини.</a:t>
            </a:r>
          </a:p>
          <a:p>
            <a:pPr marL="457200" lvl="1" indent="0" algn="just">
              <a:lnSpc>
                <a:spcPct val="80000"/>
              </a:lnSpc>
              <a:buNone/>
            </a:pPr>
            <a:endParaRPr lang="uk-UA" altLang="x-none" sz="1800" dirty="0">
              <a:solidFill>
                <a:schemeClr val="tx2"/>
              </a:solidFill>
            </a:endParaRPr>
          </a:p>
          <a:p>
            <a:pPr marL="457200" lvl="1" indent="0" algn="r">
              <a:lnSpc>
                <a:spcPct val="80000"/>
              </a:lnSpc>
              <a:buNone/>
            </a:pPr>
            <a:r>
              <a:rPr lang="uk-UA" altLang="x-none" sz="1800" dirty="0">
                <a:solidFill>
                  <a:schemeClr val="tx2"/>
                </a:solidFill>
              </a:rPr>
              <a:t>Європейська Асоціація Шкіл соціальної роботи </a:t>
            </a:r>
            <a:r>
              <a:rPr lang="en-US" altLang="x-none" sz="1800" dirty="0">
                <a:solidFill>
                  <a:schemeClr val="tx2"/>
                </a:solidFill>
              </a:rPr>
              <a:t/>
            </a:r>
            <a:br>
              <a:rPr lang="en-US" altLang="x-none" sz="1800" dirty="0">
                <a:solidFill>
                  <a:schemeClr val="tx2"/>
                </a:solidFill>
              </a:rPr>
            </a:br>
            <a:endParaRPr lang="en-US" altLang="x-none" sz="1800" dirty="0">
              <a:solidFill>
                <a:schemeClr val="tx2"/>
              </a:solidFill>
            </a:endParaRPr>
          </a:p>
          <a:p>
            <a:pPr lvl="1">
              <a:lnSpc>
                <a:spcPct val="80000"/>
              </a:lnSpc>
            </a:pPr>
            <a:endParaRPr lang="en-US" altLang="x-none" sz="1800" dirty="0">
              <a:solidFill>
                <a:schemeClr val="tx2"/>
              </a:solidFill>
            </a:endParaRPr>
          </a:p>
        </p:txBody>
      </p:sp>
      <p:pic>
        <p:nvPicPr>
          <p:cNvPr id="2" name="Рисунок 1">
            <a:extLst>
              <a:ext uri="{FF2B5EF4-FFF2-40B4-BE49-F238E27FC236}">
                <a16:creationId xmlns:a16="http://schemas.microsoft.com/office/drawing/2014/main" xmlns="" id="{4DF38745-63B0-415B-B301-34662EDD9CC1}"/>
              </a:ext>
            </a:extLst>
          </p:cNvPr>
          <p:cNvPicPr>
            <a:picLocks noChangeAspect="1"/>
          </p:cNvPicPr>
          <p:nvPr/>
        </p:nvPicPr>
        <p:blipFill>
          <a:blip r:embed="rId2"/>
          <a:stretch>
            <a:fillRect/>
          </a:stretch>
        </p:blipFill>
        <p:spPr>
          <a:xfrm>
            <a:off x="0" y="1143000"/>
            <a:ext cx="1481456" cy="926672"/>
          </a:xfrm>
          <a:prstGeom prst="rect">
            <a:avLst/>
          </a:prstGeom>
        </p:spPr>
      </p:pic>
    </p:spTree>
    <p:extLst>
      <p:ext uri="{BB962C8B-B14F-4D97-AF65-F5344CB8AC3E}">
        <p14:creationId xmlns:p14="http://schemas.microsoft.com/office/powerpoint/2010/main" val="568319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xmlns="" id="{312F0D96-7814-47A9-954D-D976079F9330}"/>
              </a:ext>
            </a:extLst>
          </p:cNvPr>
          <p:cNvSpPr>
            <a:spLocks noGrp="1"/>
          </p:cNvSpPr>
          <p:nvPr>
            <p:ph type="dt" sz="half" idx="10"/>
          </p:nvPr>
        </p:nvSpPr>
        <p:spPr/>
        <p:txBody>
          <a:bodyPr/>
          <a:lstStyle/>
          <a:p>
            <a:r>
              <a:rPr lang="en-US" altLang="x-none"/>
              <a:t>www.themegallery.com</a:t>
            </a:r>
          </a:p>
        </p:txBody>
      </p:sp>
      <p:sp>
        <p:nvSpPr>
          <p:cNvPr id="67586" name="Rectangle 2">
            <a:extLst>
              <a:ext uri="{FF2B5EF4-FFF2-40B4-BE49-F238E27FC236}">
                <a16:creationId xmlns:a16="http://schemas.microsoft.com/office/drawing/2014/main" xmlns="" id="{27BC277A-E1C9-4E9D-9992-944F38624F6C}"/>
              </a:ext>
            </a:extLst>
          </p:cNvPr>
          <p:cNvSpPr>
            <a:spLocks noGrp="1" noChangeArrowheads="1"/>
          </p:cNvSpPr>
          <p:nvPr>
            <p:ph type="title"/>
          </p:nvPr>
        </p:nvSpPr>
        <p:spPr/>
        <p:txBody>
          <a:bodyPr/>
          <a:lstStyle/>
          <a:p>
            <a:r>
              <a:rPr lang="uk-UA" altLang="x-none" b="1" dirty="0"/>
              <a:t>231 Соціальна робота</a:t>
            </a:r>
            <a:endParaRPr lang="en-US" altLang="x-none" b="1" dirty="0"/>
          </a:p>
        </p:txBody>
      </p:sp>
      <p:sp>
        <p:nvSpPr>
          <p:cNvPr id="67587" name="Rectangle 3">
            <a:extLst>
              <a:ext uri="{FF2B5EF4-FFF2-40B4-BE49-F238E27FC236}">
                <a16:creationId xmlns:a16="http://schemas.microsoft.com/office/drawing/2014/main" xmlns="" id="{94F5C056-AC07-4B10-99AE-DFC45771C99E}"/>
              </a:ext>
            </a:extLst>
          </p:cNvPr>
          <p:cNvSpPr>
            <a:spLocks noGrp="1" noChangeArrowheads="1"/>
          </p:cNvSpPr>
          <p:nvPr>
            <p:ph type="body" idx="1"/>
          </p:nvPr>
        </p:nvSpPr>
        <p:spPr>
          <a:xfrm>
            <a:off x="609600" y="1433514"/>
            <a:ext cx="8354888" cy="4686300"/>
          </a:xfrm>
        </p:spPr>
        <p:txBody>
          <a:bodyPr/>
          <a:lstStyle/>
          <a:p>
            <a:pPr marL="1530350" indent="-457200" algn="just">
              <a:lnSpc>
                <a:spcPct val="80000"/>
              </a:lnSpc>
            </a:pPr>
            <a:r>
              <a:rPr lang="ru-RU" altLang="x-none" sz="2800" b="1" dirty="0">
                <a:solidFill>
                  <a:srgbClr val="D21C9A"/>
                </a:solidFill>
              </a:rPr>
              <a:t> 	</a:t>
            </a:r>
            <a:r>
              <a:rPr lang="ru-RU" altLang="x-none" sz="2400" b="1" dirty="0" err="1">
                <a:solidFill>
                  <a:srgbClr val="D21C9A"/>
                </a:solidFill>
              </a:rPr>
              <a:t>Чому</a:t>
            </a:r>
            <a:r>
              <a:rPr lang="ru-RU" altLang="x-none" sz="2400" b="1" dirty="0">
                <a:solidFill>
                  <a:srgbClr val="D21C9A"/>
                </a:solidFill>
              </a:rPr>
              <a:t> </a:t>
            </a:r>
            <a:r>
              <a:rPr lang="ru-RU" altLang="x-none" sz="2400" b="1" dirty="0" err="1">
                <a:solidFill>
                  <a:srgbClr val="D21C9A"/>
                </a:solidFill>
              </a:rPr>
              <a:t>НУБіП</a:t>
            </a:r>
            <a:r>
              <a:rPr lang="ru-RU" altLang="x-none" sz="2400" b="1" dirty="0">
                <a:solidFill>
                  <a:srgbClr val="D21C9A"/>
                </a:solidFill>
              </a:rPr>
              <a:t> </a:t>
            </a:r>
            <a:r>
              <a:rPr lang="ru-RU" altLang="x-none" sz="2400" b="1" dirty="0" err="1">
                <a:solidFill>
                  <a:srgbClr val="D21C9A"/>
                </a:solidFill>
              </a:rPr>
              <a:t>України</a:t>
            </a:r>
            <a:r>
              <a:rPr lang="ru-RU" altLang="x-none" sz="2400" b="1" dirty="0">
                <a:solidFill>
                  <a:srgbClr val="D21C9A"/>
                </a:solidFill>
              </a:rPr>
              <a:t>?</a:t>
            </a:r>
          </a:p>
          <a:p>
            <a:pPr marL="1530350" indent="-457200" algn="just">
              <a:lnSpc>
                <a:spcPct val="80000"/>
              </a:lnSpc>
            </a:pPr>
            <a:endParaRPr lang="ru-RU" altLang="x-none" sz="2000" b="1" dirty="0">
              <a:solidFill>
                <a:srgbClr val="D21C9A"/>
              </a:solidFill>
            </a:endParaRPr>
          </a:p>
          <a:p>
            <a:pPr marL="0" indent="0" algn="just">
              <a:lnSpc>
                <a:spcPct val="80000"/>
              </a:lnSpc>
              <a:buNone/>
            </a:pPr>
            <a:endParaRPr lang="en-US" altLang="x-none" sz="1800" dirty="0">
              <a:solidFill>
                <a:schemeClr val="accent4">
                  <a:lumMod val="75000"/>
                </a:schemeClr>
              </a:solidFill>
            </a:endParaRPr>
          </a:p>
        </p:txBody>
      </p:sp>
      <p:pic>
        <p:nvPicPr>
          <p:cNvPr id="2" name="Рисунок 1">
            <a:extLst>
              <a:ext uri="{FF2B5EF4-FFF2-40B4-BE49-F238E27FC236}">
                <a16:creationId xmlns:a16="http://schemas.microsoft.com/office/drawing/2014/main" xmlns="" id="{4DF38745-63B0-415B-B301-34662EDD9CC1}"/>
              </a:ext>
            </a:extLst>
          </p:cNvPr>
          <p:cNvPicPr>
            <a:picLocks noChangeAspect="1"/>
          </p:cNvPicPr>
          <p:nvPr/>
        </p:nvPicPr>
        <p:blipFill>
          <a:blip r:embed="rId2"/>
          <a:stretch>
            <a:fillRect/>
          </a:stretch>
        </p:blipFill>
        <p:spPr>
          <a:xfrm>
            <a:off x="0" y="1143000"/>
            <a:ext cx="1481456" cy="926672"/>
          </a:xfrm>
          <a:prstGeom prst="rect">
            <a:avLst/>
          </a:prstGeom>
        </p:spPr>
      </p:pic>
      <p:pic>
        <p:nvPicPr>
          <p:cNvPr id="3" name="Рисунок 2">
            <a:extLst>
              <a:ext uri="{FF2B5EF4-FFF2-40B4-BE49-F238E27FC236}">
                <a16:creationId xmlns:a16="http://schemas.microsoft.com/office/drawing/2014/main" xmlns="" id="{B5C9DBB3-C295-41B8-8E56-DACB10F9433D}"/>
              </a:ext>
            </a:extLst>
          </p:cNvPr>
          <p:cNvPicPr>
            <a:picLocks noChangeAspect="1"/>
          </p:cNvPicPr>
          <p:nvPr/>
        </p:nvPicPr>
        <p:blipFill>
          <a:blip r:embed="rId3"/>
          <a:stretch>
            <a:fillRect/>
          </a:stretch>
        </p:blipFill>
        <p:spPr>
          <a:xfrm>
            <a:off x="322139" y="2375360"/>
            <a:ext cx="3150960" cy="2105349"/>
          </a:xfrm>
          <a:prstGeom prst="rect">
            <a:avLst/>
          </a:prstGeom>
        </p:spPr>
      </p:pic>
      <p:pic>
        <p:nvPicPr>
          <p:cNvPr id="5" name="Рисунок 4">
            <a:extLst>
              <a:ext uri="{FF2B5EF4-FFF2-40B4-BE49-F238E27FC236}">
                <a16:creationId xmlns:a16="http://schemas.microsoft.com/office/drawing/2014/main" xmlns="" id="{79233887-0212-4A75-AC0E-6ED1155D70B1}"/>
              </a:ext>
            </a:extLst>
          </p:cNvPr>
          <p:cNvPicPr>
            <a:picLocks noChangeAspect="1"/>
          </p:cNvPicPr>
          <p:nvPr/>
        </p:nvPicPr>
        <p:blipFill>
          <a:blip r:embed="rId4"/>
          <a:stretch>
            <a:fillRect/>
          </a:stretch>
        </p:blipFill>
        <p:spPr>
          <a:xfrm>
            <a:off x="3695142" y="2344578"/>
            <a:ext cx="3161995" cy="2105349"/>
          </a:xfrm>
          <a:prstGeom prst="rect">
            <a:avLst/>
          </a:prstGeom>
        </p:spPr>
      </p:pic>
      <p:pic>
        <p:nvPicPr>
          <p:cNvPr id="6" name="Рисунок 5">
            <a:extLst>
              <a:ext uri="{FF2B5EF4-FFF2-40B4-BE49-F238E27FC236}">
                <a16:creationId xmlns:a16="http://schemas.microsoft.com/office/drawing/2014/main" xmlns="" id="{493A1279-0592-43DD-BCA4-7CA99ADFE635}"/>
              </a:ext>
            </a:extLst>
          </p:cNvPr>
          <p:cNvPicPr>
            <a:picLocks noChangeAspect="1"/>
          </p:cNvPicPr>
          <p:nvPr/>
        </p:nvPicPr>
        <p:blipFill>
          <a:blip r:embed="rId5"/>
          <a:stretch>
            <a:fillRect/>
          </a:stretch>
        </p:blipFill>
        <p:spPr>
          <a:xfrm>
            <a:off x="333498" y="4554226"/>
            <a:ext cx="3150960" cy="2002304"/>
          </a:xfrm>
          <a:prstGeom prst="rect">
            <a:avLst/>
          </a:prstGeom>
        </p:spPr>
      </p:pic>
      <p:pic>
        <p:nvPicPr>
          <p:cNvPr id="7" name="Рисунок 6">
            <a:extLst>
              <a:ext uri="{FF2B5EF4-FFF2-40B4-BE49-F238E27FC236}">
                <a16:creationId xmlns:a16="http://schemas.microsoft.com/office/drawing/2014/main" xmlns="" id="{13EDECB0-69A4-4C09-A7DF-23D97E13AECE}"/>
              </a:ext>
            </a:extLst>
          </p:cNvPr>
          <p:cNvPicPr>
            <a:picLocks noChangeAspect="1"/>
          </p:cNvPicPr>
          <p:nvPr/>
        </p:nvPicPr>
        <p:blipFill>
          <a:blip r:embed="rId6"/>
          <a:stretch>
            <a:fillRect/>
          </a:stretch>
        </p:blipFill>
        <p:spPr>
          <a:xfrm>
            <a:off x="3695142" y="4554226"/>
            <a:ext cx="3150960" cy="2002304"/>
          </a:xfrm>
          <a:prstGeom prst="rect">
            <a:avLst/>
          </a:prstGeom>
        </p:spPr>
      </p:pic>
      <p:pic>
        <p:nvPicPr>
          <p:cNvPr id="8" name="Рисунок 7">
            <a:extLst>
              <a:ext uri="{FF2B5EF4-FFF2-40B4-BE49-F238E27FC236}">
                <a16:creationId xmlns:a16="http://schemas.microsoft.com/office/drawing/2014/main" xmlns="" id="{6819CEA8-77BE-404F-90EC-3A1D95FC2E6B}"/>
              </a:ext>
            </a:extLst>
          </p:cNvPr>
          <p:cNvPicPr>
            <a:picLocks noChangeAspect="1"/>
          </p:cNvPicPr>
          <p:nvPr/>
        </p:nvPicPr>
        <p:blipFill>
          <a:blip r:embed="rId7"/>
          <a:stretch>
            <a:fillRect/>
          </a:stretch>
        </p:blipFill>
        <p:spPr>
          <a:xfrm>
            <a:off x="6949447" y="2380845"/>
            <a:ext cx="2045361" cy="2032814"/>
          </a:xfrm>
          <a:prstGeom prst="rect">
            <a:avLst/>
          </a:prstGeom>
        </p:spPr>
      </p:pic>
      <p:pic>
        <p:nvPicPr>
          <p:cNvPr id="9" name="Рисунок 8">
            <a:extLst>
              <a:ext uri="{FF2B5EF4-FFF2-40B4-BE49-F238E27FC236}">
                <a16:creationId xmlns:a16="http://schemas.microsoft.com/office/drawing/2014/main" xmlns="" id="{CC916628-22BF-471D-A969-344B5A2CFC37}"/>
              </a:ext>
            </a:extLst>
          </p:cNvPr>
          <p:cNvPicPr>
            <a:picLocks noChangeAspect="1"/>
          </p:cNvPicPr>
          <p:nvPr/>
        </p:nvPicPr>
        <p:blipFill>
          <a:blip r:embed="rId8"/>
          <a:stretch>
            <a:fillRect/>
          </a:stretch>
        </p:blipFill>
        <p:spPr>
          <a:xfrm>
            <a:off x="6949447" y="4554226"/>
            <a:ext cx="2045362" cy="1963082"/>
          </a:xfrm>
          <a:prstGeom prst="rect">
            <a:avLst/>
          </a:prstGeom>
        </p:spPr>
      </p:pic>
    </p:spTree>
    <p:extLst>
      <p:ext uri="{BB962C8B-B14F-4D97-AF65-F5344CB8AC3E}">
        <p14:creationId xmlns:p14="http://schemas.microsoft.com/office/powerpoint/2010/main" val="3899223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Дата 3">
            <a:extLst>
              <a:ext uri="{FF2B5EF4-FFF2-40B4-BE49-F238E27FC236}">
                <a16:creationId xmlns:a16="http://schemas.microsoft.com/office/drawing/2014/main" xmlns="" id="{FB3ADA4D-B6FF-45F0-9829-3BFBEC67CCEF}"/>
              </a:ext>
            </a:extLst>
          </p:cNvPr>
          <p:cNvSpPr>
            <a:spLocks noGrp="1"/>
          </p:cNvSpPr>
          <p:nvPr>
            <p:ph type="dt" sz="half" idx="10"/>
          </p:nvPr>
        </p:nvSpPr>
        <p:spPr/>
        <p:txBody>
          <a:bodyPr/>
          <a:lstStyle/>
          <a:p>
            <a:r>
              <a:rPr lang="en-US" altLang="x-none"/>
              <a:t>www.themegallery.com</a:t>
            </a:r>
          </a:p>
        </p:txBody>
      </p:sp>
      <p:sp>
        <p:nvSpPr>
          <p:cNvPr id="81922" name="Rectangle 2">
            <a:extLst>
              <a:ext uri="{FF2B5EF4-FFF2-40B4-BE49-F238E27FC236}">
                <a16:creationId xmlns:a16="http://schemas.microsoft.com/office/drawing/2014/main" xmlns="" id="{11C839B0-03CE-413F-9E92-CDB2CC2FBCAC}"/>
              </a:ext>
            </a:extLst>
          </p:cNvPr>
          <p:cNvSpPr>
            <a:spLocks noGrp="1" noChangeArrowheads="1"/>
          </p:cNvSpPr>
          <p:nvPr>
            <p:ph type="title"/>
          </p:nvPr>
        </p:nvSpPr>
        <p:spPr/>
        <p:txBody>
          <a:bodyPr/>
          <a:lstStyle/>
          <a:p>
            <a:r>
              <a:rPr lang="uk-UA" altLang="x-none" b="1" dirty="0">
                <a:solidFill>
                  <a:srgbClr val="FFFFFF"/>
                </a:solidFill>
              </a:rPr>
              <a:t>231 Соціальна робота</a:t>
            </a:r>
            <a:endParaRPr lang="en-US" altLang="x-none" dirty="0"/>
          </a:p>
        </p:txBody>
      </p:sp>
      <p:sp>
        <p:nvSpPr>
          <p:cNvPr id="2" name="Прямоугольник 1">
            <a:extLst>
              <a:ext uri="{FF2B5EF4-FFF2-40B4-BE49-F238E27FC236}">
                <a16:creationId xmlns:a16="http://schemas.microsoft.com/office/drawing/2014/main" xmlns="" id="{89DDBE90-B914-443D-ABE2-AAD15325212A}"/>
              </a:ext>
            </a:extLst>
          </p:cNvPr>
          <p:cNvSpPr/>
          <p:nvPr/>
        </p:nvSpPr>
        <p:spPr>
          <a:xfrm>
            <a:off x="609600" y="1349374"/>
            <a:ext cx="8138592" cy="5509200"/>
          </a:xfrm>
          <a:prstGeom prst="rect">
            <a:avLst/>
          </a:prstGeom>
        </p:spPr>
        <p:txBody>
          <a:bodyPr wrap="square">
            <a:spAutoFit/>
          </a:bodyPr>
          <a:lstStyle/>
          <a:p>
            <a:pPr algn="just"/>
            <a:endParaRPr lang="ru-RU" b="1" dirty="0"/>
          </a:p>
          <a:p>
            <a:pPr algn="ctr"/>
            <a:r>
              <a:rPr lang="ru-RU" sz="2800" b="1" dirty="0">
                <a:solidFill>
                  <a:srgbClr val="FF3399"/>
                </a:solidFill>
              </a:rPr>
              <a:t>МИ З ВАМИ 24/7</a:t>
            </a:r>
          </a:p>
          <a:p>
            <a:pPr algn="just"/>
            <a:endParaRPr lang="ru-RU" b="1" dirty="0"/>
          </a:p>
          <a:p>
            <a:pPr algn="just"/>
            <a:r>
              <a:rPr lang="ru-RU" sz="2400" b="1" dirty="0" err="1"/>
              <a:t>Контакти</a:t>
            </a:r>
            <a:r>
              <a:rPr lang="ru-RU" sz="2400" b="1" dirty="0"/>
              <a:t> </a:t>
            </a:r>
            <a:r>
              <a:rPr lang="ru-RU" sz="2400" b="1" dirty="0" err="1"/>
              <a:t>кафедри</a:t>
            </a:r>
            <a:r>
              <a:rPr lang="ru-RU" sz="2400" b="1" dirty="0"/>
              <a:t> </a:t>
            </a:r>
            <a:r>
              <a:rPr lang="ru-RU" sz="2400" b="1" dirty="0" err="1"/>
              <a:t>соціальної</a:t>
            </a:r>
            <a:r>
              <a:rPr lang="ru-RU" sz="2400" b="1" dirty="0"/>
              <a:t> </a:t>
            </a:r>
            <a:r>
              <a:rPr lang="ru-RU" sz="2400" b="1" dirty="0" err="1"/>
              <a:t>роботи</a:t>
            </a:r>
            <a:r>
              <a:rPr lang="ru-RU" sz="2400" b="1" dirty="0"/>
              <a:t> та </a:t>
            </a:r>
            <a:r>
              <a:rPr lang="ru-RU" sz="2400" b="1" dirty="0" err="1"/>
              <a:t>реабілітації</a:t>
            </a:r>
            <a:endParaRPr lang="ru-RU" sz="2400" b="1" dirty="0"/>
          </a:p>
          <a:p>
            <a:pPr algn="just"/>
            <a:endParaRPr lang="ru-RU" sz="2400" b="1" dirty="0"/>
          </a:p>
          <a:p>
            <a:pPr algn="just"/>
            <a:r>
              <a:rPr lang="ru-RU" sz="2400" b="1" u="sng" dirty="0">
                <a:solidFill>
                  <a:srgbClr val="016B57"/>
                </a:solidFill>
              </a:rPr>
              <a:t>Адреса: </a:t>
            </a:r>
            <a:r>
              <a:rPr lang="ru-RU" sz="2400" b="1" dirty="0"/>
              <a:t>м. </a:t>
            </a:r>
            <a:r>
              <a:rPr lang="ru-RU" sz="2400" b="1" dirty="0" err="1"/>
              <a:t>Київ</a:t>
            </a:r>
            <a:r>
              <a:rPr lang="ru-RU" sz="2400" b="1" dirty="0"/>
              <a:t>, </a:t>
            </a:r>
            <a:r>
              <a:rPr lang="ru-RU" sz="2400" b="1" dirty="0" err="1"/>
              <a:t>вул</a:t>
            </a:r>
            <a:r>
              <a:rPr lang="ru-RU" sz="2400" b="1" dirty="0"/>
              <a:t>. </a:t>
            </a:r>
            <a:r>
              <a:rPr lang="ru-RU" sz="2400" b="1" dirty="0" err="1"/>
              <a:t>Героїв</a:t>
            </a:r>
            <a:r>
              <a:rPr lang="ru-RU" sz="2400" b="1" dirty="0"/>
              <a:t> Оборони, 15,</a:t>
            </a:r>
          </a:p>
          <a:p>
            <a:pPr algn="just"/>
            <a:r>
              <a:rPr lang="ru-RU" sz="2400" b="1" dirty="0"/>
              <a:t> 3-й </a:t>
            </a:r>
            <a:r>
              <a:rPr lang="ru-RU" sz="2400" b="1" dirty="0" err="1"/>
              <a:t>навчальний</a:t>
            </a:r>
            <a:r>
              <a:rPr lang="ru-RU" sz="2400" b="1" dirty="0"/>
              <a:t> корпус, </a:t>
            </a:r>
            <a:r>
              <a:rPr lang="ru-RU" sz="2400" b="1" dirty="0" err="1"/>
              <a:t>кім</a:t>
            </a:r>
            <a:r>
              <a:rPr lang="ru-RU" sz="2400" b="1" dirty="0"/>
              <a:t>. 07.</a:t>
            </a:r>
          </a:p>
          <a:p>
            <a:pPr algn="just"/>
            <a:endParaRPr lang="ru-RU" sz="2400" b="1" dirty="0"/>
          </a:p>
          <a:p>
            <a:pPr algn="just"/>
            <a:r>
              <a:rPr lang="ru-RU" sz="2400" b="1" u="sng" dirty="0" err="1">
                <a:solidFill>
                  <a:srgbClr val="016B57"/>
                </a:solidFill>
              </a:rPr>
              <a:t>Завідувач</a:t>
            </a:r>
            <a:r>
              <a:rPr lang="ru-RU" sz="2400" b="1" u="sng" dirty="0">
                <a:solidFill>
                  <a:srgbClr val="016B57"/>
                </a:solidFill>
              </a:rPr>
              <a:t> </a:t>
            </a:r>
            <a:r>
              <a:rPr lang="ru-RU" sz="2400" b="1" u="sng" dirty="0" err="1">
                <a:solidFill>
                  <a:srgbClr val="016B57"/>
                </a:solidFill>
              </a:rPr>
              <a:t>кафедри</a:t>
            </a:r>
            <a:r>
              <a:rPr lang="ru-RU" sz="2400" b="1" u="sng" dirty="0">
                <a:solidFill>
                  <a:srgbClr val="016B57"/>
                </a:solidFill>
              </a:rPr>
              <a:t> </a:t>
            </a:r>
            <a:r>
              <a:rPr lang="ru-RU" sz="2400" b="1" dirty="0" err="1">
                <a:solidFill>
                  <a:srgbClr val="D21C9A"/>
                </a:solidFill>
              </a:rPr>
              <a:t>Сопівник</a:t>
            </a:r>
            <a:r>
              <a:rPr lang="ru-RU" sz="2400" b="1" dirty="0">
                <a:solidFill>
                  <a:srgbClr val="D21C9A"/>
                </a:solidFill>
              </a:rPr>
              <a:t> Ірина </a:t>
            </a:r>
            <a:r>
              <a:rPr lang="ru-RU" sz="2400" b="1" dirty="0" err="1">
                <a:solidFill>
                  <a:srgbClr val="D21C9A"/>
                </a:solidFill>
              </a:rPr>
              <a:t>Віталіївна</a:t>
            </a:r>
            <a:endParaRPr lang="ru-RU" sz="2400" b="1" dirty="0">
              <a:solidFill>
                <a:srgbClr val="D21C9A"/>
              </a:solidFill>
            </a:endParaRPr>
          </a:p>
          <a:p>
            <a:pPr algn="just"/>
            <a:r>
              <a:rPr lang="ru-RU" sz="2400" b="1" dirty="0"/>
              <a:t> тел.: 097-771-06-26.</a:t>
            </a:r>
          </a:p>
          <a:p>
            <a:pPr algn="just"/>
            <a:endParaRPr lang="uk-UA" sz="2400" b="1" dirty="0"/>
          </a:p>
          <a:p>
            <a:pPr algn="just"/>
            <a:r>
              <a:rPr lang="en-US" sz="2400" b="1" dirty="0"/>
              <a:t>E-mail: </a:t>
            </a:r>
            <a:r>
              <a:rPr lang="en-US" sz="2400" b="1" dirty="0">
                <a:hlinkClick r:id="rId2"/>
              </a:rPr>
              <a:t>sopivnyk_i@nubip.edu.ua</a:t>
            </a:r>
            <a:r>
              <a:rPr lang="uk-UA" sz="2400" b="1" dirty="0"/>
              <a:t> </a:t>
            </a:r>
            <a:endParaRPr lang="en-US" sz="2400" b="1" dirty="0"/>
          </a:p>
          <a:p>
            <a:pPr algn="just"/>
            <a:r>
              <a:rPr lang="ru-RU" sz="2400" b="1" dirty="0"/>
              <a:t>Сайт </a:t>
            </a:r>
            <a:r>
              <a:rPr lang="ru-RU" sz="2400" b="1" dirty="0" err="1"/>
              <a:t>університету</a:t>
            </a:r>
            <a:r>
              <a:rPr lang="ru-RU" sz="2400" b="1" dirty="0"/>
              <a:t>:  </a:t>
            </a:r>
            <a:r>
              <a:rPr lang="en-US" sz="2400" b="1" dirty="0">
                <a:hlinkClick r:id="rId3"/>
              </a:rPr>
              <a:t>www.nubip.edu.ua</a:t>
            </a:r>
            <a:r>
              <a:rPr lang="uk-UA" sz="2400" b="1" dirty="0"/>
              <a:t> </a:t>
            </a:r>
            <a:endParaRPr lang="en-US" sz="2400" b="1" dirty="0"/>
          </a:p>
          <a:p>
            <a:pPr algn="just"/>
            <a:r>
              <a:rPr lang="ru-RU" sz="2400" b="1" dirty="0" err="1"/>
              <a:t>Сторінка</a:t>
            </a:r>
            <a:r>
              <a:rPr lang="ru-RU" sz="2400" b="1" dirty="0"/>
              <a:t> </a:t>
            </a:r>
            <a:r>
              <a:rPr lang="ru-RU" sz="2400" b="1" dirty="0" err="1"/>
              <a:t>кафедри</a:t>
            </a:r>
            <a:r>
              <a:rPr lang="ru-RU" sz="2400" b="1" dirty="0"/>
              <a:t>: </a:t>
            </a:r>
            <a:r>
              <a:rPr lang="en-US" sz="2400" b="1" dirty="0">
                <a:hlinkClick r:id="rId4"/>
              </a:rPr>
              <a:t>https://nubip.edu.ua/node/3399</a:t>
            </a:r>
            <a:r>
              <a:rPr lang="uk-UA" sz="2400" b="1" dirty="0"/>
              <a:t> </a:t>
            </a:r>
            <a:endParaRPr lang="en-US" sz="2400" b="1" dirty="0"/>
          </a:p>
          <a:p>
            <a:pPr algn="just"/>
            <a:endParaRPr lang="x-none" sz="2400" b="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WordArt 5">
            <a:extLst>
              <a:ext uri="{FF2B5EF4-FFF2-40B4-BE49-F238E27FC236}">
                <a16:creationId xmlns:a16="http://schemas.microsoft.com/office/drawing/2014/main" xmlns="" id="{4402FAD0-BAED-486C-A611-ED137364FB0C}"/>
              </a:ext>
            </a:extLst>
          </p:cNvPr>
          <p:cNvSpPr>
            <a:spLocks noChangeArrowheads="1" noChangeShapeType="1" noTextEdit="1"/>
          </p:cNvSpPr>
          <p:nvPr/>
        </p:nvSpPr>
        <p:spPr bwMode="gray">
          <a:xfrm>
            <a:off x="3347864" y="318774"/>
            <a:ext cx="4680520" cy="949986"/>
          </a:xfrm>
          <a:prstGeom prst="rect">
            <a:avLst/>
          </a:prstGeom>
        </p:spPr>
        <p:txBody>
          <a:bodyPr wrap="none" fromWordArt="1">
            <a:prstTxWarp prst="textDeflate">
              <a:avLst>
                <a:gd name="adj" fmla="val 0"/>
              </a:avLst>
            </a:prstTxWarp>
          </a:bodyPr>
          <a:lstStyle/>
          <a:p>
            <a:pPr algn="ctr"/>
            <a:r>
              <a:rPr lang="uk-UA" sz="3600" b="1" kern="10" dirty="0">
                <a:ln w="28575">
                  <a:solidFill>
                    <a:schemeClr val="bg1"/>
                  </a:solidFill>
                  <a:round/>
                  <a:headEnd/>
                  <a:tailEnd/>
                </a:ln>
                <a:gradFill rotWithShape="1">
                  <a:gsLst>
                    <a:gs pos="0">
                      <a:schemeClr val="accent2"/>
                    </a:gs>
                    <a:gs pos="100000">
                      <a:schemeClr val="accent1"/>
                    </a:gs>
                  </a:gsLst>
                  <a:lin ang="0" scaled="1"/>
                </a:gradFill>
                <a:effectLst>
                  <a:outerShdw dist="89803" dir="2700000" algn="ctr" rotWithShape="0">
                    <a:schemeClr val="tx2">
                      <a:alpha val="50000"/>
                    </a:schemeClr>
                  </a:outerShdw>
                </a:effectLst>
                <a:cs typeface="Arial" panose="020B0604020202020204" pitchFamily="34" charset="0"/>
              </a:rPr>
              <a:t>Приєднуйся!</a:t>
            </a:r>
            <a:endParaRPr lang="x-none" sz="3600" b="1" kern="10" dirty="0">
              <a:ln w="28575">
                <a:solidFill>
                  <a:schemeClr val="bg1"/>
                </a:solidFill>
                <a:round/>
                <a:headEnd/>
                <a:tailEnd/>
              </a:ln>
              <a:gradFill rotWithShape="1">
                <a:gsLst>
                  <a:gs pos="0">
                    <a:schemeClr val="accent2"/>
                  </a:gs>
                  <a:gs pos="100000">
                    <a:schemeClr val="accent1"/>
                  </a:gs>
                </a:gsLst>
                <a:lin ang="0" scaled="1"/>
              </a:gradFill>
              <a:effectLst>
                <a:outerShdw dist="89803" dir="2700000" algn="ctr" rotWithShape="0">
                  <a:schemeClr val="tx2">
                    <a:alpha val="50000"/>
                  </a:schemeClr>
                </a:outerShdw>
              </a:effectLst>
              <a:cs typeface="Arial" panose="020B0604020202020204" pitchFamily="34" charset="0"/>
            </a:endParaRPr>
          </a:p>
        </p:txBody>
      </p:sp>
      <p:pic>
        <p:nvPicPr>
          <p:cNvPr id="3" name="Рисунок 2">
            <a:extLst>
              <a:ext uri="{FF2B5EF4-FFF2-40B4-BE49-F238E27FC236}">
                <a16:creationId xmlns:a16="http://schemas.microsoft.com/office/drawing/2014/main" xmlns="" id="{818E5CFA-7E6E-492A-8775-5E9F7F6FBE2A}"/>
              </a:ext>
            </a:extLst>
          </p:cNvPr>
          <p:cNvPicPr>
            <a:picLocks noChangeAspect="1"/>
          </p:cNvPicPr>
          <p:nvPr/>
        </p:nvPicPr>
        <p:blipFill>
          <a:blip r:embed="rId2"/>
          <a:stretch>
            <a:fillRect/>
          </a:stretch>
        </p:blipFill>
        <p:spPr>
          <a:xfrm>
            <a:off x="0" y="51273"/>
            <a:ext cx="2209800" cy="2076450"/>
          </a:xfrm>
          <a:prstGeom prst="rect">
            <a:avLst/>
          </a:prstGeom>
        </p:spPr>
      </p:pic>
      <p:sp>
        <p:nvSpPr>
          <p:cNvPr id="4" name="Прямоугольник 3">
            <a:extLst>
              <a:ext uri="{FF2B5EF4-FFF2-40B4-BE49-F238E27FC236}">
                <a16:creationId xmlns:a16="http://schemas.microsoft.com/office/drawing/2014/main" xmlns="" id="{A319BAE0-AD06-45F2-BC41-C436976E8307}"/>
              </a:ext>
            </a:extLst>
          </p:cNvPr>
          <p:cNvSpPr/>
          <p:nvPr/>
        </p:nvSpPr>
        <p:spPr>
          <a:xfrm>
            <a:off x="3563888" y="1556792"/>
            <a:ext cx="4032448" cy="1200329"/>
          </a:xfrm>
          <a:prstGeom prst="rect">
            <a:avLst/>
          </a:prstGeom>
        </p:spPr>
        <p:txBody>
          <a:bodyPr wrap="square">
            <a:spAutoFit/>
          </a:bodyPr>
          <a:lstStyle/>
          <a:p>
            <a:pPr algn="ctr"/>
            <a:r>
              <a:rPr lang="ru-RU" sz="2400" b="1" dirty="0" err="1"/>
              <a:t>Найкраща</a:t>
            </a:r>
            <a:r>
              <a:rPr lang="ru-RU" sz="2400" b="1" dirty="0"/>
              <a:t> </a:t>
            </a:r>
            <a:r>
              <a:rPr lang="ru-RU" sz="2400" b="1" dirty="0" err="1"/>
              <a:t>університетська</a:t>
            </a:r>
            <a:r>
              <a:rPr lang="ru-RU" sz="2400" b="1" dirty="0"/>
              <a:t> родина </a:t>
            </a:r>
            <a:r>
              <a:rPr lang="ru-RU" sz="2400" b="1" dirty="0" err="1"/>
              <a:t>чекає</a:t>
            </a:r>
            <a:r>
              <a:rPr lang="ru-RU" sz="2400" b="1" dirty="0"/>
              <a:t> </a:t>
            </a:r>
            <a:r>
              <a:rPr lang="ru-RU" sz="2400" b="1" dirty="0" err="1"/>
              <a:t>саме</a:t>
            </a:r>
            <a:r>
              <a:rPr lang="ru-RU" sz="2400" b="1" dirty="0"/>
              <a:t> на тебе!</a:t>
            </a:r>
          </a:p>
        </p:txBody>
      </p:sp>
      <p:pic>
        <p:nvPicPr>
          <p:cNvPr id="7" name="Рисунок 6">
            <a:extLst>
              <a:ext uri="{FF2B5EF4-FFF2-40B4-BE49-F238E27FC236}">
                <a16:creationId xmlns:a16="http://schemas.microsoft.com/office/drawing/2014/main" xmlns="" id="{01BB42DC-0F7C-424A-92F2-0CD0C2CB7A1E}"/>
              </a:ext>
            </a:extLst>
          </p:cNvPr>
          <p:cNvPicPr>
            <a:picLocks noChangeAspect="1"/>
          </p:cNvPicPr>
          <p:nvPr/>
        </p:nvPicPr>
        <p:blipFill>
          <a:blip r:embed="rId3"/>
          <a:stretch>
            <a:fillRect/>
          </a:stretch>
        </p:blipFill>
        <p:spPr>
          <a:xfrm>
            <a:off x="2242952" y="3645024"/>
            <a:ext cx="4415546" cy="24505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4997"/>
                                        </p:tgtEl>
                                        <p:attrNameLst>
                                          <p:attrName>style.visibility</p:attrName>
                                        </p:attrNameLst>
                                      </p:cBhvr>
                                      <p:to>
                                        <p:strVal val="visible"/>
                                      </p:to>
                                    </p:set>
                                    <p:anim calcmode="lin" valueType="num">
                                      <p:cBhvr>
                                        <p:cTn id="7" dur="500" fill="hold"/>
                                        <p:tgtEl>
                                          <p:spTgt spid="84997"/>
                                        </p:tgtEl>
                                        <p:attrNameLst>
                                          <p:attrName>ppt_w</p:attrName>
                                        </p:attrNameLst>
                                      </p:cBhvr>
                                      <p:tavLst>
                                        <p:tav tm="0">
                                          <p:val>
                                            <p:fltVal val="0"/>
                                          </p:val>
                                        </p:tav>
                                        <p:tav tm="100000">
                                          <p:val>
                                            <p:strVal val="#ppt_w"/>
                                          </p:val>
                                        </p:tav>
                                      </p:tavLst>
                                    </p:anim>
                                    <p:anim calcmode="lin" valueType="num">
                                      <p:cBhvr>
                                        <p:cTn id="8" dur="500" fill="hold"/>
                                        <p:tgtEl>
                                          <p:spTgt spid="84997"/>
                                        </p:tgtEl>
                                        <p:attrNameLst>
                                          <p:attrName>ppt_h</p:attrName>
                                        </p:attrNameLst>
                                      </p:cBhvr>
                                      <p:tavLst>
                                        <p:tav tm="0">
                                          <p:val>
                                            <p:fltVal val="0"/>
                                          </p:val>
                                        </p:tav>
                                        <p:tav tm="100000">
                                          <p:val>
                                            <p:strVal val="#ppt_h"/>
                                          </p:val>
                                        </p:tav>
                                      </p:tavLst>
                                    </p:anim>
                                    <p:animEffect transition="in" filter="fade">
                                      <p:cBhvr>
                                        <p:cTn id="9" dur="500"/>
                                        <p:tgtEl>
                                          <p:spTgt spid="84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xmlns="" id="{312F0D96-7814-47A9-954D-D976079F9330}"/>
              </a:ext>
            </a:extLst>
          </p:cNvPr>
          <p:cNvSpPr>
            <a:spLocks noGrp="1"/>
          </p:cNvSpPr>
          <p:nvPr>
            <p:ph type="dt" sz="half" idx="10"/>
          </p:nvPr>
        </p:nvSpPr>
        <p:spPr/>
        <p:txBody>
          <a:bodyPr/>
          <a:lstStyle/>
          <a:p>
            <a:r>
              <a:rPr lang="en-US" altLang="x-none"/>
              <a:t>www.themegallery.com</a:t>
            </a:r>
          </a:p>
        </p:txBody>
      </p:sp>
      <p:sp>
        <p:nvSpPr>
          <p:cNvPr id="67586" name="Rectangle 2">
            <a:extLst>
              <a:ext uri="{FF2B5EF4-FFF2-40B4-BE49-F238E27FC236}">
                <a16:creationId xmlns:a16="http://schemas.microsoft.com/office/drawing/2014/main" xmlns="" id="{27BC277A-E1C9-4E9D-9992-944F38624F6C}"/>
              </a:ext>
            </a:extLst>
          </p:cNvPr>
          <p:cNvSpPr>
            <a:spLocks noGrp="1" noChangeArrowheads="1"/>
          </p:cNvSpPr>
          <p:nvPr>
            <p:ph type="title"/>
          </p:nvPr>
        </p:nvSpPr>
        <p:spPr/>
        <p:txBody>
          <a:bodyPr/>
          <a:lstStyle/>
          <a:p>
            <a:r>
              <a:rPr lang="uk-UA" altLang="x-none" b="1" dirty="0"/>
              <a:t>231 Соціальна робота</a:t>
            </a:r>
            <a:endParaRPr lang="en-US" altLang="x-none" b="1" dirty="0"/>
          </a:p>
        </p:txBody>
      </p:sp>
      <p:sp>
        <p:nvSpPr>
          <p:cNvPr id="67587" name="Rectangle 3">
            <a:extLst>
              <a:ext uri="{FF2B5EF4-FFF2-40B4-BE49-F238E27FC236}">
                <a16:creationId xmlns:a16="http://schemas.microsoft.com/office/drawing/2014/main" xmlns="" id="{94F5C056-AC07-4B10-99AE-DFC45771C99E}"/>
              </a:ext>
            </a:extLst>
          </p:cNvPr>
          <p:cNvSpPr>
            <a:spLocks noGrp="1" noChangeArrowheads="1"/>
          </p:cNvSpPr>
          <p:nvPr>
            <p:ph type="body" idx="1"/>
          </p:nvPr>
        </p:nvSpPr>
        <p:spPr>
          <a:xfrm>
            <a:off x="609600" y="1433514"/>
            <a:ext cx="8210872" cy="4686300"/>
          </a:xfrm>
        </p:spPr>
        <p:txBody>
          <a:bodyPr/>
          <a:lstStyle/>
          <a:p>
            <a:pPr marL="1530350" indent="-457200" algn="just">
              <a:lnSpc>
                <a:spcPct val="80000"/>
              </a:lnSpc>
            </a:pPr>
            <a:r>
              <a:rPr lang="uk-UA" altLang="x-none" sz="2800" b="1" dirty="0">
                <a:solidFill>
                  <a:srgbClr val="D21C9A"/>
                </a:solidFill>
              </a:rPr>
              <a:t>Яка діяльність соціальних працівників та фахівців із соціальної роботи ?</a:t>
            </a:r>
          </a:p>
          <a:p>
            <a:pPr>
              <a:lnSpc>
                <a:spcPct val="80000"/>
              </a:lnSpc>
            </a:pPr>
            <a:endParaRPr lang="en-US" altLang="x-none" sz="2000" b="1" dirty="0"/>
          </a:p>
          <a:p>
            <a:pPr marL="92075" lvl="1" indent="336550" algn="just"/>
            <a:r>
              <a:rPr lang="uk-UA" altLang="x-none" sz="2000" b="1" i="1" u="sng" dirty="0">
                <a:solidFill>
                  <a:schemeClr val="accent1">
                    <a:lumMod val="75000"/>
                  </a:schemeClr>
                </a:solidFill>
              </a:rPr>
              <a:t>Соціальні працівники та фахівці із соціальної </a:t>
            </a:r>
            <a:r>
              <a:rPr lang="uk-UA" altLang="x-none" sz="2000" b="1" i="1" dirty="0">
                <a:solidFill>
                  <a:srgbClr val="002060"/>
                </a:solidFill>
              </a:rPr>
              <a:t>роботи надають дорадчу та консультативну допомогу окремим особам, сім’ям, групам, спільнотам та організаціям у випадку виникнення у них соціальних та особистих труднощів.</a:t>
            </a:r>
          </a:p>
          <a:p>
            <a:pPr marL="92075" lvl="1" indent="336550" algn="just"/>
            <a:endParaRPr lang="uk-UA" altLang="x-none" sz="2000" b="1" i="1" dirty="0">
              <a:solidFill>
                <a:srgbClr val="002060"/>
              </a:solidFill>
            </a:endParaRPr>
          </a:p>
          <a:p>
            <a:pPr marL="92075" lvl="1" indent="336550" algn="just"/>
            <a:r>
              <a:rPr lang="uk-UA" altLang="x-none" sz="2000" b="1" i="1" u="sng" dirty="0">
                <a:solidFill>
                  <a:schemeClr val="accent1">
                    <a:lumMod val="75000"/>
                  </a:schemeClr>
                </a:solidFill>
              </a:rPr>
              <a:t>Соціальний працівник </a:t>
            </a:r>
            <a:r>
              <a:rPr lang="uk-UA" altLang="x-none" sz="2000" b="1" i="1" dirty="0">
                <a:solidFill>
                  <a:srgbClr val="002060"/>
                </a:solidFill>
              </a:rPr>
              <a:t>– особа, яка пов’язує між собою всі ланки – лікаря, психолога, фізіотерапевта, соціальні служби, тобто здійснює контроль міжгалузевої взаємодії в процесі надання допомоги людині.</a:t>
            </a:r>
          </a:p>
          <a:p>
            <a:pPr marL="92075" lvl="1" indent="0" algn="just">
              <a:buNone/>
            </a:pPr>
            <a:r>
              <a:rPr lang="en-US" altLang="x-none" sz="1800" dirty="0">
                <a:solidFill>
                  <a:schemeClr val="tx2"/>
                </a:solidFill>
              </a:rPr>
              <a:t/>
            </a:r>
            <a:br>
              <a:rPr lang="en-US" altLang="x-none" sz="1800" dirty="0">
                <a:solidFill>
                  <a:schemeClr val="tx2"/>
                </a:solidFill>
              </a:rPr>
            </a:br>
            <a:endParaRPr lang="en-US" altLang="x-none" sz="1800" dirty="0">
              <a:solidFill>
                <a:schemeClr val="tx2"/>
              </a:solidFill>
            </a:endParaRPr>
          </a:p>
          <a:p>
            <a:pPr lvl="1">
              <a:lnSpc>
                <a:spcPct val="80000"/>
              </a:lnSpc>
            </a:pPr>
            <a:endParaRPr lang="en-US" altLang="x-none" sz="1800" dirty="0">
              <a:solidFill>
                <a:schemeClr val="tx2"/>
              </a:solidFill>
            </a:endParaRPr>
          </a:p>
        </p:txBody>
      </p:sp>
      <p:pic>
        <p:nvPicPr>
          <p:cNvPr id="2" name="Рисунок 1">
            <a:extLst>
              <a:ext uri="{FF2B5EF4-FFF2-40B4-BE49-F238E27FC236}">
                <a16:creationId xmlns:a16="http://schemas.microsoft.com/office/drawing/2014/main" xmlns="" id="{4DF38745-63B0-415B-B301-34662EDD9CC1}"/>
              </a:ext>
            </a:extLst>
          </p:cNvPr>
          <p:cNvPicPr>
            <a:picLocks noChangeAspect="1"/>
          </p:cNvPicPr>
          <p:nvPr/>
        </p:nvPicPr>
        <p:blipFill>
          <a:blip r:embed="rId2"/>
          <a:stretch>
            <a:fillRect/>
          </a:stretch>
        </p:blipFill>
        <p:spPr>
          <a:xfrm>
            <a:off x="0" y="1143000"/>
            <a:ext cx="1481456" cy="92667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Дата 3">
            <a:extLst>
              <a:ext uri="{FF2B5EF4-FFF2-40B4-BE49-F238E27FC236}">
                <a16:creationId xmlns:a16="http://schemas.microsoft.com/office/drawing/2014/main" xmlns="" id="{386D1A5E-78E0-4CC3-ACF7-AE7A64CB2C92}"/>
              </a:ext>
            </a:extLst>
          </p:cNvPr>
          <p:cNvSpPr>
            <a:spLocks noGrp="1"/>
          </p:cNvSpPr>
          <p:nvPr>
            <p:ph type="dt" sz="half" idx="10"/>
          </p:nvPr>
        </p:nvSpPr>
        <p:spPr/>
        <p:txBody>
          <a:bodyPr/>
          <a:lstStyle/>
          <a:p>
            <a:r>
              <a:rPr lang="en-US" altLang="x-none"/>
              <a:t>www.themegallery.com</a:t>
            </a:r>
          </a:p>
        </p:txBody>
      </p:sp>
      <p:sp>
        <p:nvSpPr>
          <p:cNvPr id="70658" name="Rectangle 2">
            <a:extLst>
              <a:ext uri="{FF2B5EF4-FFF2-40B4-BE49-F238E27FC236}">
                <a16:creationId xmlns:a16="http://schemas.microsoft.com/office/drawing/2014/main" xmlns="" id="{FB0234CC-E5E4-45D9-8BDB-39AB6469EEDC}"/>
              </a:ext>
            </a:extLst>
          </p:cNvPr>
          <p:cNvSpPr>
            <a:spLocks noGrp="1" noChangeArrowheads="1"/>
          </p:cNvSpPr>
          <p:nvPr>
            <p:ph type="title"/>
          </p:nvPr>
        </p:nvSpPr>
        <p:spPr/>
        <p:txBody>
          <a:bodyPr/>
          <a:lstStyle/>
          <a:p>
            <a:r>
              <a:rPr lang="uk-UA" altLang="x-none" b="1" dirty="0">
                <a:solidFill>
                  <a:srgbClr val="FFFFFF"/>
                </a:solidFill>
              </a:rPr>
              <a:t>231 Соціальна робота</a:t>
            </a:r>
            <a:endParaRPr lang="en-US" altLang="x-none" sz="1800" dirty="0"/>
          </a:p>
        </p:txBody>
      </p:sp>
      <p:sp>
        <p:nvSpPr>
          <p:cNvPr id="70678" name="AutoShape 22">
            <a:extLst>
              <a:ext uri="{FF2B5EF4-FFF2-40B4-BE49-F238E27FC236}">
                <a16:creationId xmlns:a16="http://schemas.microsoft.com/office/drawing/2014/main" xmlns="" id="{E4D21C10-661B-4601-82F0-5D52B930E2AC}"/>
              </a:ext>
            </a:extLst>
          </p:cNvPr>
          <p:cNvSpPr>
            <a:spLocks noChangeArrowheads="1"/>
          </p:cNvSpPr>
          <p:nvPr/>
        </p:nvSpPr>
        <p:spPr bwMode="gray">
          <a:xfrm>
            <a:off x="395537" y="2100368"/>
            <a:ext cx="3672408" cy="3763805"/>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gradFill rotWithShape="1">
            <a:gsLst>
              <a:gs pos="0">
                <a:schemeClr val="accent2">
                  <a:gamma/>
                  <a:shade val="66667"/>
                  <a:invGamma/>
                  <a:alpha val="12000"/>
                </a:schemeClr>
              </a:gs>
              <a:gs pos="50000">
                <a:schemeClr val="accent2"/>
              </a:gs>
              <a:gs pos="100000">
                <a:schemeClr val="accent2">
                  <a:gamma/>
                  <a:shade val="66667"/>
                  <a:invGamma/>
                  <a:alpha val="12000"/>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a:p>
        </p:txBody>
      </p:sp>
      <p:sp>
        <p:nvSpPr>
          <p:cNvPr id="70679" name="Oval 23">
            <a:extLst>
              <a:ext uri="{FF2B5EF4-FFF2-40B4-BE49-F238E27FC236}">
                <a16:creationId xmlns:a16="http://schemas.microsoft.com/office/drawing/2014/main" xmlns="" id="{B4CA7407-E9B4-438A-A243-49D2F712F9EA}"/>
              </a:ext>
            </a:extLst>
          </p:cNvPr>
          <p:cNvSpPr>
            <a:spLocks noChangeArrowheads="1"/>
          </p:cNvSpPr>
          <p:nvPr/>
        </p:nvSpPr>
        <p:spPr bwMode="gray">
          <a:xfrm>
            <a:off x="827584" y="2564904"/>
            <a:ext cx="2808311" cy="2821021"/>
          </a:xfrm>
          <a:prstGeom prst="ellipse">
            <a:avLst/>
          </a:prstGeom>
          <a:gradFill rotWithShape="1">
            <a:gsLst>
              <a:gs pos="0">
                <a:schemeClr val="hlink"/>
              </a:gs>
              <a:gs pos="100000">
                <a:schemeClr val="hlink">
                  <a:gamma/>
                  <a:shade val="63529"/>
                  <a:invGamma/>
                </a:schemeClr>
              </a:gs>
            </a:gsLst>
            <a:path path="shape">
              <a:fillToRect l="50000" t="50000" r="50000" b="50000"/>
            </a:path>
          </a:gradFill>
          <a:ln w="28575" algn="ctr">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a:p>
        </p:txBody>
      </p:sp>
      <p:sp>
        <p:nvSpPr>
          <p:cNvPr id="70680" name="AutoShape 24">
            <a:extLst>
              <a:ext uri="{FF2B5EF4-FFF2-40B4-BE49-F238E27FC236}">
                <a16:creationId xmlns:a16="http://schemas.microsoft.com/office/drawing/2014/main" xmlns="" id="{9C7406A2-BDA3-4300-8959-2C190F4819C1}"/>
              </a:ext>
            </a:extLst>
          </p:cNvPr>
          <p:cNvSpPr>
            <a:spLocks noChangeArrowheads="1"/>
          </p:cNvSpPr>
          <p:nvPr/>
        </p:nvSpPr>
        <p:spPr bwMode="gray">
          <a:xfrm>
            <a:off x="2771801" y="2148624"/>
            <a:ext cx="6120680" cy="510083"/>
          </a:xfrm>
          <a:prstGeom prst="roundRect">
            <a:avLst>
              <a:gd name="adj" fmla="val 50000"/>
            </a:avLst>
          </a:prstGeom>
          <a:gradFill rotWithShape="1">
            <a:gsLst>
              <a:gs pos="0">
                <a:srgbClr val="CCFFFF"/>
              </a:gs>
              <a:gs pos="100000">
                <a:srgbClr val="CCFFFF">
                  <a:gamma/>
                  <a:tint val="5882"/>
                  <a:invGamma/>
                </a:srgbClr>
              </a:gs>
            </a:gsLst>
            <a:lin ang="0" scaled="1"/>
          </a:gradFill>
          <a:ln w="38100" algn="ctr">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uk-UA" altLang="x-none" dirty="0">
                <a:solidFill>
                  <a:srgbClr val="000000"/>
                </a:solidFill>
              </a:rPr>
              <a:t>відділи освіти</a:t>
            </a:r>
            <a:endParaRPr lang="en-US" altLang="x-none" dirty="0">
              <a:solidFill>
                <a:srgbClr val="000000"/>
              </a:solidFill>
            </a:endParaRPr>
          </a:p>
        </p:txBody>
      </p:sp>
      <p:sp>
        <p:nvSpPr>
          <p:cNvPr id="70681" name="AutoShape 25">
            <a:extLst>
              <a:ext uri="{FF2B5EF4-FFF2-40B4-BE49-F238E27FC236}">
                <a16:creationId xmlns:a16="http://schemas.microsoft.com/office/drawing/2014/main" xmlns="" id="{F8E50D43-F806-4D51-884F-12C8065CEA75}"/>
              </a:ext>
            </a:extLst>
          </p:cNvPr>
          <p:cNvSpPr>
            <a:spLocks noChangeArrowheads="1"/>
          </p:cNvSpPr>
          <p:nvPr/>
        </p:nvSpPr>
        <p:spPr bwMode="gray">
          <a:xfrm>
            <a:off x="3528397" y="2697765"/>
            <a:ext cx="5364084" cy="549142"/>
          </a:xfrm>
          <a:prstGeom prst="roundRect">
            <a:avLst>
              <a:gd name="adj" fmla="val 50000"/>
            </a:avLst>
          </a:prstGeom>
          <a:gradFill rotWithShape="1">
            <a:gsLst>
              <a:gs pos="0">
                <a:srgbClr val="CBFEAE"/>
              </a:gs>
              <a:gs pos="100000">
                <a:srgbClr val="CBFEAE">
                  <a:gamma/>
                  <a:tint val="5882"/>
                  <a:invGamma/>
                </a:srgbClr>
              </a:gs>
            </a:gsLst>
            <a:lin ang="0" scaled="1"/>
          </a:gradFill>
          <a:ln w="38100" algn="ctr">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uk-UA" altLang="x-none" dirty="0">
                <a:solidFill>
                  <a:srgbClr val="000000"/>
                </a:solidFill>
              </a:rPr>
              <a:t>санаторно-курортні заклади</a:t>
            </a:r>
            <a:endParaRPr lang="en-US" altLang="x-none" dirty="0">
              <a:solidFill>
                <a:srgbClr val="000000"/>
              </a:solidFill>
            </a:endParaRPr>
          </a:p>
        </p:txBody>
      </p:sp>
      <p:sp>
        <p:nvSpPr>
          <p:cNvPr id="70682" name="AutoShape 26">
            <a:extLst>
              <a:ext uri="{FF2B5EF4-FFF2-40B4-BE49-F238E27FC236}">
                <a16:creationId xmlns:a16="http://schemas.microsoft.com/office/drawing/2014/main" xmlns="" id="{5452E830-C7D0-4398-B6D1-970D2F9CD1F3}"/>
              </a:ext>
            </a:extLst>
          </p:cNvPr>
          <p:cNvSpPr>
            <a:spLocks noChangeArrowheads="1"/>
          </p:cNvSpPr>
          <p:nvPr/>
        </p:nvSpPr>
        <p:spPr bwMode="gray">
          <a:xfrm>
            <a:off x="3852863" y="3205562"/>
            <a:ext cx="5039617" cy="603785"/>
          </a:xfrm>
          <a:prstGeom prst="roundRect">
            <a:avLst>
              <a:gd name="adj" fmla="val 50000"/>
            </a:avLst>
          </a:prstGeom>
          <a:gradFill rotWithShape="1">
            <a:gsLst>
              <a:gs pos="0">
                <a:srgbClr val="CCFFFF"/>
              </a:gs>
              <a:gs pos="100000">
                <a:srgbClr val="CCFFFF">
                  <a:gamma/>
                  <a:tint val="5882"/>
                  <a:invGamma/>
                </a:srgbClr>
              </a:gs>
            </a:gsLst>
            <a:lin ang="0" scaled="1"/>
          </a:gradFill>
          <a:ln w="38100" algn="ctr">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ru-RU" altLang="x-none" dirty="0">
                <a:solidFill>
                  <a:srgbClr val="000000"/>
                </a:solidFill>
              </a:rPr>
              <a:t>мережа </a:t>
            </a:r>
            <a:r>
              <a:rPr lang="ru-RU" altLang="x-none" dirty="0" err="1">
                <a:solidFill>
                  <a:srgbClr val="000000"/>
                </a:solidFill>
              </a:rPr>
              <a:t>дитячих</a:t>
            </a:r>
            <a:r>
              <a:rPr lang="ru-RU" altLang="x-none" dirty="0">
                <a:solidFill>
                  <a:srgbClr val="000000"/>
                </a:solidFill>
              </a:rPr>
              <a:t> </a:t>
            </a:r>
            <a:r>
              <a:rPr lang="ru-RU" altLang="x-none" dirty="0" err="1">
                <a:solidFill>
                  <a:srgbClr val="000000"/>
                </a:solidFill>
              </a:rPr>
              <a:t>закладів</a:t>
            </a:r>
            <a:r>
              <a:rPr lang="ru-RU" altLang="x-none" dirty="0">
                <a:solidFill>
                  <a:srgbClr val="000000"/>
                </a:solidFill>
              </a:rPr>
              <a:t> </a:t>
            </a:r>
            <a:r>
              <a:rPr lang="ru-RU" altLang="x-none" dirty="0" err="1">
                <a:solidFill>
                  <a:srgbClr val="000000"/>
                </a:solidFill>
              </a:rPr>
              <a:t>оздоровлення</a:t>
            </a:r>
            <a:r>
              <a:rPr lang="ru-RU" altLang="x-none" dirty="0">
                <a:solidFill>
                  <a:srgbClr val="000000"/>
                </a:solidFill>
              </a:rPr>
              <a:t> </a:t>
            </a:r>
          </a:p>
          <a:p>
            <a:pPr algn="ctr" eaLnBrk="0" hangingPunct="0"/>
            <a:r>
              <a:rPr lang="ru-RU" altLang="x-none" dirty="0">
                <a:solidFill>
                  <a:srgbClr val="000000"/>
                </a:solidFill>
              </a:rPr>
              <a:t>та </a:t>
            </a:r>
            <a:r>
              <a:rPr lang="ru-RU" altLang="x-none" dirty="0" err="1">
                <a:solidFill>
                  <a:srgbClr val="000000"/>
                </a:solidFill>
              </a:rPr>
              <a:t>відпочинку</a:t>
            </a:r>
            <a:endParaRPr lang="en-US" altLang="x-none" dirty="0">
              <a:solidFill>
                <a:srgbClr val="000000"/>
              </a:solidFill>
            </a:endParaRPr>
          </a:p>
        </p:txBody>
      </p:sp>
      <p:sp>
        <p:nvSpPr>
          <p:cNvPr id="70683" name="AutoShape 27">
            <a:extLst>
              <a:ext uri="{FF2B5EF4-FFF2-40B4-BE49-F238E27FC236}">
                <a16:creationId xmlns:a16="http://schemas.microsoft.com/office/drawing/2014/main" xmlns="" id="{B216C608-72C9-456A-8C6B-08A981D9C7A2}"/>
              </a:ext>
            </a:extLst>
          </p:cNvPr>
          <p:cNvSpPr>
            <a:spLocks noChangeArrowheads="1"/>
          </p:cNvSpPr>
          <p:nvPr/>
        </p:nvSpPr>
        <p:spPr bwMode="gray">
          <a:xfrm>
            <a:off x="3852863" y="3809348"/>
            <a:ext cx="5039617" cy="515538"/>
          </a:xfrm>
          <a:prstGeom prst="roundRect">
            <a:avLst>
              <a:gd name="adj" fmla="val 50000"/>
            </a:avLst>
          </a:prstGeom>
          <a:gradFill rotWithShape="1">
            <a:gsLst>
              <a:gs pos="0">
                <a:srgbClr val="CBFEAE"/>
              </a:gs>
              <a:gs pos="100000">
                <a:srgbClr val="CBFEAE">
                  <a:gamma/>
                  <a:tint val="5882"/>
                  <a:invGamma/>
                </a:srgbClr>
              </a:gs>
            </a:gsLst>
            <a:lin ang="0" scaled="1"/>
          </a:gradFill>
          <a:ln w="38100" algn="ctr">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uk-UA" altLang="x-none" dirty="0">
                <a:solidFill>
                  <a:srgbClr val="000000"/>
                </a:solidFill>
              </a:rPr>
              <a:t>реабілітаційні установи</a:t>
            </a:r>
            <a:endParaRPr lang="en-US" altLang="x-none" dirty="0">
              <a:solidFill>
                <a:srgbClr val="000000"/>
              </a:solidFill>
            </a:endParaRPr>
          </a:p>
        </p:txBody>
      </p:sp>
      <p:sp>
        <p:nvSpPr>
          <p:cNvPr id="70684" name="AutoShape 28">
            <a:extLst>
              <a:ext uri="{FF2B5EF4-FFF2-40B4-BE49-F238E27FC236}">
                <a16:creationId xmlns:a16="http://schemas.microsoft.com/office/drawing/2014/main" xmlns="" id="{A0576722-FFFC-4640-B41D-BF196D8079FF}"/>
              </a:ext>
            </a:extLst>
          </p:cNvPr>
          <p:cNvSpPr>
            <a:spLocks noChangeArrowheads="1"/>
          </p:cNvSpPr>
          <p:nvPr/>
        </p:nvSpPr>
        <p:spPr bwMode="gray">
          <a:xfrm>
            <a:off x="3779912" y="4317144"/>
            <a:ext cx="5112568" cy="701746"/>
          </a:xfrm>
          <a:prstGeom prst="roundRect">
            <a:avLst>
              <a:gd name="adj" fmla="val 50000"/>
            </a:avLst>
          </a:prstGeom>
          <a:gradFill rotWithShape="1">
            <a:gsLst>
              <a:gs pos="0">
                <a:srgbClr val="CCFFFF"/>
              </a:gs>
              <a:gs pos="100000">
                <a:srgbClr val="CCFFFF">
                  <a:gamma/>
                  <a:tint val="5882"/>
                  <a:invGamma/>
                </a:srgbClr>
              </a:gs>
            </a:gsLst>
            <a:lin ang="0" scaled="1"/>
          </a:gradFill>
          <a:ln w="38100" algn="ctr">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ru-RU" altLang="x-none" dirty="0" err="1">
                <a:solidFill>
                  <a:srgbClr val="000000"/>
                </a:solidFill>
              </a:rPr>
              <a:t>департаменти</a:t>
            </a:r>
            <a:r>
              <a:rPr lang="ru-RU" altLang="x-none" dirty="0">
                <a:solidFill>
                  <a:srgbClr val="000000"/>
                </a:solidFill>
              </a:rPr>
              <a:t> </a:t>
            </a:r>
            <a:r>
              <a:rPr lang="ru-RU" altLang="x-none" dirty="0" err="1">
                <a:solidFill>
                  <a:srgbClr val="000000"/>
                </a:solidFill>
              </a:rPr>
              <a:t>соціальної</a:t>
            </a:r>
            <a:r>
              <a:rPr lang="ru-RU" altLang="x-none" dirty="0">
                <a:solidFill>
                  <a:srgbClr val="000000"/>
                </a:solidFill>
              </a:rPr>
              <a:t> та </a:t>
            </a:r>
            <a:r>
              <a:rPr lang="ru-RU" altLang="x-none" dirty="0" err="1">
                <a:solidFill>
                  <a:srgbClr val="000000"/>
                </a:solidFill>
              </a:rPr>
              <a:t>сімейної</a:t>
            </a:r>
            <a:r>
              <a:rPr lang="ru-RU" altLang="x-none" dirty="0">
                <a:solidFill>
                  <a:srgbClr val="000000"/>
                </a:solidFill>
              </a:rPr>
              <a:t> </a:t>
            </a:r>
            <a:r>
              <a:rPr lang="ru-RU" altLang="x-none" dirty="0" err="1">
                <a:solidFill>
                  <a:srgbClr val="000000"/>
                </a:solidFill>
              </a:rPr>
              <a:t>політики</a:t>
            </a:r>
            <a:r>
              <a:rPr lang="ru-RU" altLang="x-none" dirty="0">
                <a:solidFill>
                  <a:srgbClr val="000000"/>
                </a:solidFill>
              </a:rPr>
              <a:t>,</a:t>
            </a:r>
          </a:p>
          <a:p>
            <a:pPr algn="ctr" eaLnBrk="0" hangingPunct="0"/>
            <a:r>
              <a:rPr lang="ru-RU" altLang="x-none" dirty="0">
                <a:solidFill>
                  <a:srgbClr val="000000"/>
                </a:solidFill>
              </a:rPr>
              <a:t> </a:t>
            </a:r>
            <a:r>
              <a:rPr lang="ru-RU" altLang="x-none" dirty="0" err="1">
                <a:solidFill>
                  <a:srgbClr val="000000"/>
                </a:solidFill>
              </a:rPr>
              <a:t>розвитку</a:t>
            </a:r>
            <a:r>
              <a:rPr lang="ru-RU" altLang="x-none" dirty="0">
                <a:solidFill>
                  <a:srgbClr val="000000"/>
                </a:solidFill>
              </a:rPr>
              <a:t> </a:t>
            </a:r>
            <a:r>
              <a:rPr lang="ru-RU" altLang="x-none" dirty="0" err="1">
                <a:solidFill>
                  <a:srgbClr val="000000"/>
                </a:solidFill>
              </a:rPr>
              <a:t>соціальних</a:t>
            </a:r>
            <a:r>
              <a:rPr lang="ru-RU" altLang="x-none" dirty="0">
                <a:solidFill>
                  <a:srgbClr val="000000"/>
                </a:solidFill>
              </a:rPr>
              <a:t> </a:t>
            </a:r>
            <a:r>
              <a:rPr lang="ru-RU" altLang="x-none" dirty="0" err="1">
                <a:solidFill>
                  <a:srgbClr val="000000"/>
                </a:solidFill>
              </a:rPr>
              <a:t>послуг</a:t>
            </a:r>
            <a:r>
              <a:rPr lang="ru-RU" altLang="x-none" dirty="0">
                <a:solidFill>
                  <a:srgbClr val="000000"/>
                </a:solidFill>
              </a:rPr>
              <a:t> та </a:t>
            </a:r>
            <a:r>
              <a:rPr lang="ru-RU" altLang="x-none" dirty="0" err="1">
                <a:solidFill>
                  <a:srgbClr val="000000"/>
                </a:solidFill>
              </a:rPr>
              <a:t>захисту</a:t>
            </a:r>
            <a:r>
              <a:rPr lang="ru-RU" altLang="x-none" dirty="0">
                <a:solidFill>
                  <a:srgbClr val="000000"/>
                </a:solidFill>
              </a:rPr>
              <a:t> </a:t>
            </a:r>
            <a:r>
              <a:rPr lang="ru-RU" altLang="x-none" dirty="0" err="1">
                <a:solidFill>
                  <a:srgbClr val="000000"/>
                </a:solidFill>
              </a:rPr>
              <a:t>дітей</a:t>
            </a:r>
            <a:endParaRPr lang="en-US" altLang="x-none" dirty="0">
              <a:solidFill>
                <a:srgbClr val="000000"/>
              </a:solidFill>
            </a:endParaRPr>
          </a:p>
        </p:txBody>
      </p:sp>
      <p:sp>
        <p:nvSpPr>
          <p:cNvPr id="70685" name="Text Box 29">
            <a:extLst>
              <a:ext uri="{FF2B5EF4-FFF2-40B4-BE49-F238E27FC236}">
                <a16:creationId xmlns:a16="http://schemas.microsoft.com/office/drawing/2014/main" xmlns="" id="{1CA6F71F-4B96-4E64-B668-B409EF074BF5}"/>
              </a:ext>
            </a:extLst>
          </p:cNvPr>
          <p:cNvSpPr txBox="1">
            <a:spLocks noChangeArrowheads="1"/>
          </p:cNvSpPr>
          <p:nvPr/>
        </p:nvSpPr>
        <p:spPr bwMode="gray">
          <a:xfrm>
            <a:off x="827582" y="3102894"/>
            <a:ext cx="2808313" cy="120032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ctr" eaLnBrk="0" hangingPunct="0"/>
            <a:r>
              <a:rPr lang="uk-UA" altLang="x-none" sz="2400" b="1" dirty="0">
                <a:solidFill>
                  <a:srgbClr val="FFFFFF"/>
                </a:solidFill>
                <a:effectLst>
                  <a:outerShdw blurRad="38100" dist="38100" dir="2700000" algn="tl">
                    <a:srgbClr val="C0C0C0"/>
                  </a:outerShdw>
                </a:effectLst>
              </a:rPr>
              <a:t>У сфері управління </a:t>
            </a:r>
            <a:r>
              <a:rPr lang="uk-UA" altLang="x-none" sz="2400" b="1" dirty="0" err="1">
                <a:solidFill>
                  <a:srgbClr val="FFFFFF"/>
                </a:solidFill>
                <a:effectLst>
                  <a:outerShdw blurRad="38100" dist="38100" dir="2700000" algn="tl">
                    <a:srgbClr val="C0C0C0"/>
                  </a:outerShdw>
                </a:effectLst>
              </a:rPr>
              <a:t>Мінсоцполітики</a:t>
            </a:r>
            <a:endParaRPr lang="en-US" altLang="x-none" sz="2400" b="1" dirty="0">
              <a:solidFill>
                <a:srgbClr val="FFFFFF"/>
              </a:solidFill>
              <a:effectLst>
                <a:outerShdw blurRad="38100" dist="38100" dir="2700000" algn="tl">
                  <a:srgbClr val="C0C0C0"/>
                </a:outerShdw>
              </a:effectLst>
            </a:endParaRPr>
          </a:p>
        </p:txBody>
      </p:sp>
      <p:pic>
        <p:nvPicPr>
          <p:cNvPr id="2" name="Рисунок 1">
            <a:extLst>
              <a:ext uri="{FF2B5EF4-FFF2-40B4-BE49-F238E27FC236}">
                <a16:creationId xmlns:a16="http://schemas.microsoft.com/office/drawing/2014/main" xmlns="" id="{72E219FB-9CDA-4C7F-84AA-EE305B48A804}"/>
              </a:ext>
            </a:extLst>
          </p:cNvPr>
          <p:cNvPicPr>
            <a:picLocks noChangeAspect="1"/>
          </p:cNvPicPr>
          <p:nvPr/>
        </p:nvPicPr>
        <p:blipFill>
          <a:blip r:embed="rId2"/>
          <a:stretch>
            <a:fillRect/>
          </a:stretch>
        </p:blipFill>
        <p:spPr>
          <a:xfrm>
            <a:off x="22515" y="1173696"/>
            <a:ext cx="1481456" cy="926672"/>
          </a:xfrm>
          <a:prstGeom prst="rect">
            <a:avLst/>
          </a:prstGeom>
        </p:spPr>
      </p:pic>
      <p:sp>
        <p:nvSpPr>
          <p:cNvPr id="3" name="Прямоугольник 2">
            <a:extLst>
              <a:ext uri="{FF2B5EF4-FFF2-40B4-BE49-F238E27FC236}">
                <a16:creationId xmlns:a16="http://schemas.microsoft.com/office/drawing/2014/main" xmlns="" id="{5D45C6D5-B315-4F48-BC7B-74C380EF26C2}"/>
              </a:ext>
            </a:extLst>
          </p:cNvPr>
          <p:cNvSpPr/>
          <p:nvPr/>
        </p:nvSpPr>
        <p:spPr>
          <a:xfrm>
            <a:off x="1503971" y="1230313"/>
            <a:ext cx="7388509" cy="830997"/>
          </a:xfrm>
          <a:prstGeom prst="rect">
            <a:avLst/>
          </a:prstGeom>
        </p:spPr>
        <p:txBody>
          <a:bodyPr wrap="square">
            <a:spAutoFit/>
          </a:bodyPr>
          <a:lstStyle/>
          <a:p>
            <a:pPr algn="just"/>
            <a:r>
              <a:rPr lang="ru-RU" sz="2400" b="1" dirty="0">
                <a:solidFill>
                  <a:srgbClr val="D21C9A"/>
                </a:solidFill>
              </a:rPr>
              <a:t>Яка </a:t>
            </a:r>
            <a:r>
              <a:rPr lang="ru-RU" sz="2400" b="1" dirty="0" err="1">
                <a:solidFill>
                  <a:srgbClr val="D21C9A"/>
                </a:solidFill>
              </a:rPr>
              <a:t>діяльність</a:t>
            </a:r>
            <a:r>
              <a:rPr lang="ru-RU" sz="2400" b="1" dirty="0">
                <a:solidFill>
                  <a:srgbClr val="D21C9A"/>
                </a:solidFill>
              </a:rPr>
              <a:t> </a:t>
            </a:r>
            <a:r>
              <a:rPr lang="ru-RU" sz="2400" b="1" dirty="0" err="1">
                <a:solidFill>
                  <a:srgbClr val="D21C9A"/>
                </a:solidFill>
              </a:rPr>
              <a:t>соціальних</a:t>
            </a:r>
            <a:r>
              <a:rPr lang="ru-RU" sz="2400" b="1" dirty="0">
                <a:solidFill>
                  <a:srgbClr val="D21C9A"/>
                </a:solidFill>
              </a:rPr>
              <a:t> </a:t>
            </a:r>
            <a:r>
              <a:rPr lang="ru-RU" sz="2400" b="1" dirty="0" err="1">
                <a:solidFill>
                  <a:srgbClr val="D21C9A"/>
                </a:solidFill>
              </a:rPr>
              <a:t>працівників</a:t>
            </a:r>
            <a:r>
              <a:rPr lang="ru-RU" sz="2400" b="1" dirty="0">
                <a:solidFill>
                  <a:srgbClr val="D21C9A"/>
                </a:solidFill>
              </a:rPr>
              <a:t> та </a:t>
            </a:r>
            <a:r>
              <a:rPr lang="ru-RU" sz="2400" b="1" dirty="0" err="1">
                <a:solidFill>
                  <a:srgbClr val="D21C9A"/>
                </a:solidFill>
              </a:rPr>
              <a:t>фахівців</a:t>
            </a:r>
            <a:r>
              <a:rPr lang="ru-RU" sz="2400" b="1" dirty="0">
                <a:solidFill>
                  <a:srgbClr val="D21C9A"/>
                </a:solidFill>
              </a:rPr>
              <a:t> </a:t>
            </a:r>
            <a:r>
              <a:rPr lang="ru-RU" sz="2400" b="1" dirty="0" err="1">
                <a:solidFill>
                  <a:srgbClr val="D21C9A"/>
                </a:solidFill>
              </a:rPr>
              <a:t>із</a:t>
            </a:r>
            <a:r>
              <a:rPr lang="ru-RU" sz="2400" b="1" dirty="0">
                <a:solidFill>
                  <a:srgbClr val="D21C9A"/>
                </a:solidFill>
              </a:rPr>
              <a:t> </a:t>
            </a:r>
            <a:r>
              <a:rPr lang="ru-RU" sz="2400" b="1" dirty="0" err="1">
                <a:solidFill>
                  <a:srgbClr val="D21C9A"/>
                </a:solidFill>
              </a:rPr>
              <a:t>соціальної</a:t>
            </a:r>
            <a:r>
              <a:rPr lang="ru-RU" sz="2400" b="1" dirty="0">
                <a:solidFill>
                  <a:srgbClr val="D21C9A"/>
                </a:solidFill>
              </a:rPr>
              <a:t> </a:t>
            </a:r>
            <a:r>
              <a:rPr lang="ru-RU" sz="2400" b="1" dirty="0" err="1">
                <a:solidFill>
                  <a:srgbClr val="D21C9A"/>
                </a:solidFill>
              </a:rPr>
              <a:t>роботи</a:t>
            </a:r>
            <a:r>
              <a:rPr lang="ru-RU" sz="2400" b="1" dirty="0">
                <a:solidFill>
                  <a:srgbClr val="D21C9A"/>
                </a:solidFill>
              </a:rPr>
              <a:t> ?</a:t>
            </a:r>
          </a:p>
        </p:txBody>
      </p:sp>
      <p:sp>
        <p:nvSpPr>
          <p:cNvPr id="16" name="AutoShape 27">
            <a:extLst>
              <a:ext uri="{FF2B5EF4-FFF2-40B4-BE49-F238E27FC236}">
                <a16:creationId xmlns:a16="http://schemas.microsoft.com/office/drawing/2014/main" xmlns="" id="{017B91F6-082C-414E-B5F7-A3D64E64029F}"/>
              </a:ext>
            </a:extLst>
          </p:cNvPr>
          <p:cNvSpPr>
            <a:spLocks noChangeArrowheads="1"/>
          </p:cNvSpPr>
          <p:nvPr/>
        </p:nvSpPr>
        <p:spPr bwMode="gray">
          <a:xfrm rot="10800000" flipV="1">
            <a:off x="3419870" y="5018891"/>
            <a:ext cx="5472609" cy="845281"/>
          </a:xfrm>
          <a:prstGeom prst="roundRect">
            <a:avLst>
              <a:gd name="adj" fmla="val 50000"/>
            </a:avLst>
          </a:prstGeom>
          <a:gradFill rotWithShape="1">
            <a:gsLst>
              <a:gs pos="0">
                <a:srgbClr val="CBFEAE"/>
              </a:gs>
              <a:gs pos="100000">
                <a:srgbClr val="CBFEAE">
                  <a:gamma/>
                  <a:tint val="5882"/>
                  <a:invGamma/>
                </a:srgbClr>
              </a:gs>
            </a:gsLst>
            <a:lin ang="0" scaled="1"/>
          </a:gradFill>
          <a:ln w="38100" algn="ctr">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uk-UA" altLang="x-none" dirty="0">
                <a:solidFill>
                  <a:srgbClr val="000000"/>
                </a:solidFill>
              </a:rPr>
              <a:t>департаменти розвитку соціальних послуг та </a:t>
            </a:r>
          </a:p>
          <a:p>
            <a:pPr algn="ctr" eaLnBrk="0" hangingPunct="0"/>
            <a:r>
              <a:rPr lang="uk-UA" altLang="x-none" dirty="0">
                <a:solidFill>
                  <a:srgbClr val="000000"/>
                </a:solidFill>
              </a:rPr>
              <a:t>захисту дітей, розвитку соціального страхування</a:t>
            </a:r>
          </a:p>
          <a:p>
            <a:pPr algn="ctr" eaLnBrk="0" hangingPunct="0"/>
            <a:r>
              <a:rPr lang="uk-UA" altLang="x-none" dirty="0">
                <a:solidFill>
                  <a:srgbClr val="000000"/>
                </a:solidFill>
              </a:rPr>
              <a:t> та пенсійного забезпечення та ін. </a:t>
            </a:r>
          </a:p>
        </p:txBody>
      </p:sp>
      <p:sp>
        <p:nvSpPr>
          <p:cNvPr id="6" name="Прямоугольник 5">
            <a:extLst>
              <a:ext uri="{FF2B5EF4-FFF2-40B4-BE49-F238E27FC236}">
                <a16:creationId xmlns:a16="http://schemas.microsoft.com/office/drawing/2014/main" xmlns="" id="{451EDC18-ADEC-4AF5-8D3C-22E52163EE4A}"/>
              </a:ext>
            </a:extLst>
          </p:cNvPr>
          <p:cNvSpPr/>
          <p:nvPr/>
        </p:nvSpPr>
        <p:spPr>
          <a:xfrm>
            <a:off x="107505" y="5944264"/>
            <a:ext cx="8928992" cy="861774"/>
          </a:xfrm>
          <a:prstGeom prst="rect">
            <a:avLst/>
          </a:prstGeom>
        </p:spPr>
        <p:txBody>
          <a:bodyPr wrap="square">
            <a:spAutoFit/>
          </a:bodyPr>
          <a:lstStyle/>
          <a:p>
            <a:pPr indent="450850" algn="just"/>
            <a:r>
              <a:rPr lang="ru-RU" b="1" u="sng" dirty="0">
                <a:solidFill>
                  <a:srgbClr val="016B57"/>
                </a:solidFill>
              </a:rPr>
              <a:t>Посади</a:t>
            </a:r>
            <a:r>
              <a:rPr lang="ru-RU" dirty="0">
                <a:solidFill>
                  <a:schemeClr val="accent1">
                    <a:lumMod val="75000"/>
                  </a:schemeClr>
                </a:solidFill>
              </a:rPr>
              <a:t>: </a:t>
            </a:r>
            <a:r>
              <a:rPr lang="ru-RU" sz="1600" b="1" dirty="0" err="1">
                <a:solidFill>
                  <a:schemeClr val="accent4">
                    <a:lumMod val="75000"/>
                  </a:schemeClr>
                </a:solidFill>
              </a:rPr>
              <a:t>соціальний</a:t>
            </a:r>
            <a:r>
              <a:rPr lang="ru-RU" sz="1600" b="1" dirty="0">
                <a:solidFill>
                  <a:schemeClr val="accent4">
                    <a:lumMod val="75000"/>
                  </a:schemeClr>
                </a:solidFill>
              </a:rPr>
              <a:t> менеджер, </a:t>
            </a:r>
            <a:r>
              <a:rPr lang="ru-RU" sz="1600" b="1" dirty="0" err="1">
                <a:solidFill>
                  <a:schemeClr val="accent4">
                    <a:lumMod val="75000"/>
                  </a:schemeClr>
                </a:solidFill>
              </a:rPr>
              <a:t>фахівець</a:t>
            </a:r>
            <a:r>
              <a:rPr lang="ru-RU" sz="1600" b="1" dirty="0">
                <a:solidFill>
                  <a:schemeClr val="accent4">
                    <a:lumMod val="75000"/>
                  </a:schemeClr>
                </a:solidFill>
              </a:rPr>
              <a:t> </a:t>
            </a:r>
            <a:r>
              <a:rPr lang="ru-RU" sz="1600" b="1" dirty="0" err="1">
                <a:solidFill>
                  <a:schemeClr val="accent4">
                    <a:lumMod val="75000"/>
                  </a:schemeClr>
                </a:solidFill>
              </a:rPr>
              <a:t>із</a:t>
            </a:r>
            <a:r>
              <a:rPr lang="ru-RU" sz="1600" b="1" dirty="0">
                <a:solidFill>
                  <a:schemeClr val="accent4">
                    <a:lumMod val="75000"/>
                  </a:schemeClr>
                </a:solidFill>
              </a:rPr>
              <a:t> </a:t>
            </a:r>
            <a:r>
              <a:rPr lang="ru-RU" sz="1600" b="1" dirty="0" err="1">
                <a:solidFill>
                  <a:schemeClr val="accent4">
                    <a:lumMod val="75000"/>
                  </a:schemeClr>
                </a:solidFill>
              </a:rPr>
              <a:t>соціальної</a:t>
            </a:r>
            <a:r>
              <a:rPr lang="ru-RU" sz="1600" b="1" dirty="0">
                <a:solidFill>
                  <a:schemeClr val="accent4">
                    <a:lumMod val="75000"/>
                  </a:schemeClr>
                </a:solidFill>
              </a:rPr>
              <a:t> </a:t>
            </a:r>
            <a:r>
              <a:rPr lang="ru-RU" sz="1600" b="1" dirty="0" err="1">
                <a:solidFill>
                  <a:schemeClr val="accent4">
                    <a:lumMod val="75000"/>
                  </a:schemeClr>
                </a:solidFill>
              </a:rPr>
              <a:t>роботи</a:t>
            </a:r>
            <a:r>
              <a:rPr lang="ru-RU" sz="1600" b="1" dirty="0">
                <a:solidFill>
                  <a:schemeClr val="accent4">
                    <a:lumMod val="75000"/>
                  </a:schemeClr>
                </a:solidFill>
              </a:rPr>
              <a:t>, </a:t>
            </a:r>
            <a:r>
              <a:rPr lang="ru-RU" sz="1600" b="1" dirty="0" err="1">
                <a:solidFill>
                  <a:schemeClr val="accent4">
                    <a:lumMod val="75000"/>
                  </a:schemeClr>
                </a:solidFill>
              </a:rPr>
              <a:t>експерт</a:t>
            </a:r>
            <a:r>
              <a:rPr lang="ru-RU" sz="1600" b="1" dirty="0">
                <a:solidFill>
                  <a:schemeClr val="accent4">
                    <a:lumMod val="75000"/>
                  </a:schemeClr>
                </a:solidFill>
              </a:rPr>
              <a:t> </a:t>
            </a:r>
            <a:r>
              <a:rPr lang="ru-RU" sz="1600" b="1" dirty="0" err="1">
                <a:solidFill>
                  <a:schemeClr val="accent4">
                    <a:lumMod val="75000"/>
                  </a:schemeClr>
                </a:solidFill>
              </a:rPr>
              <a:t>із</a:t>
            </a:r>
            <a:r>
              <a:rPr lang="ru-RU" sz="1600" b="1" dirty="0">
                <a:solidFill>
                  <a:schemeClr val="accent4">
                    <a:lumMod val="75000"/>
                  </a:schemeClr>
                </a:solidFill>
              </a:rPr>
              <a:t> </a:t>
            </a:r>
            <a:r>
              <a:rPr lang="ru-RU" sz="1600" b="1" dirty="0" err="1">
                <a:solidFill>
                  <a:schemeClr val="accent4">
                    <a:lumMod val="75000"/>
                  </a:schemeClr>
                </a:solidFill>
              </a:rPr>
              <a:t>розвитку</a:t>
            </a:r>
            <a:r>
              <a:rPr lang="ru-RU" sz="1600" b="1" dirty="0">
                <a:solidFill>
                  <a:schemeClr val="accent4">
                    <a:lumMod val="75000"/>
                  </a:schemeClr>
                </a:solidFill>
              </a:rPr>
              <a:t> громад, </a:t>
            </a:r>
            <a:r>
              <a:rPr lang="ru-RU" sz="1600" b="1" dirty="0" err="1">
                <a:solidFill>
                  <a:schemeClr val="accent4">
                    <a:lumMod val="75000"/>
                  </a:schemeClr>
                </a:solidFill>
              </a:rPr>
              <a:t>кар’єрний</a:t>
            </a:r>
            <a:r>
              <a:rPr lang="ru-RU" sz="1600" b="1" dirty="0">
                <a:solidFill>
                  <a:schemeClr val="accent4">
                    <a:lumMod val="75000"/>
                  </a:schemeClr>
                </a:solidFill>
              </a:rPr>
              <a:t> консультант, </a:t>
            </a:r>
            <a:r>
              <a:rPr lang="ru-RU" sz="1600" b="1" dirty="0" err="1">
                <a:solidFill>
                  <a:schemeClr val="accent4">
                    <a:lumMod val="75000"/>
                  </a:schemeClr>
                </a:solidFill>
              </a:rPr>
              <a:t>аутріч-працівник</a:t>
            </a:r>
            <a:r>
              <a:rPr lang="ru-RU" sz="1600" b="1" dirty="0">
                <a:solidFill>
                  <a:schemeClr val="accent4">
                    <a:lumMod val="75000"/>
                  </a:schemeClr>
                </a:solidFill>
              </a:rPr>
              <a:t>, </a:t>
            </a:r>
            <a:r>
              <a:rPr lang="ru-RU" sz="1600" b="1" dirty="0" err="1">
                <a:solidFill>
                  <a:schemeClr val="accent4">
                    <a:lumMod val="75000"/>
                  </a:schemeClr>
                </a:solidFill>
              </a:rPr>
              <a:t>соціальний</a:t>
            </a:r>
            <a:r>
              <a:rPr lang="ru-RU" sz="1600" b="1" dirty="0">
                <a:solidFill>
                  <a:schemeClr val="accent4">
                    <a:lumMod val="75000"/>
                  </a:schemeClr>
                </a:solidFill>
              </a:rPr>
              <a:t> аудитор, </a:t>
            </a:r>
            <a:r>
              <a:rPr lang="ru-RU" sz="1600" b="1" dirty="0" err="1">
                <a:solidFill>
                  <a:schemeClr val="accent4">
                    <a:lumMod val="75000"/>
                  </a:schemeClr>
                </a:solidFill>
              </a:rPr>
              <a:t>організатор</a:t>
            </a:r>
            <a:r>
              <a:rPr lang="ru-RU" sz="1600" b="1" dirty="0">
                <a:solidFill>
                  <a:schemeClr val="accent4">
                    <a:lumMod val="75000"/>
                  </a:schemeClr>
                </a:solidFill>
              </a:rPr>
              <a:t> </a:t>
            </a:r>
            <a:r>
              <a:rPr lang="ru-RU" sz="1600" b="1" dirty="0" err="1">
                <a:solidFill>
                  <a:schemeClr val="accent4">
                    <a:lumMod val="75000"/>
                  </a:schemeClr>
                </a:solidFill>
              </a:rPr>
              <a:t>волонтерської</a:t>
            </a:r>
            <a:r>
              <a:rPr lang="ru-RU" sz="1600" b="1" dirty="0">
                <a:solidFill>
                  <a:schemeClr val="accent4">
                    <a:lumMod val="75000"/>
                  </a:schemeClr>
                </a:solidFill>
              </a:rPr>
              <a:t> </a:t>
            </a:r>
            <a:r>
              <a:rPr lang="ru-RU" sz="1600" b="1" dirty="0" err="1">
                <a:solidFill>
                  <a:schemeClr val="accent4">
                    <a:lumMod val="75000"/>
                  </a:schemeClr>
                </a:solidFill>
              </a:rPr>
              <a:t>роботи</a:t>
            </a:r>
            <a:r>
              <a:rPr lang="ru-RU" sz="1600" b="1" dirty="0">
                <a:solidFill>
                  <a:schemeClr val="accent4">
                    <a:lumMod val="75000"/>
                  </a:schemeClr>
                </a:solidFill>
              </a:rPr>
              <a:t> та </a:t>
            </a:r>
            <a:r>
              <a:rPr lang="ru-RU" sz="1600" b="1" dirty="0" err="1">
                <a:solidFill>
                  <a:schemeClr val="accent4">
                    <a:lumMod val="75000"/>
                  </a:schemeClr>
                </a:solidFill>
              </a:rPr>
              <a:t>ін</a:t>
            </a:r>
            <a:r>
              <a:rPr lang="ru-RU" sz="1600" b="1" dirty="0">
                <a:solidFill>
                  <a:schemeClr val="accent4">
                    <a:lumMod val="75000"/>
                  </a:schemeClr>
                </a:solidFill>
              </a:rPr>
              <a:t>.</a:t>
            </a:r>
          </a:p>
        </p:txBody>
      </p:sp>
    </p:spTree>
    <p:extLst>
      <p:ext uri="{BB962C8B-B14F-4D97-AF65-F5344CB8AC3E}">
        <p14:creationId xmlns:p14="http://schemas.microsoft.com/office/powerpoint/2010/main" val="1756075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Дата 3">
            <a:extLst>
              <a:ext uri="{FF2B5EF4-FFF2-40B4-BE49-F238E27FC236}">
                <a16:creationId xmlns:a16="http://schemas.microsoft.com/office/drawing/2014/main" xmlns="" id="{386D1A5E-78E0-4CC3-ACF7-AE7A64CB2C92}"/>
              </a:ext>
            </a:extLst>
          </p:cNvPr>
          <p:cNvSpPr>
            <a:spLocks noGrp="1"/>
          </p:cNvSpPr>
          <p:nvPr>
            <p:ph type="dt" sz="half" idx="10"/>
          </p:nvPr>
        </p:nvSpPr>
        <p:spPr/>
        <p:txBody>
          <a:bodyPr/>
          <a:lstStyle/>
          <a:p>
            <a:r>
              <a:rPr lang="en-US" altLang="x-none"/>
              <a:t>www.themegallery.com</a:t>
            </a:r>
          </a:p>
        </p:txBody>
      </p:sp>
      <p:sp>
        <p:nvSpPr>
          <p:cNvPr id="70658" name="Rectangle 2">
            <a:extLst>
              <a:ext uri="{FF2B5EF4-FFF2-40B4-BE49-F238E27FC236}">
                <a16:creationId xmlns:a16="http://schemas.microsoft.com/office/drawing/2014/main" xmlns="" id="{FB0234CC-E5E4-45D9-8BDB-39AB6469EEDC}"/>
              </a:ext>
            </a:extLst>
          </p:cNvPr>
          <p:cNvSpPr>
            <a:spLocks noGrp="1" noChangeArrowheads="1"/>
          </p:cNvSpPr>
          <p:nvPr>
            <p:ph type="title"/>
          </p:nvPr>
        </p:nvSpPr>
        <p:spPr/>
        <p:txBody>
          <a:bodyPr/>
          <a:lstStyle/>
          <a:p>
            <a:r>
              <a:rPr lang="uk-UA" altLang="x-none" b="1" dirty="0">
                <a:solidFill>
                  <a:srgbClr val="FFFFFF"/>
                </a:solidFill>
              </a:rPr>
              <a:t>231 Соціальна робота</a:t>
            </a:r>
            <a:endParaRPr lang="en-US" altLang="x-none" sz="1800" dirty="0"/>
          </a:p>
        </p:txBody>
      </p:sp>
      <p:sp>
        <p:nvSpPr>
          <p:cNvPr id="70678" name="AutoShape 22">
            <a:extLst>
              <a:ext uri="{FF2B5EF4-FFF2-40B4-BE49-F238E27FC236}">
                <a16:creationId xmlns:a16="http://schemas.microsoft.com/office/drawing/2014/main" xmlns="" id="{E4D21C10-661B-4601-82F0-5D52B930E2AC}"/>
              </a:ext>
            </a:extLst>
          </p:cNvPr>
          <p:cNvSpPr>
            <a:spLocks noChangeArrowheads="1"/>
          </p:cNvSpPr>
          <p:nvPr/>
        </p:nvSpPr>
        <p:spPr bwMode="gray">
          <a:xfrm>
            <a:off x="395537" y="2100368"/>
            <a:ext cx="3672408" cy="3496528"/>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gradFill rotWithShape="1">
            <a:gsLst>
              <a:gs pos="0">
                <a:schemeClr val="accent2">
                  <a:gamma/>
                  <a:shade val="66667"/>
                  <a:invGamma/>
                  <a:alpha val="12000"/>
                </a:schemeClr>
              </a:gs>
              <a:gs pos="50000">
                <a:schemeClr val="accent2"/>
              </a:gs>
              <a:gs pos="100000">
                <a:schemeClr val="accent2">
                  <a:gamma/>
                  <a:shade val="66667"/>
                  <a:invGamma/>
                  <a:alpha val="12000"/>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a:p>
        </p:txBody>
      </p:sp>
      <p:sp>
        <p:nvSpPr>
          <p:cNvPr id="70679" name="Oval 23">
            <a:extLst>
              <a:ext uri="{FF2B5EF4-FFF2-40B4-BE49-F238E27FC236}">
                <a16:creationId xmlns:a16="http://schemas.microsoft.com/office/drawing/2014/main" xmlns="" id="{B4CA7407-E9B4-438A-A243-49D2F712F9EA}"/>
              </a:ext>
            </a:extLst>
          </p:cNvPr>
          <p:cNvSpPr>
            <a:spLocks noChangeArrowheads="1"/>
          </p:cNvSpPr>
          <p:nvPr/>
        </p:nvSpPr>
        <p:spPr bwMode="gray">
          <a:xfrm>
            <a:off x="827582" y="2492895"/>
            <a:ext cx="2863959" cy="2664297"/>
          </a:xfrm>
          <a:prstGeom prst="ellipse">
            <a:avLst/>
          </a:prstGeom>
          <a:gradFill rotWithShape="1">
            <a:gsLst>
              <a:gs pos="0">
                <a:schemeClr val="hlink"/>
              </a:gs>
              <a:gs pos="100000">
                <a:schemeClr val="hlink">
                  <a:gamma/>
                  <a:shade val="63529"/>
                  <a:invGamma/>
                </a:schemeClr>
              </a:gs>
            </a:gsLst>
            <a:path path="shape">
              <a:fillToRect l="50000" t="50000" r="50000" b="50000"/>
            </a:path>
          </a:gradFill>
          <a:ln w="28575" algn="ctr">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a:p>
        </p:txBody>
      </p:sp>
      <p:sp>
        <p:nvSpPr>
          <p:cNvPr id="70680" name="AutoShape 24">
            <a:extLst>
              <a:ext uri="{FF2B5EF4-FFF2-40B4-BE49-F238E27FC236}">
                <a16:creationId xmlns:a16="http://schemas.microsoft.com/office/drawing/2014/main" xmlns="" id="{9C7406A2-BDA3-4300-8959-2C190F4819C1}"/>
              </a:ext>
            </a:extLst>
          </p:cNvPr>
          <p:cNvSpPr>
            <a:spLocks noChangeArrowheads="1"/>
          </p:cNvSpPr>
          <p:nvPr/>
        </p:nvSpPr>
        <p:spPr bwMode="gray">
          <a:xfrm>
            <a:off x="3275855" y="2248925"/>
            <a:ext cx="5616621" cy="725499"/>
          </a:xfrm>
          <a:prstGeom prst="roundRect">
            <a:avLst>
              <a:gd name="adj" fmla="val 50000"/>
            </a:avLst>
          </a:prstGeom>
          <a:gradFill rotWithShape="1">
            <a:gsLst>
              <a:gs pos="0">
                <a:srgbClr val="CCFFFF"/>
              </a:gs>
              <a:gs pos="100000">
                <a:srgbClr val="CCFFFF">
                  <a:gamma/>
                  <a:tint val="5882"/>
                  <a:invGamma/>
                </a:srgbClr>
              </a:gs>
            </a:gsLst>
            <a:lin ang="0" scaled="1"/>
          </a:gradFill>
          <a:ln w="38100" algn="ctr">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ru-RU" altLang="x-none" dirty="0" err="1">
                <a:solidFill>
                  <a:srgbClr val="000000"/>
                </a:solidFill>
              </a:rPr>
              <a:t>центри</a:t>
            </a:r>
            <a:r>
              <a:rPr lang="ru-RU" altLang="x-none" dirty="0">
                <a:solidFill>
                  <a:srgbClr val="000000"/>
                </a:solidFill>
              </a:rPr>
              <a:t> </a:t>
            </a:r>
            <a:r>
              <a:rPr lang="ru-RU" altLang="x-none" dirty="0" err="1">
                <a:solidFill>
                  <a:srgbClr val="000000"/>
                </a:solidFill>
              </a:rPr>
              <a:t>соціальних</a:t>
            </a:r>
            <a:r>
              <a:rPr lang="ru-RU" altLang="x-none" dirty="0">
                <a:solidFill>
                  <a:srgbClr val="000000"/>
                </a:solidFill>
              </a:rPr>
              <a:t> служб для </a:t>
            </a:r>
            <a:r>
              <a:rPr lang="ru-RU" altLang="x-none" dirty="0" err="1">
                <a:solidFill>
                  <a:srgbClr val="000000"/>
                </a:solidFill>
              </a:rPr>
              <a:t>сім’ї</a:t>
            </a:r>
            <a:r>
              <a:rPr lang="ru-RU" altLang="x-none" dirty="0">
                <a:solidFill>
                  <a:srgbClr val="000000"/>
                </a:solidFill>
              </a:rPr>
              <a:t>,  </a:t>
            </a:r>
            <a:r>
              <a:rPr lang="ru-RU" altLang="x-none" dirty="0" err="1">
                <a:solidFill>
                  <a:srgbClr val="000000"/>
                </a:solidFill>
              </a:rPr>
              <a:t>дітей</a:t>
            </a:r>
            <a:r>
              <a:rPr lang="ru-RU" altLang="x-none" dirty="0">
                <a:solidFill>
                  <a:srgbClr val="000000"/>
                </a:solidFill>
              </a:rPr>
              <a:t> та </a:t>
            </a:r>
            <a:r>
              <a:rPr lang="ru-RU" altLang="x-none" dirty="0" err="1">
                <a:solidFill>
                  <a:srgbClr val="000000"/>
                </a:solidFill>
              </a:rPr>
              <a:t>молоді</a:t>
            </a:r>
            <a:endParaRPr lang="en-US" altLang="x-none" dirty="0">
              <a:solidFill>
                <a:srgbClr val="000000"/>
              </a:solidFill>
            </a:endParaRPr>
          </a:p>
        </p:txBody>
      </p:sp>
      <p:sp>
        <p:nvSpPr>
          <p:cNvPr id="70681" name="AutoShape 25">
            <a:extLst>
              <a:ext uri="{FF2B5EF4-FFF2-40B4-BE49-F238E27FC236}">
                <a16:creationId xmlns:a16="http://schemas.microsoft.com/office/drawing/2014/main" xmlns="" id="{F8E50D43-F806-4D51-884F-12C8065CEA75}"/>
              </a:ext>
            </a:extLst>
          </p:cNvPr>
          <p:cNvSpPr>
            <a:spLocks noChangeArrowheads="1"/>
          </p:cNvSpPr>
          <p:nvPr/>
        </p:nvSpPr>
        <p:spPr bwMode="gray">
          <a:xfrm>
            <a:off x="3779911" y="3043068"/>
            <a:ext cx="5112565" cy="645981"/>
          </a:xfrm>
          <a:prstGeom prst="roundRect">
            <a:avLst>
              <a:gd name="adj" fmla="val 50000"/>
            </a:avLst>
          </a:prstGeom>
          <a:gradFill rotWithShape="1">
            <a:gsLst>
              <a:gs pos="0">
                <a:srgbClr val="CBFEAE"/>
              </a:gs>
              <a:gs pos="100000">
                <a:srgbClr val="CBFEAE">
                  <a:gamma/>
                  <a:tint val="5882"/>
                  <a:invGamma/>
                </a:srgbClr>
              </a:gs>
            </a:gsLst>
            <a:lin ang="0" scaled="1"/>
          </a:gradFill>
          <a:ln w="38100" algn="ctr">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uk-UA" altLang="x-none" dirty="0">
                <a:solidFill>
                  <a:srgbClr val="000000"/>
                </a:solidFill>
              </a:rPr>
              <a:t>заклади дошкільної, загальної середньої,</a:t>
            </a:r>
          </a:p>
          <a:p>
            <a:pPr algn="ctr" eaLnBrk="0" hangingPunct="0"/>
            <a:r>
              <a:rPr lang="uk-UA" altLang="x-none" dirty="0">
                <a:solidFill>
                  <a:srgbClr val="000000"/>
                </a:solidFill>
              </a:rPr>
              <a:t> професійної та вищої освіти</a:t>
            </a:r>
            <a:endParaRPr lang="en-US" altLang="x-none" dirty="0">
              <a:solidFill>
                <a:srgbClr val="000000"/>
              </a:solidFill>
            </a:endParaRPr>
          </a:p>
        </p:txBody>
      </p:sp>
      <p:sp>
        <p:nvSpPr>
          <p:cNvPr id="70684" name="AutoShape 28">
            <a:extLst>
              <a:ext uri="{FF2B5EF4-FFF2-40B4-BE49-F238E27FC236}">
                <a16:creationId xmlns:a16="http://schemas.microsoft.com/office/drawing/2014/main" xmlns="" id="{A0576722-FFFC-4640-B41D-BF196D8079FF}"/>
              </a:ext>
            </a:extLst>
          </p:cNvPr>
          <p:cNvSpPr>
            <a:spLocks noChangeArrowheads="1"/>
          </p:cNvSpPr>
          <p:nvPr/>
        </p:nvSpPr>
        <p:spPr bwMode="gray">
          <a:xfrm>
            <a:off x="3779912" y="3841272"/>
            <a:ext cx="5112565" cy="645981"/>
          </a:xfrm>
          <a:prstGeom prst="roundRect">
            <a:avLst>
              <a:gd name="adj" fmla="val 50000"/>
            </a:avLst>
          </a:prstGeom>
          <a:gradFill rotWithShape="1">
            <a:gsLst>
              <a:gs pos="0">
                <a:srgbClr val="CCFFFF"/>
              </a:gs>
              <a:gs pos="100000">
                <a:srgbClr val="CCFFFF">
                  <a:gamma/>
                  <a:tint val="5882"/>
                  <a:invGamma/>
                </a:srgbClr>
              </a:gs>
            </a:gsLst>
            <a:lin ang="0" scaled="1"/>
          </a:gradFill>
          <a:ln w="38100" algn="ctr">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ru-RU" altLang="x-none" dirty="0" err="1">
                <a:solidFill>
                  <a:srgbClr val="000000"/>
                </a:solidFill>
              </a:rPr>
              <a:t>навчально-реабілітаційні</a:t>
            </a:r>
            <a:r>
              <a:rPr lang="ru-RU" altLang="x-none" dirty="0">
                <a:solidFill>
                  <a:srgbClr val="000000"/>
                </a:solidFill>
              </a:rPr>
              <a:t> </a:t>
            </a:r>
            <a:r>
              <a:rPr lang="ru-RU" altLang="x-none" dirty="0" err="1">
                <a:solidFill>
                  <a:srgbClr val="000000"/>
                </a:solidFill>
              </a:rPr>
              <a:t>центри</a:t>
            </a:r>
            <a:endParaRPr lang="en-US" altLang="x-none" dirty="0">
              <a:solidFill>
                <a:srgbClr val="000000"/>
              </a:solidFill>
            </a:endParaRPr>
          </a:p>
        </p:txBody>
      </p:sp>
      <p:sp>
        <p:nvSpPr>
          <p:cNvPr id="70685" name="Text Box 29">
            <a:extLst>
              <a:ext uri="{FF2B5EF4-FFF2-40B4-BE49-F238E27FC236}">
                <a16:creationId xmlns:a16="http://schemas.microsoft.com/office/drawing/2014/main" xmlns="" id="{1CA6F71F-4B96-4E64-B668-B409EF074BF5}"/>
              </a:ext>
            </a:extLst>
          </p:cNvPr>
          <p:cNvSpPr txBox="1">
            <a:spLocks noChangeArrowheads="1"/>
          </p:cNvSpPr>
          <p:nvPr/>
        </p:nvSpPr>
        <p:spPr bwMode="gray">
          <a:xfrm>
            <a:off x="827582" y="3102894"/>
            <a:ext cx="2808313" cy="120032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ctr" eaLnBrk="0" hangingPunct="0"/>
            <a:r>
              <a:rPr lang="ru-RU" altLang="x-none" sz="2400" b="1" dirty="0">
                <a:solidFill>
                  <a:srgbClr val="FFFFFF"/>
                </a:solidFill>
                <a:effectLst>
                  <a:outerShdw blurRad="38100" dist="38100" dir="2700000" algn="tl">
                    <a:srgbClr val="C0C0C0"/>
                  </a:outerShdw>
                </a:effectLst>
              </a:rPr>
              <a:t>У закладах </a:t>
            </a:r>
            <a:r>
              <a:rPr lang="ru-RU" altLang="x-none" sz="2400" b="1" dirty="0" err="1">
                <a:solidFill>
                  <a:srgbClr val="FFFFFF"/>
                </a:solidFill>
                <a:effectLst>
                  <a:outerShdw blurRad="38100" dist="38100" dir="2700000" algn="tl">
                    <a:srgbClr val="C0C0C0"/>
                  </a:outerShdw>
                </a:effectLst>
              </a:rPr>
              <a:t>підпорядкованих</a:t>
            </a:r>
            <a:r>
              <a:rPr lang="ru-RU" altLang="x-none" sz="2400" b="1" dirty="0">
                <a:solidFill>
                  <a:srgbClr val="FFFFFF"/>
                </a:solidFill>
                <a:effectLst>
                  <a:outerShdw blurRad="38100" dist="38100" dir="2700000" algn="tl">
                    <a:srgbClr val="C0C0C0"/>
                  </a:outerShdw>
                </a:effectLst>
              </a:rPr>
              <a:t> МОН </a:t>
            </a:r>
            <a:r>
              <a:rPr lang="ru-RU" altLang="x-none" sz="2400" b="1" dirty="0" err="1">
                <a:solidFill>
                  <a:srgbClr val="FFFFFF"/>
                </a:solidFill>
                <a:effectLst>
                  <a:outerShdw blurRad="38100" dist="38100" dir="2700000" algn="tl">
                    <a:srgbClr val="C0C0C0"/>
                  </a:outerShdw>
                </a:effectLst>
              </a:rPr>
              <a:t>України</a:t>
            </a:r>
            <a:r>
              <a:rPr lang="ru-RU" altLang="x-none" sz="2400" b="1" dirty="0">
                <a:solidFill>
                  <a:srgbClr val="FFFFFF"/>
                </a:solidFill>
                <a:effectLst>
                  <a:outerShdw blurRad="38100" dist="38100" dir="2700000" algn="tl">
                    <a:srgbClr val="C0C0C0"/>
                  </a:outerShdw>
                </a:effectLst>
              </a:rPr>
              <a:t>:</a:t>
            </a:r>
          </a:p>
        </p:txBody>
      </p:sp>
      <p:pic>
        <p:nvPicPr>
          <p:cNvPr id="2" name="Рисунок 1">
            <a:extLst>
              <a:ext uri="{FF2B5EF4-FFF2-40B4-BE49-F238E27FC236}">
                <a16:creationId xmlns:a16="http://schemas.microsoft.com/office/drawing/2014/main" xmlns="" id="{72E219FB-9CDA-4C7F-84AA-EE305B48A804}"/>
              </a:ext>
            </a:extLst>
          </p:cNvPr>
          <p:cNvPicPr>
            <a:picLocks noChangeAspect="1"/>
          </p:cNvPicPr>
          <p:nvPr/>
        </p:nvPicPr>
        <p:blipFill>
          <a:blip r:embed="rId2"/>
          <a:stretch>
            <a:fillRect/>
          </a:stretch>
        </p:blipFill>
        <p:spPr>
          <a:xfrm>
            <a:off x="22515" y="1173696"/>
            <a:ext cx="1481456" cy="926672"/>
          </a:xfrm>
          <a:prstGeom prst="rect">
            <a:avLst/>
          </a:prstGeom>
        </p:spPr>
      </p:pic>
      <p:sp>
        <p:nvSpPr>
          <p:cNvPr id="3" name="Прямоугольник 2">
            <a:extLst>
              <a:ext uri="{FF2B5EF4-FFF2-40B4-BE49-F238E27FC236}">
                <a16:creationId xmlns:a16="http://schemas.microsoft.com/office/drawing/2014/main" xmlns="" id="{5D45C6D5-B315-4F48-BC7B-74C380EF26C2}"/>
              </a:ext>
            </a:extLst>
          </p:cNvPr>
          <p:cNvSpPr/>
          <p:nvPr/>
        </p:nvSpPr>
        <p:spPr>
          <a:xfrm>
            <a:off x="1503971" y="1230313"/>
            <a:ext cx="7388509" cy="830997"/>
          </a:xfrm>
          <a:prstGeom prst="rect">
            <a:avLst/>
          </a:prstGeom>
        </p:spPr>
        <p:txBody>
          <a:bodyPr wrap="square">
            <a:spAutoFit/>
          </a:bodyPr>
          <a:lstStyle/>
          <a:p>
            <a:pPr algn="just"/>
            <a:r>
              <a:rPr lang="ru-RU" sz="2400" b="1" dirty="0">
                <a:solidFill>
                  <a:srgbClr val="D21C9A"/>
                </a:solidFill>
              </a:rPr>
              <a:t>Яка </a:t>
            </a:r>
            <a:r>
              <a:rPr lang="ru-RU" sz="2400" b="1" dirty="0" err="1">
                <a:solidFill>
                  <a:srgbClr val="D21C9A"/>
                </a:solidFill>
              </a:rPr>
              <a:t>діяльність</a:t>
            </a:r>
            <a:r>
              <a:rPr lang="ru-RU" sz="2400" b="1" dirty="0">
                <a:solidFill>
                  <a:srgbClr val="D21C9A"/>
                </a:solidFill>
              </a:rPr>
              <a:t> </a:t>
            </a:r>
            <a:r>
              <a:rPr lang="ru-RU" sz="2400" b="1" dirty="0" err="1">
                <a:solidFill>
                  <a:srgbClr val="D21C9A"/>
                </a:solidFill>
              </a:rPr>
              <a:t>соціальних</a:t>
            </a:r>
            <a:r>
              <a:rPr lang="ru-RU" sz="2400" b="1" dirty="0">
                <a:solidFill>
                  <a:srgbClr val="D21C9A"/>
                </a:solidFill>
              </a:rPr>
              <a:t> </a:t>
            </a:r>
            <a:r>
              <a:rPr lang="ru-RU" sz="2400" b="1" dirty="0" err="1">
                <a:solidFill>
                  <a:srgbClr val="D21C9A"/>
                </a:solidFill>
              </a:rPr>
              <a:t>працівників</a:t>
            </a:r>
            <a:r>
              <a:rPr lang="ru-RU" sz="2400" b="1" dirty="0">
                <a:solidFill>
                  <a:srgbClr val="D21C9A"/>
                </a:solidFill>
              </a:rPr>
              <a:t> та </a:t>
            </a:r>
            <a:r>
              <a:rPr lang="ru-RU" sz="2400" b="1" dirty="0" err="1">
                <a:solidFill>
                  <a:srgbClr val="D21C9A"/>
                </a:solidFill>
              </a:rPr>
              <a:t>фахівців</a:t>
            </a:r>
            <a:r>
              <a:rPr lang="ru-RU" sz="2400" b="1" dirty="0">
                <a:solidFill>
                  <a:srgbClr val="D21C9A"/>
                </a:solidFill>
              </a:rPr>
              <a:t> </a:t>
            </a:r>
            <a:r>
              <a:rPr lang="ru-RU" sz="2400" b="1" dirty="0" err="1">
                <a:solidFill>
                  <a:srgbClr val="D21C9A"/>
                </a:solidFill>
              </a:rPr>
              <a:t>із</a:t>
            </a:r>
            <a:r>
              <a:rPr lang="ru-RU" sz="2400" b="1" dirty="0">
                <a:solidFill>
                  <a:srgbClr val="D21C9A"/>
                </a:solidFill>
              </a:rPr>
              <a:t> </a:t>
            </a:r>
            <a:r>
              <a:rPr lang="ru-RU" sz="2400" b="1" dirty="0" err="1">
                <a:solidFill>
                  <a:srgbClr val="D21C9A"/>
                </a:solidFill>
              </a:rPr>
              <a:t>соціальної</a:t>
            </a:r>
            <a:r>
              <a:rPr lang="ru-RU" sz="2400" b="1" dirty="0">
                <a:solidFill>
                  <a:srgbClr val="D21C9A"/>
                </a:solidFill>
              </a:rPr>
              <a:t> </a:t>
            </a:r>
            <a:r>
              <a:rPr lang="ru-RU" sz="2400" b="1" dirty="0" err="1">
                <a:solidFill>
                  <a:srgbClr val="D21C9A"/>
                </a:solidFill>
              </a:rPr>
              <a:t>роботи</a:t>
            </a:r>
            <a:r>
              <a:rPr lang="ru-RU" sz="2400" b="1" dirty="0">
                <a:solidFill>
                  <a:srgbClr val="D21C9A"/>
                </a:solidFill>
              </a:rPr>
              <a:t> ?</a:t>
            </a:r>
          </a:p>
        </p:txBody>
      </p:sp>
      <p:sp>
        <p:nvSpPr>
          <p:cNvPr id="16" name="AutoShape 27">
            <a:extLst>
              <a:ext uri="{FF2B5EF4-FFF2-40B4-BE49-F238E27FC236}">
                <a16:creationId xmlns:a16="http://schemas.microsoft.com/office/drawing/2014/main" xmlns="" id="{017B91F6-082C-414E-B5F7-A3D64E64029F}"/>
              </a:ext>
            </a:extLst>
          </p:cNvPr>
          <p:cNvSpPr>
            <a:spLocks noChangeArrowheads="1"/>
          </p:cNvSpPr>
          <p:nvPr/>
        </p:nvSpPr>
        <p:spPr bwMode="gray">
          <a:xfrm rot="10800000" flipV="1">
            <a:off x="3419863" y="4583914"/>
            <a:ext cx="5472614" cy="701746"/>
          </a:xfrm>
          <a:prstGeom prst="roundRect">
            <a:avLst>
              <a:gd name="adj" fmla="val 50000"/>
            </a:avLst>
          </a:prstGeom>
          <a:gradFill rotWithShape="1">
            <a:gsLst>
              <a:gs pos="0">
                <a:srgbClr val="CBFEAE"/>
              </a:gs>
              <a:gs pos="100000">
                <a:srgbClr val="CBFEAE">
                  <a:gamma/>
                  <a:tint val="5882"/>
                  <a:invGamma/>
                </a:srgbClr>
              </a:gs>
            </a:gsLst>
            <a:lin ang="0" scaled="1"/>
          </a:gradFill>
          <a:ln w="38100" algn="ctr">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uk-UA" altLang="x-none" dirty="0" err="1">
                <a:solidFill>
                  <a:srgbClr val="000000"/>
                </a:solidFill>
              </a:rPr>
              <a:t>Інклюзивно</a:t>
            </a:r>
            <a:r>
              <a:rPr lang="uk-UA" altLang="x-none" dirty="0">
                <a:solidFill>
                  <a:srgbClr val="000000"/>
                </a:solidFill>
              </a:rPr>
              <a:t>-ресурсні центри</a:t>
            </a:r>
          </a:p>
        </p:txBody>
      </p:sp>
      <p:sp>
        <p:nvSpPr>
          <p:cNvPr id="6" name="Прямоугольник 5">
            <a:extLst>
              <a:ext uri="{FF2B5EF4-FFF2-40B4-BE49-F238E27FC236}">
                <a16:creationId xmlns:a16="http://schemas.microsoft.com/office/drawing/2014/main" xmlns="" id="{451EDC18-ADEC-4AF5-8D3C-22E52163EE4A}"/>
              </a:ext>
            </a:extLst>
          </p:cNvPr>
          <p:cNvSpPr/>
          <p:nvPr/>
        </p:nvSpPr>
        <p:spPr>
          <a:xfrm>
            <a:off x="251519" y="5596896"/>
            <a:ext cx="8784977" cy="923330"/>
          </a:xfrm>
          <a:prstGeom prst="rect">
            <a:avLst/>
          </a:prstGeom>
        </p:spPr>
        <p:txBody>
          <a:bodyPr wrap="square">
            <a:spAutoFit/>
          </a:bodyPr>
          <a:lstStyle/>
          <a:p>
            <a:pPr indent="450850" algn="just"/>
            <a:endParaRPr lang="ru-RU" b="1" u="sng" dirty="0">
              <a:solidFill>
                <a:srgbClr val="016B57"/>
              </a:solidFill>
            </a:endParaRPr>
          </a:p>
          <a:p>
            <a:pPr indent="450850" algn="just"/>
            <a:r>
              <a:rPr lang="ru-RU" b="1" u="sng" dirty="0">
                <a:solidFill>
                  <a:srgbClr val="016B57"/>
                </a:solidFill>
              </a:rPr>
              <a:t>Посади: </a:t>
            </a:r>
            <a:r>
              <a:rPr lang="ru-RU" b="1" dirty="0" err="1">
                <a:solidFill>
                  <a:schemeClr val="accent4">
                    <a:lumMod val="75000"/>
                  </a:schemeClr>
                </a:solidFill>
              </a:rPr>
              <a:t>співробітник</a:t>
            </a:r>
            <a:r>
              <a:rPr lang="ru-RU" b="1" dirty="0">
                <a:solidFill>
                  <a:schemeClr val="accent4">
                    <a:lumMod val="75000"/>
                  </a:schemeClr>
                </a:solidFill>
              </a:rPr>
              <a:t> </a:t>
            </a:r>
            <a:r>
              <a:rPr lang="ru-RU" b="1" dirty="0" err="1">
                <a:solidFill>
                  <a:schemeClr val="accent4">
                    <a:lumMod val="75000"/>
                  </a:schemeClr>
                </a:solidFill>
              </a:rPr>
              <a:t>відділу</a:t>
            </a:r>
            <a:r>
              <a:rPr lang="ru-RU" b="1" dirty="0">
                <a:solidFill>
                  <a:schemeClr val="accent4">
                    <a:lumMod val="75000"/>
                  </a:schemeClr>
                </a:solidFill>
              </a:rPr>
              <a:t> </a:t>
            </a:r>
            <a:r>
              <a:rPr lang="ru-RU" b="1" dirty="0" err="1">
                <a:solidFill>
                  <a:schemeClr val="accent4">
                    <a:lumMod val="75000"/>
                  </a:schemeClr>
                </a:solidFill>
              </a:rPr>
              <a:t>освіти</a:t>
            </a:r>
            <a:r>
              <a:rPr lang="ru-RU" b="1" dirty="0">
                <a:solidFill>
                  <a:schemeClr val="accent4">
                    <a:lumMod val="75000"/>
                  </a:schemeClr>
                </a:solidFill>
              </a:rPr>
              <a:t>, </a:t>
            </a:r>
            <a:r>
              <a:rPr lang="ru-RU" b="1" dirty="0" err="1">
                <a:solidFill>
                  <a:schemeClr val="accent4">
                    <a:lumMod val="75000"/>
                  </a:schemeClr>
                </a:solidFill>
              </a:rPr>
              <a:t>соціальний</a:t>
            </a:r>
            <a:r>
              <a:rPr lang="ru-RU" b="1" dirty="0">
                <a:solidFill>
                  <a:schemeClr val="accent4">
                    <a:lumMod val="75000"/>
                  </a:schemeClr>
                </a:solidFill>
              </a:rPr>
              <a:t> педагог, </a:t>
            </a:r>
            <a:r>
              <a:rPr lang="ru-RU" b="1" dirty="0" err="1">
                <a:solidFill>
                  <a:schemeClr val="accent4">
                    <a:lumMod val="75000"/>
                  </a:schemeClr>
                </a:solidFill>
              </a:rPr>
              <a:t>соціальний</a:t>
            </a:r>
            <a:r>
              <a:rPr lang="ru-RU" b="1" dirty="0">
                <a:solidFill>
                  <a:schemeClr val="accent4">
                    <a:lumMod val="75000"/>
                  </a:schemeClr>
                </a:solidFill>
              </a:rPr>
              <a:t> консультант</a:t>
            </a:r>
          </a:p>
        </p:txBody>
      </p:sp>
    </p:spTree>
    <p:extLst>
      <p:ext uri="{BB962C8B-B14F-4D97-AF65-F5344CB8AC3E}">
        <p14:creationId xmlns:p14="http://schemas.microsoft.com/office/powerpoint/2010/main" val="2088874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Дата 3">
            <a:extLst>
              <a:ext uri="{FF2B5EF4-FFF2-40B4-BE49-F238E27FC236}">
                <a16:creationId xmlns:a16="http://schemas.microsoft.com/office/drawing/2014/main" xmlns="" id="{386D1A5E-78E0-4CC3-ACF7-AE7A64CB2C92}"/>
              </a:ext>
            </a:extLst>
          </p:cNvPr>
          <p:cNvSpPr>
            <a:spLocks noGrp="1"/>
          </p:cNvSpPr>
          <p:nvPr>
            <p:ph type="dt" sz="half" idx="10"/>
          </p:nvPr>
        </p:nvSpPr>
        <p:spPr/>
        <p:txBody>
          <a:bodyPr/>
          <a:lstStyle/>
          <a:p>
            <a:r>
              <a:rPr lang="en-US" altLang="x-none"/>
              <a:t>www.themegallery.com</a:t>
            </a:r>
          </a:p>
        </p:txBody>
      </p:sp>
      <p:sp>
        <p:nvSpPr>
          <p:cNvPr id="70658" name="Rectangle 2">
            <a:extLst>
              <a:ext uri="{FF2B5EF4-FFF2-40B4-BE49-F238E27FC236}">
                <a16:creationId xmlns:a16="http://schemas.microsoft.com/office/drawing/2014/main" xmlns="" id="{FB0234CC-E5E4-45D9-8BDB-39AB6469EEDC}"/>
              </a:ext>
            </a:extLst>
          </p:cNvPr>
          <p:cNvSpPr>
            <a:spLocks noGrp="1" noChangeArrowheads="1"/>
          </p:cNvSpPr>
          <p:nvPr>
            <p:ph type="title"/>
          </p:nvPr>
        </p:nvSpPr>
        <p:spPr/>
        <p:txBody>
          <a:bodyPr/>
          <a:lstStyle/>
          <a:p>
            <a:r>
              <a:rPr lang="uk-UA" altLang="x-none" b="1" dirty="0">
                <a:solidFill>
                  <a:srgbClr val="FFFFFF"/>
                </a:solidFill>
              </a:rPr>
              <a:t>231 Соціальна робота</a:t>
            </a:r>
            <a:endParaRPr lang="en-US" altLang="x-none" sz="1800" dirty="0"/>
          </a:p>
        </p:txBody>
      </p:sp>
      <p:sp>
        <p:nvSpPr>
          <p:cNvPr id="70678" name="AutoShape 22">
            <a:extLst>
              <a:ext uri="{FF2B5EF4-FFF2-40B4-BE49-F238E27FC236}">
                <a16:creationId xmlns:a16="http://schemas.microsoft.com/office/drawing/2014/main" xmlns="" id="{E4D21C10-661B-4601-82F0-5D52B930E2AC}"/>
              </a:ext>
            </a:extLst>
          </p:cNvPr>
          <p:cNvSpPr>
            <a:spLocks noChangeArrowheads="1"/>
          </p:cNvSpPr>
          <p:nvPr/>
        </p:nvSpPr>
        <p:spPr bwMode="gray">
          <a:xfrm>
            <a:off x="251518" y="2492896"/>
            <a:ext cx="4104458" cy="3785665"/>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gradFill rotWithShape="1">
            <a:gsLst>
              <a:gs pos="0">
                <a:schemeClr val="accent2">
                  <a:gamma/>
                  <a:shade val="66667"/>
                  <a:invGamma/>
                  <a:alpha val="12000"/>
                </a:schemeClr>
              </a:gs>
              <a:gs pos="50000">
                <a:schemeClr val="accent2"/>
              </a:gs>
              <a:gs pos="100000">
                <a:schemeClr val="accent2">
                  <a:gamma/>
                  <a:shade val="66667"/>
                  <a:invGamma/>
                  <a:alpha val="12000"/>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a:p>
        </p:txBody>
      </p:sp>
      <p:sp>
        <p:nvSpPr>
          <p:cNvPr id="70679" name="Oval 23">
            <a:extLst>
              <a:ext uri="{FF2B5EF4-FFF2-40B4-BE49-F238E27FC236}">
                <a16:creationId xmlns:a16="http://schemas.microsoft.com/office/drawing/2014/main" xmlns="" id="{B4CA7407-E9B4-438A-A243-49D2F712F9EA}"/>
              </a:ext>
            </a:extLst>
          </p:cNvPr>
          <p:cNvSpPr>
            <a:spLocks noChangeArrowheads="1"/>
          </p:cNvSpPr>
          <p:nvPr/>
        </p:nvSpPr>
        <p:spPr bwMode="gray">
          <a:xfrm>
            <a:off x="755576" y="2924945"/>
            <a:ext cx="3096344" cy="2880320"/>
          </a:xfrm>
          <a:prstGeom prst="ellipse">
            <a:avLst/>
          </a:prstGeom>
          <a:gradFill rotWithShape="1">
            <a:gsLst>
              <a:gs pos="0">
                <a:schemeClr val="hlink"/>
              </a:gs>
              <a:gs pos="100000">
                <a:schemeClr val="hlink">
                  <a:gamma/>
                  <a:shade val="63529"/>
                  <a:invGamma/>
                </a:schemeClr>
              </a:gs>
            </a:gsLst>
            <a:path path="shape">
              <a:fillToRect l="50000" t="50000" r="50000" b="50000"/>
            </a:path>
          </a:gradFill>
          <a:ln w="28575" algn="ctr">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x-none"/>
          </a:p>
        </p:txBody>
      </p:sp>
      <p:sp>
        <p:nvSpPr>
          <p:cNvPr id="70685" name="Text Box 29">
            <a:extLst>
              <a:ext uri="{FF2B5EF4-FFF2-40B4-BE49-F238E27FC236}">
                <a16:creationId xmlns:a16="http://schemas.microsoft.com/office/drawing/2014/main" xmlns="" id="{1CA6F71F-4B96-4E64-B668-B409EF074BF5}"/>
              </a:ext>
            </a:extLst>
          </p:cNvPr>
          <p:cNvSpPr txBox="1">
            <a:spLocks noChangeArrowheads="1"/>
          </p:cNvSpPr>
          <p:nvPr/>
        </p:nvSpPr>
        <p:spPr bwMode="gray">
          <a:xfrm>
            <a:off x="827584" y="3284984"/>
            <a:ext cx="3024336" cy="193899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ctr" eaLnBrk="0" hangingPunct="0"/>
            <a:r>
              <a:rPr lang="ru-RU" altLang="x-none" sz="2400" b="1" dirty="0">
                <a:solidFill>
                  <a:srgbClr val="FFFFFF"/>
                </a:solidFill>
                <a:effectLst>
                  <a:outerShdw blurRad="38100" dist="38100" dir="2700000" algn="tl">
                    <a:srgbClr val="C0C0C0"/>
                  </a:outerShdw>
                </a:effectLst>
              </a:rPr>
              <a:t>У закладах </a:t>
            </a:r>
            <a:r>
              <a:rPr lang="ru-RU" altLang="x-none" sz="2400" b="1" dirty="0" err="1">
                <a:solidFill>
                  <a:srgbClr val="FFFFFF"/>
                </a:solidFill>
                <a:effectLst>
                  <a:outerShdw blurRad="38100" dist="38100" dir="2700000" algn="tl">
                    <a:srgbClr val="C0C0C0"/>
                  </a:outerShdw>
                </a:effectLst>
              </a:rPr>
              <a:t>підпорядкованих</a:t>
            </a:r>
            <a:r>
              <a:rPr lang="ru-RU" altLang="x-none" sz="2400" b="1" dirty="0">
                <a:solidFill>
                  <a:srgbClr val="FFFFFF"/>
                </a:solidFill>
                <a:effectLst>
                  <a:outerShdw blurRad="38100" dist="38100" dir="2700000" algn="tl">
                    <a:srgbClr val="C0C0C0"/>
                  </a:outerShdw>
                </a:effectLst>
              </a:rPr>
              <a:t> </a:t>
            </a:r>
          </a:p>
          <a:p>
            <a:pPr algn="ctr" eaLnBrk="0" hangingPunct="0"/>
            <a:r>
              <a:rPr lang="ru-RU" altLang="x-none" sz="2400" b="1" dirty="0" err="1">
                <a:solidFill>
                  <a:srgbClr val="FFFFFF"/>
                </a:solidFill>
                <a:effectLst>
                  <a:outerShdw blurRad="38100" dist="38100" dir="2700000" algn="tl">
                    <a:srgbClr val="C0C0C0"/>
                  </a:outerShdw>
                </a:effectLst>
              </a:rPr>
              <a:t>Міністерству</a:t>
            </a:r>
            <a:r>
              <a:rPr lang="ru-RU" altLang="x-none" sz="2400" b="1" dirty="0">
                <a:solidFill>
                  <a:srgbClr val="FFFFFF"/>
                </a:solidFill>
                <a:effectLst>
                  <a:outerShdw blurRad="38100" dist="38100" dir="2700000" algn="tl">
                    <a:srgbClr val="C0C0C0"/>
                  </a:outerShdw>
                </a:effectLst>
              </a:rPr>
              <a:t> </a:t>
            </a:r>
            <a:r>
              <a:rPr lang="ru-RU" altLang="x-none" sz="2400" b="1" dirty="0" err="1">
                <a:solidFill>
                  <a:srgbClr val="FFFFFF"/>
                </a:solidFill>
                <a:effectLst>
                  <a:outerShdw blurRad="38100" dist="38100" dir="2700000" algn="tl">
                    <a:srgbClr val="C0C0C0"/>
                  </a:outerShdw>
                </a:effectLst>
              </a:rPr>
              <a:t>внутрішніх</a:t>
            </a:r>
            <a:r>
              <a:rPr lang="ru-RU" altLang="x-none" sz="2400" b="1" dirty="0">
                <a:solidFill>
                  <a:srgbClr val="FFFFFF"/>
                </a:solidFill>
                <a:effectLst>
                  <a:outerShdw blurRad="38100" dist="38100" dir="2700000" algn="tl">
                    <a:srgbClr val="C0C0C0"/>
                  </a:outerShdw>
                </a:effectLst>
              </a:rPr>
              <a:t> справ </a:t>
            </a:r>
            <a:r>
              <a:rPr lang="ru-RU" altLang="x-none" sz="2400" b="1" dirty="0" err="1">
                <a:solidFill>
                  <a:srgbClr val="FFFFFF"/>
                </a:solidFill>
                <a:effectLst>
                  <a:outerShdw blurRad="38100" dist="38100" dir="2700000" algn="tl">
                    <a:srgbClr val="C0C0C0"/>
                  </a:outerShdw>
                </a:effectLst>
              </a:rPr>
              <a:t>України</a:t>
            </a:r>
            <a:endParaRPr lang="ru-RU" altLang="x-none" sz="2400" b="1" dirty="0">
              <a:solidFill>
                <a:srgbClr val="FFFFFF"/>
              </a:solidFill>
              <a:effectLst>
                <a:outerShdw blurRad="38100" dist="38100" dir="2700000" algn="tl">
                  <a:srgbClr val="C0C0C0"/>
                </a:outerShdw>
              </a:effectLst>
            </a:endParaRPr>
          </a:p>
        </p:txBody>
      </p:sp>
      <p:pic>
        <p:nvPicPr>
          <p:cNvPr id="2" name="Рисунок 1">
            <a:extLst>
              <a:ext uri="{FF2B5EF4-FFF2-40B4-BE49-F238E27FC236}">
                <a16:creationId xmlns:a16="http://schemas.microsoft.com/office/drawing/2014/main" xmlns="" id="{72E219FB-9CDA-4C7F-84AA-EE305B48A804}"/>
              </a:ext>
            </a:extLst>
          </p:cNvPr>
          <p:cNvPicPr>
            <a:picLocks noChangeAspect="1"/>
          </p:cNvPicPr>
          <p:nvPr/>
        </p:nvPicPr>
        <p:blipFill>
          <a:blip r:embed="rId2"/>
          <a:stretch>
            <a:fillRect/>
          </a:stretch>
        </p:blipFill>
        <p:spPr>
          <a:xfrm>
            <a:off x="22515" y="1173696"/>
            <a:ext cx="1481456" cy="926672"/>
          </a:xfrm>
          <a:prstGeom prst="rect">
            <a:avLst/>
          </a:prstGeom>
        </p:spPr>
      </p:pic>
      <p:sp>
        <p:nvSpPr>
          <p:cNvPr id="3" name="Прямоугольник 2">
            <a:extLst>
              <a:ext uri="{FF2B5EF4-FFF2-40B4-BE49-F238E27FC236}">
                <a16:creationId xmlns:a16="http://schemas.microsoft.com/office/drawing/2014/main" xmlns="" id="{5D45C6D5-B315-4F48-BC7B-74C380EF26C2}"/>
              </a:ext>
            </a:extLst>
          </p:cNvPr>
          <p:cNvSpPr/>
          <p:nvPr/>
        </p:nvSpPr>
        <p:spPr>
          <a:xfrm>
            <a:off x="1503971" y="1230313"/>
            <a:ext cx="7388509" cy="830997"/>
          </a:xfrm>
          <a:prstGeom prst="rect">
            <a:avLst/>
          </a:prstGeom>
        </p:spPr>
        <p:txBody>
          <a:bodyPr wrap="square">
            <a:spAutoFit/>
          </a:bodyPr>
          <a:lstStyle/>
          <a:p>
            <a:pPr algn="just"/>
            <a:r>
              <a:rPr lang="ru-RU" sz="2400" b="1" dirty="0">
                <a:solidFill>
                  <a:srgbClr val="D21C9A"/>
                </a:solidFill>
              </a:rPr>
              <a:t>Яка </a:t>
            </a:r>
            <a:r>
              <a:rPr lang="ru-RU" sz="2400" b="1" dirty="0" err="1">
                <a:solidFill>
                  <a:srgbClr val="D21C9A"/>
                </a:solidFill>
              </a:rPr>
              <a:t>діяльність</a:t>
            </a:r>
            <a:r>
              <a:rPr lang="ru-RU" sz="2400" b="1" dirty="0">
                <a:solidFill>
                  <a:srgbClr val="D21C9A"/>
                </a:solidFill>
              </a:rPr>
              <a:t> </a:t>
            </a:r>
            <a:r>
              <a:rPr lang="ru-RU" sz="2400" b="1" dirty="0" err="1">
                <a:solidFill>
                  <a:srgbClr val="D21C9A"/>
                </a:solidFill>
              </a:rPr>
              <a:t>соціальних</a:t>
            </a:r>
            <a:r>
              <a:rPr lang="ru-RU" sz="2400" b="1" dirty="0">
                <a:solidFill>
                  <a:srgbClr val="D21C9A"/>
                </a:solidFill>
              </a:rPr>
              <a:t> </a:t>
            </a:r>
            <a:r>
              <a:rPr lang="ru-RU" sz="2400" b="1" dirty="0" err="1">
                <a:solidFill>
                  <a:srgbClr val="D21C9A"/>
                </a:solidFill>
              </a:rPr>
              <a:t>працівників</a:t>
            </a:r>
            <a:r>
              <a:rPr lang="ru-RU" sz="2400" b="1" dirty="0">
                <a:solidFill>
                  <a:srgbClr val="D21C9A"/>
                </a:solidFill>
              </a:rPr>
              <a:t> та </a:t>
            </a:r>
            <a:r>
              <a:rPr lang="ru-RU" sz="2400" b="1" dirty="0" err="1">
                <a:solidFill>
                  <a:srgbClr val="D21C9A"/>
                </a:solidFill>
              </a:rPr>
              <a:t>фахівців</a:t>
            </a:r>
            <a:r>
              <a:rPr lang="ru-RU" sz="2400" b="1" dirty="0">
                <a:solidFill>
                  <a:srgbClr val="D21C9A"/>
                </a:solidFill>
              </a:rPr>
              <a:t> </a:t>
            </a:r>
            <a:r>
              <a:rPr lang="ru-RU" sz="2400" b="1" dirty="0" err="1">
                <a:solidFill>
                  <a:srgbClr val="D21C9A"/>
                </a:solidFill>
              </a:rPr>
              <a:t>із</a:t>
            </a:r>
            <a:r>
              <a:rPr lang="ru-RU" sz="2400" b="1" dirty="0">
                <a:solidFill>
                  <a:srgbClr val="D21C9A"/>
                </a:solidFill>
              </a:rPr>
              <a:t> </a:t>
            </a:r>
            <a:r>
              <a:rPr lang="ru-RU" sz="2400" b="1" dirty="0" err="1">
                <a:solidFill>
                  <a:srgbClr val="D21C9A"/>
                </a:solidFill>
              </a:rPr>
              <a:t>соціальної</a:t>
            </a:r>
            <a:r>
              <a:rPr lang="ru-RU" sz="2400" b="1" dirty="0">
                <a:solidFill>
                  <a:srgbClr val="D21C9A"/>
                </a:solidFill>
              </a:rPr>
              <a:t> </a:t>
            </a:r>
            <a:r>
              <a:rPr lang="ru-RU" sz="2400" b="1" dirty="0" err="1">
                <a:solidFill>
                  <a:srgbClr val="D21C9A"/>
                </a:solidFill>
              </a:rPr>
              <a:t>роботи</a:t>
            </a:r>
            <a:r>
              <a:rPr lang="ru-RU" sz="2400" b="1" dirty="0">
                <a:solidFill>
                  <a:srgbClr val="D21C9A"/>
                </a:solidFill>
              </a:rPr>
              <a:t> ?</a:t>
            </a:r>
          </a:p>
        </p:txBody>
      </p:sp>
      <p:sp>
        <p:nvSpPr>
          <p:cNvPr id="6" name="Прямоугольник 5">
            <a:extLst>
              <a:ext uri="{FF2B5EF4-FFF2-40B4-BE49-F238E27FC236}">
                <a16:creationId xmlns:a16="http://schemas.microsoft.com/office/drawing/2014/main" xmlns="" id="{451EDC18-ADEC-4AF5-8D3C-22E52163EE4A}"/>
              </a:ext>
            </a:extLst>
          </p:cNvPr>
          <p:cNvSpPr/>
          <p:nvPr/>
        </p:nvSpPr>
        <p:spPr>
          <a:xfrm>
            <a:off x="4597956" y="2372545"/>
            <a:ext cx="4294523" cy="2523768"/>
          </a:xfrm>
          <a:prstGeom prst="rect">
            <a:avLst/>
          </a:prstGeom>
        </p:spPr>
        <p:txBody>
          <a:bodyPr wrap="square">
            <a:spAutoFit/>
          </a:bodyPr>
          <a:lstStyle/>
          <a:p>
            <a:pPr indent="450850" algn="just"/>
            <a:endParaRPr lang="ru-RU" b="1" u="sng" dirty="0">
              <a:solidFill>
                <a:srgbClr val="016B57"/>
              </a:solidFill>
            </a:endParaRPr>
          </a:p>
          <a:p>
            <a:pPr indent="450850" algn="just"/>
            <a:endParaRPr lang="ru-RU" sz="2000" b="1" u="sng" dirty="0">
              <a:solidFill>
                <a:srgbClr val="016B57"/>
              </a:solidFill>
            </a:endParaRPr>
          </a:p>
          <a:p>
            <a:pPr indent="450850" algn="just"/>
            <a:r>
              <a:rPr lang="ru-RU" sz="2000" b="1" u="sng" dirty="0">
                <a:solidFill>
                  <a:srgbClr val="016B57"/>
                </a:solidFill>
              </a:rPr>
              <a:t>Посади:</a:t>
            </a:r>
            <a:r>
              <a:rPr lang="ru-RU" sz="2000" b="1" dirty="0">
                <a:solidFill>
                  <a:srgbClr val="016B57"/>
                </a:solidFill>
              </a:rPr>
              <a:t> </a:t>
            </a:r>
            <a:r>
              <a:rPr lang="ru-RU" sz="2000" b="1" dirty="0" err="1">
                <a:solidFill>
                  <a:schemeClr val="accent4">
                    <a:lumMod val="75000"/>
                  </a:schemeClr>
                </a:solidFill>
              </a:rPr>
              <a:t>інспектор</a:t>
            </a:r>
            <a:r>
              <a:rPr lang="ru-RU" sz="2000" b="1" dirty="0">
                <a:solidFill>
                  <a:schemeClr val="accent4">
                    <a:lumMod val="75000"/>
                  </a:schemeClr>
                </a:solidFill>
              </a:rPr>
              <a:t> з </a:t>
            </a:r>
            <a:r>
              <a:rPr lang="ru-RU" sz="2000" b="1" dirty="0" err="1">
                <a:solidFill>
                  <a:schemeClr val="accent4">
                    <a:lumMod val="75000"/>
                  </a:schemeClr>
                </a:solidFill>
              </a:rPr>
              <a:t>ювенальної</a:t>
            </a:r>
            <a:r>
              <a:rPr lang="ru-RU" sz="2000" b="1" dirty="0">
                <a:solidFill>
                  <a:schemeClr val="accent4">
                    <a:lumMod val="75000"/>
                  </a:schemeClr>
                </a:solidFill>
              </a:rPr>
              <a:t> </a:t>
            </a:r>
            <a:r>
              <a:rPr lang="ru-RU" sz="2000" b="1" dirty="0" err="1">
                <a:solidFill>
                  <a:schemeClr val="accent4">
                    <a:lumMod val="75000"/>
                  </a:schemeClr>
                </a:solidFill>
              </a:rPr>
              <a:t>превенції</a:t>
            </a:r>
            <a:r>
              <a:rPr lang="ru-RU" sz="2000" b="1" dirty="0">
                <a:solidFill>
                  <a:schemeClr val="accent4">
                    <a:lumMod val="75000"/>
                  </a:schemeClr>
                </a:solidFill>
              </a:rPr>
              <a:t>, </a:t>
            </a:r>
            <a:r>
              <a:rPr lang="ru-RU" sz="2000" b="1" dirty="0" err="1">
                <a:solidFill>
                  <a:schemeClr val="accent4">
                    <a:lumMod val="75000"/>
                  </a:schemeClr>
                </a:solidFill>
              </a:rPr>
              <a:t>працівник</a:t>
            </a:r>
            <a:r>
              <a:rPr lang="ru-RU" sz="2000" b="1" dirty="0">
                <a:solidFill>
                  <a:schemeClr val="accent4">
                    <a:lumMod val="75000"/>
                  </a:schemeClr>
                </a:solidFill>
              </a:rPr>
              <a:t> </a:t>
            </a:r>
            <a:r>
              <a:rPr lang="ru-RU" sz="2000" b="1" dirty="0" err="1">
                <a:solidFill>
                  <a:schemeClr val="accent4">
                    <a:lumMod val="75000"/>
                  </a:schemeClr>
                </a:solidFill>
              </a:rPr>
              <a:t>органів</a:t>
            </a:r>
            <a:r>
              <a:rPr lang="ru-RU" sz="2000" b="1" dirty="0">
                <a:solidFill>
                  <a:schemeClr val="accent4">
                    <a:lumMod val="75000"/>
                  </a:schemeClr>
                </a:solidFill>
              </a:rPr>
              <a:t> </a:t>
            </a:r>
            <a:r>
              <a:rPr lang="ru-RU" sz="2000" b="1" dirty="0" err="1">
                <a:solidFill>
                  <a:schemeClr val="accent4">
                    <a:lumMod val="75000"/>
                  </a:schemeClr>
                </a:solidFill>
              </a:rPr>
              <a:t>опіки</a:t>
            </a:r>
            <a:r>
              <a:rPr lang="ru-RU" sz="2000" b="1" dirty="0">
                <a:solidFill>
                  <a:schemeClr val="accent4">
                    <a:lumMod val="75000"/>
                  </a:schemeClr>
                </a:solidFill>
              </a:rPr>
              <a:t>, </a:t>
            </a:r>
            <a:r>
              <a:rPr lang="ru-RU" sz="2000" b="1" dirty="0" err="1">
                <a:solidFill>
                  <a:schemeClr val="accent4">
                    <a:lumMod val="75000"/>
                  </a:schemeClr>
                </a:solidFill>
              </a:rPr>
              <a:t>співробітник</a:t>
            </a:r>
            <a:r>
              <a:rPr lang="ru-RU" sz="2000" b="1" dirty="0">
                <a:solidFill>
                  <a:schemeClr val="accent4">
                    <a:lumMod val="75000"/>
                  </a:schemeClr>
                </a:solidFill>
              </a:rPr>
              <a:t> </a:t>
            </a:r>
            <a:r>
              <a:rPr lang="ru-RU" sz="2000" b="1" dirty="0" err="1">
                <a:solidFill>
                  <a:schemeClr val="accent4">
                    <a:lumMod val="75000"/>
                  </a:schemeClr>
                </a:solidFill>
              </a:rPr>
              <a:t>кримінальної</a:t>
            </a:r>
            <a:r>
              <a:rPr lang="ru-RU" sz="2000" b="1" dirty="0">
                <a:solidFill>
                  <a:schemeClr val="accent4">
                    <a:lumMod val="75000"/>
                  </a:schemeClr>
                </a:solidFill>
              </a:rPr>
              <a:t> </a:t>
            </a:r>
            <a:r>
              <a:rPr lang="ru-RU" sz="2000" b="1" dirty="0" err="1">
                <a:solidFill>
                  <a:schemeClr val="accent4">
                    <a:lumMod val="75000"/>
                  </a:schemeClr>
                </a:solidFill>
              </a:rPr>
              <a:t>поліції</a:t>
            </a:r>
            <a:r>
              <a:rPr lang="ru-RU" sz="2000" b="1" dirty="0">
                <a:solidFill>
                  <a:schemeClr val="accent4">
                    <a:lumMod val="75000"/>
                  </a:schemeClr>
                </a:solidFill>
              </a:rPr>
              <a:t> у справах </a:t>
            </a:r>
            <a:r>
              <a:rPr lang="ru-RU" sz="2000" b="1" dirty="0" err="1">
                <a:solidFill>
                  <a:schemeClr val="accent4">
                    <a:lumMod val="75000"/>
                  </a:schemeClr>
                </a:solidFill>
              </a:rPr>
              <a:t>неповнолітніх</a:t>
            </a:r>
            <a:r>
              <a:rPr lang="ru-RU" sz="2000" b="1" dirty="0">
                <a:solidFill>
                  <a:schemeClr val="accent4">
                    <a:lumMod val="75000"/>
                  </a:schemeClr>
                </a:solidFill>
              </a:rPr>
              <a:t>, </a:t>
            </a:r>
            <a:r>
              <a:rPr lang="ru-RU" sz="2000" b="1" dirty="0" err="1">
                <a:solidFill>
                  <a:schemeClr val="accent4">
                    <a:lumMod val="75000"/>
                  </a:schemeClr>
                </a:solidFill>
              </a:rPr>
              <a:t>судово-педагогічний</a:t>
            </a:r>
            <a:r>
              <a:rPr lang="ru-RU" sz="2000" b="1" dirty="0">
                <a:solidFill>
                  <a:schemeClr val="accent4">
                    <a:lumMod val="75000"/>
                  </a:schemeClr>
                </a:solidFill>
              </a:rPr>
              <a:t> </a:t>
            </a:r>
            <a:r>
              <a:rPr lang="ru-RU" sz="2000" b="1" dirty="0" err="1">
                <a:solidFill>
                  <a:schemeClr val="accent4">
                    <a:lumMod val="75000"/>
                  </a:schemeClr>
                </a:solidFill>
              </a:rPr>
              <a:t>експерт</a:t>
            </a:r>
            <a:r>
              <a:rPr lang="ru-RU" sz="2000" b="1" dirty="0">
                <a:solidFill>
                  <a:schemeClr val="accent4">
                    <a:lumMod val="75000"/>
                  </a:schemeClr>
                </a:solidFill>
              </a:rPr>
              <a:t>.</a:t>
            </a:r>
          </a:p>
        </p:txBody>
      </p:sp>
    </p:spTree>
    <p:extLst>
      <p:ext uri="{BB962C8B-B14F-4D97-AF65-F5344CB8AC3E}">
        <p14:creationId xmlns:p14="http://schemas.microsoft.com/office/powerpoint/2010/main" val="681698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xmlns="" id="{312F0D96-7814-47A9-954D-D976079F9330}"/>
              </a:ext>
            </a:extLst>
          </p:cNvPr>
          <p:cNvSpPr>
            <a:spLocks noGrp="1"/>
          </p:cNvSpPr>
          <p:nvPr>
            <p:ph type="dt" sz="half" idx="10"/>
          </p:nvPr>
        </p:nvSpPr>
        <p:spPr/>
        <p:txBody>
          <a:bodyPr/>
          <a:lstStyle/>
          <a:p>
            <a:r>
              <a:rPr lang="en-US" altLang="x-none"/>
              <a:t>www.themegallery.com</a:t>
            </a:r>
          </a:p>
        </p:txBody>
      </p:sp>
      <p:sp>
        <p:nvSpPr>
          <p:cNvPr id="67586" name="Rectangle 2">
            <a:extLst>
              <a:ext uri="{FF2B5EF4-FFF2-40B4-BE49-F238E27FC236}">
                <a16:creationId xmlns:a16="http://schemas.microsoft.com/office/drawing/2014/main" xmlns="" id="{27BC277A-E1C9-4E9D-9992-944F38624F6C}"/>
              </a:ext>
            </a:extLst>
          </p:cNvPr>
          <p:cNvSpPr>
            <a:spLocks noGrp="1" noChangeArrowheads="1"/>
          </p:cNvSpPr>
          <p:nvPr>
            <p:ph type="title"/>
          </p:nvPr>
        </p:nvSpPr>
        <p:spPr/>
        <p:txBody>
          <a:bodyPr/>
          <a:lstStyle/>
          <a:p>
            <a:r>
              <a:rPr lang="uk-UA" altLang="x-none" b="1" dirty="0"/>
              <a:t>231 Соціальна робота</a:t>
            </a:r>
            <a:endParaRPr lang="en-US" altLang="x-none" b="1" dirty="0"/>
          </a:p>
        </p:txBody>
      </p:sp>
      <p:sp>
        <p:nvSpPr>
          <p:cNvPr id="67587" name="Rectangle 3">
            <a:extLst>
              <a:ext uri="{FF2B5EF4-FFF2-40B4-BE49-F238E27FC236}">
                <a16:creationId xmlns:a16="http://schemas.microsoft.com/office/drawing/2014/main" xmlns="" id="{94F5C056-AC07-4B10-99AE-DFC45771C99E}"/>
              </a:ext>
            </a:extLst>
          </p:cNvPr>
          <p:cNvSpPr>
            <a:spLocks noGrp="1" noChangeArrowheads="1"/>
          </p:cNvSpPr>
          <p:nvPr>
            <p:ph type="body" idx="1"/>
          </p:nvPr>
        </p:nvSpPr>
        <p:spPr>
          <a:xfrm>
            <a:off x="609600" y="1433514"/>
            <a:ext cx="8354888" cy="4686300"/>
          </a:xfrm>
        </p:spPr>
        <p:txBody>
          <a:bodyPr/>
          <a:lstStyle/>
          <a:p>
            <a:pPr marL="1530350" indent="-457200" algn="just">
              <a:lnSpc>
                <a:spcPct val="80000"/>
              </a:lnSpc>
            </a:pPr>
            <a:r>
              <a:rPr lang="ru-RU" altLang="x-none" sz="2800" b="1" dirty="0">
                <a:solidFill>
                  <a:srgbClr val="D21C9A"/>
                </a:solidFill>
              </a:rPr>
              <a:t> 	</a:t>
            </a:r>
            <a:r>
              <a:rPr lang="ru-RU" altLang="x-none" sz="2400" b="1" dirty="0" err="1">
                <a:solidFill>
                  <a:srgbClr val="D21C9A"/>
                </a:solidFill>
              </a:rPr>
              <a:t>Чому</a:t>
            </a:r>
            <a:r>
              <a:rPr lang="ru-RU" altLang="x-none" sz="2400" b="1" dirty="0">
                <a:solidFill>
                  <a:srgbClr val="D21C9A"/>
                </a:solidFill>
              </a:rPr>
              <a:t> </a:t>
            </a:r>
            <a:r>
              <a:rPr lang="ru-RU" altLang="x-none" sz="2400" b="1" dirty="0" err="1">
                <a:solidFill>
                  <a:srgbClr val="D21C9A"/>
                </a:solidFill>
              </a:rPr>
              <a:t>НУБіП</a:t>
            </a:r>
            <a:r>
              <a:rPr lang="ru-RU" altLang="x-none" sz="2400" b="1" dirty="0">
                <a:solidFill>
                  <a:srgbClr val="D21C9A"/>
                </a:solidFill>
              </a:rPr>
              <a:t> </a:t>
            </a:r>
            <a:r>
              <a:rPr lang="ru-RU" altLang="x-none" sz="2400" b="1" dirty="0" err="1">
                <a:solidFill>
                  <a:srgbClr val="D21C9A"/>
                </a:solidFill>
              </a:rPr>
              <a:t>України</a:t>
            </a:r>
            <a:r>
              <a:rPr lang="ru-RU" altLang="x-none" sz="2400" b="1" dirty="0">
                <a:solidFill>
                  <a:srgbClr val="D21C9A"/>
                </a:solidFill>
              </a:rPr>
              <a:t>?</a:t>
            </a:r>
          </a:p>
          <a:p>
            <a:pPr marL="1530350" indent="-457200" algn="just">
              <a:lnSpc>
                <a:spcPct val="80000"/>
              </a:lnSpc>
            </a:pPr>
            <a:endParaRPr lang="ru-RU" altLang="x-none" sz="2000" b="1" dirty="0">
              <a:solidFill>
                <a:srgbClr val="D21C9A"/>
              </a:solidFill>
            </a:endParaRPr>
          </a:p>
          <a:p>
            <a:pPr marL="0" indent="0" algn="just">
              <a:lnSpc>
                <a:spcPct val="80000"/>
              </a:lnSpc>
              <a:buNone/>
            </a:pPr>
            <a:r>
              <a:rPr lang="ru-RU" altLang="x-none" sz="2400" b="1" dirty="0">
                <a:solidFill>
                  <a:schemeClr val="accent1">
                    <a:lumMod val="75000"/>
                  </a:schemeClr>
                </a:solidFill>
              </a:rPr>
              <a:t> </a:t>
            </a:r>
            <a:r>
              <a:rPr lang="ru-RU" altLang="x-none" sz="2400" b="1" dirty="0">
                <a:solidFill>
                  <a:schemeClr val="accent4">
                    <a:lumMod val="75000"/>
                  </a:schemeClr>
                </a:solidFill>
              </a:rPr>
              <a:t>1. </a:t>
            </a:r>
            <a:r>
              <a:rPr lang="ru-RU" altLang="x-none" sz="2400" b="1" dirty="0" err="1">
                <a:solidFill>
                  <a:schemeClr val="accent4">
                    <a:lumMod val="75000"/>
                  </a:schemeClr>
                </a:solidFill>
              </a:rPr>
              <a:t>Це</a:t>
            </a:r>
            <a:r>
              <a:rPr lang="ru-RU" altLang="x-none" sz="2400" b="1" dirty="0">
                <a:solidFill>
                  <a:schemeClr val="accent4">
                    <a:lumMod val="75000"/>
                  </a:schemeClr>
                </a:solidFill>
              </a:rPr>
              <a:t> один </a:t>
            </a:r>
            <a:r>
              <a:rPr lang="ru-RU" altLang="x-none" sz="2400" b="1" dirty="0" err="1">
                <a:solidFill>
                  <a:schemeClr val="accent4">
                    <a:lumMod val="75000"/>
                  </a:schemeClr>
                </a:solidFill>
              </a:rPr>
              <a:t>із</a:t>
            </a:r>
            <a:r>
              <a:rPr lang="ru-RU" altLang="x-none" sz="2400" b="1" dirty="0">
                <a:solidFill>
                  <a:schemeClr val="accent4">
                    <a:lumMod val="75000"/>
                  </a:schemeClr>
                </a:solidFill>
              </a:rPr>
              <a:t> </a:t>
            </a:r>
            <a:r>
              <a:rPr lang="ru-RU" altLang="x-none" sz="2400" b="1" dirty="0" err="1">
                <a:solidFill>
                  <a:schemeClr val="accent4">
                    <a:lumMod val="75000"/>
                  </a:schemeClr>
                </a:solidFill>
              </a:rPr>
              <a:t>найкращих</a:t>
            </a:r>
            <a:r>
              <a:rPr lang="ru-RU" altLang="x-none" sz="2400" b="1" dirty="0">
                <a:solidFill>
                  <a:schemeClr val="accent4">
                    <a:lumMod val="75000"/>
                  </a:schemeClr>
                </a:solidFill>
              </a:rPr>
              <a:t> ЗВО </a:t>
            </a:r>
            <a:r>
              <a:rPr lang="ru-RU" altLang="x-none" sz="2400" b="1" dirty="0" err="1">
                <a:solidFill>
                  <a:schemeClr val="accent4">
                    <a:lumMod val="75000"/>
                  </a:schemeClr>
                </a:solidFill>
              </a:rPr>
              <a:t>України</a:t>
            </a:r>
            <a:endParaRPr lang="ru-RU" altLang="x-none" sz="2400" b="1" dirty="0">
              <a:solidFill>
                <a:schemeClr val="accent4">
                  <a:lumMod val="75000"/>
                </a:schemeClr>
              </a:solidFill>
            </a:endParaRPr>
          </a:p>
          <a:p>
            <a:pPr marL="0" indent="0" algn="just">
              <a:lnSpc>
                <a:spcPct val="80000"/>
              </a:lnSpc>
              <a:buNone/>
            </a:pPr>
            <a:endParaRPr lang="en-US" altLang="x-none" sz="1800" dirty="0">
              <a:solidFill>
                <a:schemeClr val="accent4">
                  <a:lumMod val="75000"/>
                </a:schemeClr>
              </a:solidFill>
            </a:endParaRPr>
          </a:p>
        </p:txBody>
      </p:sp>
      <p:pic>
        <p:nvPicPr>
          <p:cNvPr id="2" name="Рисунок 1">
            <a:extLst>
              <a:ext uri="{FF2B5EF4-FFF2-40B4-BE49-F238E27FC236}">
                <a16:creationId xmlns:a16="http://schemas.microsoft.com/office/drawing/2014/main" xmlns="" id="{4DF38745-63B0-415B-B301-34662EDD9CC1}"/>
              </a:ext>
            </a:extLst>
          </p:cNvPr>
          <p:cNvPicPr>
            <a:picLocks noChangeAspect="1"/>
          </p:cNvPicPr>
          <p:nvPr/>
        </p:nvPicPr>
        <p:blipFill>
          <a:blip r:embed="rId2"/>
          <a:stretch>
            <a:fillRect/>
          </a:stretch>
        </p:blipFill>
        <p:spPr>
          <a:xfrm>
            <a:off x="0" y="1143000"/>
            <a:ext cx="1481456" cy="926672"/>
          </a:xfrm>
          <a:prstGeom prst="rect">
            <a:avLst/>
          </a:prstGeom>
        </p:spPr>
      </p:pic>
      <p:pic>
        <p:nvPicPr>
          <p:cNvPr id="3" name="Рисунок 2">
            <a:extLst>
              <a:ext uri="{FF2B5EF4-FFF2-40B4-BE49-F238E27FC236}">
                <a16:creationId xmlns:a16="http://schemas.microsoft.com/office/drawing/2014/main" xmlns="" id="{DF8F15BC-1FC2-4D7C-8F66-D0B86AEB4844}"/>
              </a:ext>
            </a:extLst>
          </p:cNvPr>
          <p:cNvPicPr>
            <a:picLocks noChangeAspect="1"/>
          </p:cNvPicPr>
          <p:nvPr/>
        </p:nvPicPr>
        <p:blipFill>
          <a:blip r:embed="rId3"/>
          <a:stretch>
            <a:fillRect/>
          </a:stretch>
        </p:blipFill>
        <p:spPr>
          <a:xfrm>
            <a:off x="850089" y="2755153"/>
            <a:ext cx="7443822" cy="3523409"/>
          </a:xfrm>
          <a:prstGeom prst="rect">
            <a:avLst/>
          </a:prstGeom>
        </p:spPr>
      </p:pic>
    </p:spTree>
    <p:extLst>
      <p:ext uri="{BB962C8B-B14F-4D97-AF65-F5344CB8AC3E}">
        <p14:creationId xmlns:p14="http://schemas.microsoft.com/office/powerpoint/2010/main" val="921234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a:extLst>
              <a:ext uri="{FF2B5EF4-FFF2-40B4-BE49-F238E27FC236}">
                <a16:creationId xmlns:a16="http://schemas.microsoft.com/office/drawing/2014/main" xmlns="" id="{312F0D96-7814-47A9-954D-D976079F9330}"/>
              </a:ext>
            </a:extLst>
          </p:cNvPr>
          <p:cNvSpPr>
            <a:spLocks noGrp="1"/>
          </p:cNvSpPr>
          <p:nvPr>
            <p:ph type="dt" sz="half" idx="10"/>
          </p:nvPr>
        </p:nvSpPr>
        <p:spPr/>
        <p:txBody>
          <a:bodyPr/>
          <a:lstStyle/>
          <a:p>
            <a:r>
              <a:rPr lang="en-US" altLang="x-none"/>
              <a:t>www.themegallery.com</a:t>
            </a:r>
          </a:p>
        </p:txBody>
      </p:sp>
      <p:sp>
        <p:nvSpPr>
          <p:cNvPr id="67586" name="Rectangle 2">
            <a:extLst>
              <a:ext uri="{FF2B5EF4-FFF2-40B4-BE49-F238E27FC236}">
                <a16:creationId xmlns:a16="http://schemas.microsoft.com/office/drawing/2014/main" xmlns="" id="{27BC277A-E1C9-4E9D-9992-944F38624F6C}"/>
              </a:ext>
            </a:extLst>
          </p:cNvPr>
          <p:cNvSpPr>
            <a:spLocks noGrp="1" noChangeArrowheads="1"/>
          </p:cNvSpPr>
          <p:nvPr>
            <p:ph type="title"/>
          </p:nvPr>
        </p:nvSpPr>
        <p:spPr/>
        <p:txBody>
          <a:bodyPr/>
          <a:lstStyle/>
          <a:p>
            <a:r>
              <a:rPr lang="uk-UA" altLang="x-none" b="1" dirty="0"/>
              <a:t>231 Соціальна робота</a:t>
            </a:r>
            <a:endParaRPr lang="en-US" altLang="x-none" b="1" dirty="0"/>
          </a:p>
        </p:txBody>
      </p:sp>
      <p:sp>
        <p:nvSpPr>
          <p:cNvPr id="67587" name="Rectangle 3">
            <a:extLst>
              <a:ext uri="{FF2B5EF4-FFF2-40B4-BE49-F238E27FC236}">
                <a16:creationId xmlns:a16="http://schemas.microsoft.com/office/drawing/2014/main" xmlns="" id="{94F5C056-AC07-4B10-99AE-DFC45771C99E}"/>
              </a:ext>
            </a:extLst>
          </p:cNvPr>
          <p:cNvSpPr>
            <a:spLocks noGrp="1" noChangeArrowheads="1"/>
          </p:cNvSpPr>
          <p:nvPr>
            <p:ph type="body" idx="1"/>
          </p:nvPr>
        </p:nvSpPr>
        <p:spPr>
          <a:xfrm>
            <a:off x="609600" y="1433514"/>
            <a:ext cx="8354888" cy="4686300"/>
          </a:xfrm>
        </p:spPr>
        <p:txBody>
          <a:bodyPr/>
          <a:lstStyle/>
          <a:p>
            <a:pPr marL="1530350" indent="-457200" algn="just">
              <a:lnSpc>
                <a:spcPct val="80000"/>
              </a:lnSpc>
            </a:pPr>
            <a:r>
              <a:rPr lang="ru-RU" altLang="x-none" sz="2800" b="1" dirty="0">
                <a:solidFill>
                  <a:srgbClr val="D21C9A"/>
                </a:solidFill>
              </a:rPr>
              <a:t> 	</a:t>
            </a:r>
            <a:r>
              <a:rPr lang="ru-RU" altLang="x-none" sz="2400" b="1" dirty="0" err="1">
                <a:solidFill>
                  <a:srgbClr val="D21C9A"/>
                </a:solidFill>
              </a:rPr>
              <a:t>Чому</a:t>
            </a:r>
            <a:r>
              <a:rPr lang="ru-RU" altLang="x-none" sz="2400" b="1" dirty="0">
                <a:solidFill>
                  <a:srgbClr val="D21C9A"/>
                </a:solidFill>
              </a:rPr>
              <a:t> </a:t>
            </a:r>
            <a:r>
              <a:rPr lang="ru-RU" altLang="x-none" sz="2400" b="1" dirty="0" err="1">
                <a:solidFill>
                  <a:srgbClr val="D21C9A"/>
                </a:solidFill>
              </a:rPr>
              <a:t>НУБіП</a:t>
            </a:r>
            <a:r>
              <a:rPr lang="ru-RU" altLang="x-none" sz="2400" b="1" dirty="0">
                <a:solidFill>
                  <a:srgbClr val="D21C9A"/>
                </a:solidFill>
              </a:rPr>
              <a:t> </a:t>
            </a:r>
            <a:r>
              <a:rPr lang="ru-RU" altLang="x-none" sz="2400" b="1" dirty="0" err="1">
                <a:solidFill>
                  <a:srgbClr val="D21C9A"/>
                </a:solidFill>
              </a:rPr>
              <a:t>України</a:t>
            </a:r>
            <a:r>
              <a:rPr lang="ru-RU" altLang="x-none" sz="2400" b="1" dirty="0">
                <a:solidFill>
                  <a:srgbClr val="D21C9A"/>
                </a:solidFill>
              </a:rPr>
              <a:t>?</a:t>
            </a:r>
            <a:endParaRPr lang="ru-RU" altLang="x-none" sz="2000" b="1" dirty="0">
              <a:solidFill>
                <a:srgbClr val="D21C9A"/>
              </a:solidFill>
            </a:endParaRPr>
          </a:p>
          <a:p>
            <a:pPr marL="0" indent="0" algn="just">
              <a:lnSpc>
                <a:spcPct val="80000"/>
              </a:lnSpc>
              <a:buNone/>
            </a:pPr>
            <a:r>
              <a:rPr lang="ru-RU" altLang="x-none" sz="2400" b="1" dirty="0">
                <a:solidFill>
                  <a:schemeClr val="accent1">
                    <a:lumMod val="75000"/>
                  </a:schemeClr>
                </a:solidFill>
              </a:rPr>
              <a:t> </a:t>
            </a:r>
            <a:endParaRPr lang="en-US" altLang="x-none" sz="1800" dirty="0">
              <a:solidFill>
                <a:schemeClr val="tx2"/>
              </a:solidFill>
            </a:endParaRPr>
          </a:p>
        </p:txBody>
      </p:sp>
      <p:pic>
        <p:nvPicPr>
          <p:cNvPr id="2" name="Рисунок 1">
            <a:extLst>
              <a:ext uri="{FF2B5EF4-FFF2-40B4-BE49-F238E27FC236}">
                <a16:creationId xmlns:a16="http://schemas.microsoft.com/office/drawing/2014/main" xmlns="" id="{4DF38745-63B0-415B-B301-34662EDD9CC1}"/>
              </a:ext>
            </a:extLst>
          </p:cNvPr>
          <p:cNvPicPr>
            <a:picLocks noChangeAspect="1"/>
          </p:cNvPicPr>
          <p:nvPr/>
        </p:nvPicPr>
        <p:blipFill>
          <a:blip r:embed="rId2"/>
          <a:stretch>
            <a:fillRect/>
          </a:stretch>
        </p:blipFill>
        <p:spPr>
          <a:xfrm>
            <a:off x="0" y="1143000"/>
            <a:ext cx="1481456" cy="926672"/>
          </a:xfrm>
          <a:prstGeom prst="rect">
            <a:avLst/>
          </a:prstGeom>
        </p:spPr>
      </p:pic>
      <p:pic>
        <p:nvPicPr>
          <p:cNvPr id="3" name="Рисунок 2">
            <a:extLst>
              <a:ext uri="{FF2B5EF4-FFF2-40B4-BE49-F238E27FC236}">
                <a16:creationId xmlns:a16="http://schemas.microsoft.com/office/drawing/2014/main" xmlns="" id="{D3CEBC94-A26A-4166-B801-5D57CDCDFA53}"/>
              </a:ext>
            </a:extLst>
          </p:cNvPr>
          <p:cNvPicPr>
            <a:picLocks noChangeAspect="1"/>
          </p:cNvPicPr>
          <p:nvPr/>
        </p:nvPicPr>
        <p:blipFill>
          <a:blip r:embed="rId3"/>
          <a:stretch>
            <a:fillRect/>
          </a:stretch>
        </p:blipFill>
        <p:spPr>
          <a:xfrm>
            <a:off x="1156589" y="2056758"/>
            <a:ext cx="7569954" cy="4443414"/>
          </a:xfrm>
          <a:prstGeom prst="rect">
            <a:avLst/>
          </a:prstGeom>
        </p:spPr>
      </p:pic>
    </p:spTree>
    <p:extLst>
      <p:ext uri="{BB962C8B-B14F-4D97-AF65-F5344CB8AC3E}">
        <p14:creationId xmlns:p14="http://schemas.microsoft.com/office/powerpoint/2010/main" val="1066896901"/>
      </p:ext>
    </p:extLst>
  </p:cSld>
  <p:clrMapOvr>
    <a:masterClrMapping/>
  </p:clrMapOvr>
</p:sld>
</file>

<file path=ppt/theme/theme1.xml><?xml version="1.0" encoding="utf-8"?>
<a:theme xmlns:a="http://schemas.openxmlformats.org/drawingml/2006/main" name="sample">
  <a:themeElements>
    <a:clrScheme name="sample 3">
      <a:dk1>
        <a:srgbClr val="1D528D"/>
      </a:dk1>
      <a:lt1>
        <a:srgbClr val="FFFFFF"/>
      </a:lt1>
      <a:dk2>
        <a:srgbClr val="000000"/>
      </a:dk2>
      <a:lt2>
        <a:srgbClr val="DDDDDD"/>
      </a:lt2>
      <a:accent1>
        <a:srgbClr val="25B1B1"/>
      </a:accent1>
      <a:accent2>
        <a:srgbClr val="5BACE9"/>
      </a:accent2>
      <a:accent3>
        <a:srgbClr val="FFFFFF"/>
      </a:accent3>
      <a:accent4>
        <a:srgbClr val="174578"/>
      </a:accent4>
      <a:accent5>
        <a:srgbClr val="ACD5D5"/>
      </a:accent5>
      <a:accent6>
        <a:srgbClr val="529BD3"/>
      </a:accent6>
      <a:hlink>
        <a:srgbClr val="6E71F0"/>
      </a:hlink>
      <a:folHlink>
        <a:srgbClr val="969696"/>
      </a:folHlink>
    </a:clrScheme>
    <a:fontScheme name="sample">
      <a:majorFont>
        <a:latin typeface="Verdana"/>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ample 1">
        <a:dk1>
          <a:srgbClr val="1D528D"/>
        </a:dk1>
        <a:lt1>
          <a:srgbClr val="FFFFFF"/>
        </a:lt1>
        <a:dk2>
          <a:srgbClr val="000000"/>
        </a:dk2>
        <a:lt2>
          <a:srgbClr val="C0C0C0"/>
        </a:lt2>
        <a:accent1>
          <a:srgbClr val="4EA693"/>
        </a:accent1>
        <a:accent2>
          <a:srgbClr val="ABA755"/>
        </a:accent2>
        <a:accent3>
          <a:srgbClr val="FFFFFF"/>
        </a:accent3>
        <a:accent4>
          <a:srgbClr val="174578"/>
        </a:accent4>
        <a:accent5>
          <a:srgbClr val="B2D0C8"/>
        </a:accent5>
        <a:accent6>
          <a:srgbClr val="9B974C"/>
        </a:accent6>
        <a:hlink>
          <a:srgbClr val="3981B7"/>
        </a:hlink>
        <a:folHlink>
          <a:srgbClr val="969696"/>
        </a:folHlink>
      </a:clrScheme>
      <a:clrMap bg1="lt1" tx1="dk1" bg2="lt2" tx2="dk2" accent1="accent1" accent2="accent2" accent3="accent3" accent4="accent4" accent5="accent5" accent6="accent6" hlink="hlink" folHlink="folHlink"/>
    </a:extraClrScheme>
    <a:extraClrScheme>
      <a:clrScheme name="sample 2">
        <a:dk1>
          <a:srgbClr val="124B98"/>
        </a:dk1>
        <a:lt1>
          <a:srgbClr val="FFFFFF"/>
        </a:lt1>
        <a:dk2>
          <a:srgbClr val="000000"/>
        </a:dk2>
        <a:lt2>
          <a:srgbClr val="DDDDDD"/>
        </a:lt2>
        <a:accent1>
          <a:srgbClr val="4976D1"/>
        </a:accent1>
        <a:accent2>
          <a:srgbClr val="4CB494"/>
        </a:accent2>
        <a:accent3>
          <a:srgbClr val="FFFFFF"/>
        </a:accent3>
        <a:accent4>
          <a:srgbClr val="0E3F81"/>
        </a:accent4>
        <a:accent5>
          <a:srgbClr val="B1BDE5"/>
        </a:accent5>
        <a:accent6>
          <a:srgbClr val="44A386"/>
        </a:accent6>
        <a:hlink>
          <a:srgbClr val="0099CC"/>
        </a:hlink>
        <a:folHlink>
          <a:srgbClr val="969696"/>
        </a:folHlink>
      </a:clrScheme>
      <a:clrMap bg1="lt1" tx1="dk1" bg2="lt2" tx2="dk2" accent1="accent1" accent2="accent2" accent3="accent3" accent4="accent4" accent5="accent5" accent6="accent6" hlink="hlink" folHlink="folHlink"/>
    </a:extraClrScheme>
    <a:extraClrScheme>
      <a:clrScheme name="sample 3">
        <a:dk1>
          <a:srgbClr val="1D528D"/>
        </a:dk1>
        <a:lt1>
          <a:srgbClr val="FFFFFF"/>
        </a:lt1>
        <a:dk2>
          <a:srgbClr val="000000"/>
        </a:dk2>
        <a:lt2>
          <a:srgbClr val="DDDDDD"/>
        </a:lt2>
        <a:accent1>
          <a:srgbClr val="25B1B1"/>
        </a:accent1>
        <a:accent2>
          <a:srgbClr val="5BACE9"/>
        </a:accent2>
        <a:accent3>
          <a:srgbClr val="FFFFFF"/>
        </a:accent3>
        <a:accent4>
          <a:srgbClr val="174578"/>
        </a:accent4>
        <a:accent5>
          <a:srgbClr val="ACD5D5"/>
        </a:accent5>
        <a:accent6>
          <a:srgbClr val="529BD3"/>
        </a:accent6>
        <a:hlink>
          <a:srgbClr val="6E71F0"/>
        </a:hlink>
        <a:folHlink>
          <a:srgbClr val="96969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27</Template>
  <TotalTime>194</TotalTime>
  <Words>581</Words>
  <Application>Microsoft Office PowerPoint</Application>
  <PresentationFormat>Экран (4:3)</PresentationFormat>
  <Paragraphs>198</Paragraphs>
  <Slides>32</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32</vt:i4>
      </vt:variant>
    </vt:vector>
  </HeadingPairs>
  <TitlesOfParts>
    <vt:vector size="36" baseType="lpstr">
      <vt:lpstr>Arial</vt:lpstr>
      <vt:lpstr>Verdana</vt:lpstr>
      <vt:lpstr>Wingdings</vt:lpstr>
      <vt:lpstr>sample</vt:lpstr>
      <vt:lpstr>231 Соціальна робота</vt:lpstr>
      <vt:lpstr>231 Соціальна робота</vt:lpstr>
      <vt:lpstr>231 Соціальна робота</vt:lpstr>
      <vt:lpstr>231 Соціальна робота</vt:lpstr>
      <vt:lpstr>231 Соціальна робота</vt:lpstr>
      <vt:lpstr>231 Соціальна робота</vt:lpstr>
      <vt:lpstr>231 Соціальна робота</vt:lpstr>
      <vt:lpstr>231 Соціальна робота</vt:lpstr>
      <vt:lpstr>231 Соціальна робота</vt:lpstr>
      <vt:lpstr>231 Соціальна робота</vt:lpstr>
      <vt:lpstr>231 Соціальна робота</vt:lpstr>
      <vt:lpstr>231 Соціальна робота</vt:lpstr>
      <vt:lpstr>231 Соціальна робота</vt:lpstr>
      <vt:lpstr>231 Соціальна робота</vt:lpstr>
      <vt:lpstr>231 Соціальна робота</vt:lpstr>
      <vt:lpstr>231 Соціальна робота</vt:lpstr>
      <vt:lpstr>231 Соціальна робота</vt:lpstr>
      <vt:lpstr>231 Соціальна робота</vt:lpstr>
      <vt:lpstr>231 Соціальна робота</vt:lpstr>
      <vt:lpstr>231 Соціальна робота</vt:lpstr>
      <vt:lpstr>231 Соціальна робота</vt:lpstr>
      <vt:lpstr>231 Соціальна робота</vt:lpstr>
      <vt:lpstr>231 Соціальна робота</vt:lpstr>
      <vt:lpstr>231 Соціальна робота</vt:lpstr>
      <vt:lpstr>231 Соціальна робота</vt:lpstr>
      <vt:lpstr>231 Соціальна робота</vt:lpstr>
      <vt:lpstr>231 Соціальна робота</vt:lpstr>
      <vt:lpstr>231 Соціальна робота</vt:lpstr>
      <vt:lpstr>231 Соціальна робота</vt:lpstr>
      <vt:lpstr>231 Соціальна робота</vt:lpstr>
      <vt:lpstr>231 Соціальна робота</vt:lpstr>
      <vt:lpstr>Презентация PowerPoint</vt:lpstr>
    </vt:vector>
  </TitlesOfParts>
  <Company>Guilddesign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Ірина Демченко</dc:creator>
  <cp:lastModifiedBy>Учетная запись Майкрософт</cp:lastModifiedBy>
  <cp:revision>28</cp:revision>
  <dcterms:created xsi:type="dcterms:W3CDTF">2021-11-21T08:02:41Z</dcterms:created>
  <dcterms:modified xsi:type="dcterms:W3CDTF">2021-12-14T10:58:22Z</dcterms:modified>
</cp:coreProperties>
</file>