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1"/>
    <p:restoredTop sz="94674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2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28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33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4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086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2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431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782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691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2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D73CB77-4F08-4B46-9977-598E0C4333B4}" type="datetimeFigureOut">
              <a:rPr lang="ru-UA" smtClean="0"/>
              <a:t>28.01.2023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3863-914A-6A46-9C60-9FA89BE8D9EC}" type="slidenum">
              <a:rPr lang="ru-UA" smtClean="0"/>
              <a:t>‹#›</a:t>
            </a:fld>
            <a:endParaRPr lang="ru-UA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1813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C9EB5F6-5C7E-98FC-0316-5761A561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01" y="0"/>
            <a:ext cx="4211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1556792"/>
            <a:ext cx="4211960" cy="2304256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Спадкове право</a:t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5013176"/>
            <a:ext cx="4953000" cy="639362"/>
          </a:xfrm>
        </p:spPr>
        <p:txBody>
          <a:bodyPr/>
          <a:lstStyle/>
          <a:p>
            <a:r>
              <a:rPr lang="uk-UA" dirty="0" err="1"/>
              <a:t>Горіславська</a:t>
            </a:r>
            <a:r>
              <a:rPr lang="uk-UA" dirty="0"/>
              <a:t> Інна Вікторівна - лектор</a:t>
            </a:r>
          </a:p>
        </p:txBody>
      </p:sp>
    </p:spTree>
    <p:extLst>
      <p:ext uri="{BB962C8B-B14F-4D97-AF65-F5344CB8AC3E}">
        <p14:creationId xmlns:p14="http://schemas.microsoft.com/office/powerpoint/2010/main" val="13980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F8345E2-2ABE-8472-A51A-6F30E451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51DFB0-2AD9-CA76-255D-2048D6C17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6010" y="808057"/>
            <a:ext cx="4112862" cy="576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D1092-A8F5-2A92-92A5-D11761826BA3}"/>
              </a:ext>
            </a:extLst>
          </p:cNvPr>
          <p:cNvSpPr txBox="1"/>
          <p:nvPr/>
        </p:nvSpPr>
        <p:spPr>
          <a:xfrm>
            <a:off x="983504" y="651099"/>
            <a:ext cx="5607469" cy="707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spcBef>
                <a:spcPct val="20000"/>
              </a:spcBef>
              <a:buClrTx/>
              <a:buNone/>
            </a:pP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Спадкове право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правових норм, які регулюють порядок переходу майнових прав і обов'язків від померлої особи до її правонаступників.</a:t>
            </a:r>
          </a:p>
          <a:p>
            <a:pPr marL="0" lvl="0" indent="0" algn="just">
              <a:spcBef>
                <a:spcPct val="20000"/>
              </a:spcBef>
              <a:buClrTx/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20000"/>
              </a:spcBef>
              <a:buClrTx/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 призначення спадкового права полягає не тільки в тому, щоб закріпити порядок переходу майнових прав і обов'язків від одного покоління до іншого, але й певною мірою сприяти зміцненню «сімейних відносин громадян, захищати інтереси неповнолітніх дітей, непрацездатних утриманців та ін.»</a:t>
            </a:r>
          </a:p>
          <a:p>
            <a:pPr marL="0" lvl="0" indent="0" algn="just">
              <a:spcBef>
                <a:spcPct val="20000"/>
              </a:spcBef>
              <a:buClrTx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20000"/>
              </a:spcBef>
              <a:buClrTx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20000"/>
              </a:spcBef>
              <a:buClrTx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20000"/>
              </a:spcBef>
              <a:buClrTx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20000"/>
              </a:spcBef>
              <a:buClrTx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324AD-EAD2-9BBD-1272-B788A129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189" y="350856"/>
            <a:ext cx="9213950" cy="1077229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Питання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постають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рано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пізно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перед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кожним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9D29B-B838-0799-E1D4-7A42D1AD1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38" y="1606378"/>
            <a:ext cx="10181967" cy="500448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успадкувати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заповітом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коли за законом?</a:t>
            </a:r>
          </a:p>
          <a:p>
            <a:pPr algn="just"/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спадкоємцями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спадкоємцем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0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400" b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нерухомість</a:t>
            </a:r>
            <a:r>
              <a:rPr lang="ru-RU" sz="2400" b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спадщину</a:t>
            </a:r>
            <a:r>
              <a:rPr lang="ru-RU" sz="2400" b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b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кордоном?</a:t>
            </a:r>
            <a:endParaRPr lang="ru-RU" sz="2400" b="1" u="none" strike="noStrike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</a:t>
            </a:r>
            <a:r>
              <a:rPr lang="uk-UA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маю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спадщину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коштуватиме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спадок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b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none" strike="noStrike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endParaRPr lang="ru-RU" sz="2400" b="1" u="none" strike="noStrike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517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DBAE51D5-E7B8-3E06-017C-78E4F5D3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85" y="1282451"/>
            <a:ext cx="3686770" cy="2646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B0F0"/>
                </a:solidFill>
              </a:rPr>
              <a:t>Разом </a:t>
            </a:r>
            <a:r>
              <a:rPr lang="uk-UA" sz="3100" dirty="0">
                <a:solidFill>
                  <a:srgbClr val="00B0F0"/>
                </a:solidFill>
              </a:rPr>
              <a:t>віднайдемо </a:t>
            </a:r>
            <a:r>
              <a:rPr lang="ru-UA" sz="3100" dirty="0">
                <a:solidFill>
                  <a:srgbClr val="00B0F0"/>
                </a:solidFill>
              </a:rPr>
              <a:t>відповідь на ці та багато інших питань, щодо майна та окремих видів майнових прав, які можуть бути успадковані</a:t>
            </a:r>
            <a:br>
              <a:rPr lang="ru-UA" dirty="0">
                <a:solidFill>
                  <a:srgbClr val="00B0F0"/>
                </a:solidFill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AAD57-5305-4D7E-4900-138001980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UA" sz="3600" dirty="0">
              <a:solidFill>
                <a:srgbClr val="00B0F0"/>
              </a:solidFill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6D15725-5B06-D3AB-62B3-B114F4842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0098" y="4323087"/>
            <a:ext cx="3980055" cy="276173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Д</a:t>
            </a:r>
            <a:r>
              <a:rPr lang="ru-UA" sz="4000">
                <a:solidFill>
                  <a:srgbClr val="FF0000"/>
                </a:solidFill>
              </a:rPr>
              <a:t>о зустрічі!</a:t>
            </a:r>
            <a:endParaRPr lang="ru-UA" sz="4000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EB4E8E-DB40-87E5-2531-45EE341E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02" y="459829"/>
            <a:ext cx="4746400" cy="52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5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Мэдисон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{1CC6CAE5-CE76-1644-A47D-5B472B1A306D}tf16401378</Template>
  <TotalTime>35</TotalTime>
  <Words>169</Words>
  <Application>Microsoft Macintosh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MS Shell Dlg 2</vt:lpstr>
      <vt:lpstr>Times New Roman</vt:lpstr>
      <vt:lpstr>Wingdings</vt:lpstr>
      <vt:lpstr>Wingdings 3</vt:lpstr>
      <vt:lpstr>Мэдисон</vt:lpstr>
      <vt:lpstr>Спадкове право </vt:lpstr>
      <vt:lpstr>Презентация PowerPoint</vt:lpstr>
      <vt:lpstr>Питання, що постають рано чи пізно перед кожним…</vt:lpstr>
      <vt:lpstr>Разом віднайдемо відповідь на ці та багато інших питань, щодо майна та окремих видів майнових прав, які можуть бути успадковані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Спадкове право</dc:title>
  <dc:creator>Microsoft Office User</dc:creator>
  <cp:lastModifiedBy>Microsoft Office User</cp:lastModifiedBy>
  <cp:revision>7</cp:revision>
  <dcterms:created xsi:type="dcterms:W3CDTF">2023-01-28T16:43:17Z</dcterms:created>
  <dcterms:modified xsi:type="dcterms:W3CDTF">2023-01-28T17:19:04Z</dcterms:modified>
</cp:coreProperties>
</file>