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660"/>
  </p:normalViewPr>
  <p:slideViewPr>
    <p:cSldViewPr>
      <p:cViewPr varScale="1">
        <p:scale>
          <a:sx n="67" d="100"/>
          <a:sy n="67" d="100"/>
        </p:scale>
        <p:origin x="136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3823758141343"/>
          <c:y val="9.8978272690253985E-2"/>
          <c:w val="0.44726584524156704"/>
          <c:h val="0.813267585263069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Мають серйозні наміри</c:v>
                </c:pt>
                <c:pt idx="1">
                  <c:v>Можливість пошуку роботи </c:v>
                </c:pt>
                <c:pt idx="2">
                  <c:v>Навчання за кордоном </c:v>
                </c:pt>
                <c:pt idx="3">
                  <c:v>Не планують виїжджати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0.43</c:v>
                </c:pt>
                <c:pt idx="1">
                  <c:v>0.48</c:v>
                </c:pt>
                <c:pt idx="2">
                  <c:v>0.05</c:v>
                </c:pt>
                <c:pt idx="3">
                  <c:v>0.04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#,##0">
                  <c:v>236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#,##0</c:formatCode>
                <c:ptCount val="4"/>
                <c:pt idx="1">
                  <c:v>493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2" formatCode="#,##0">
                  <c:v>589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28413768"/>
        <c:axId val="428415728"/>
      </c:barChart>
      <c:catAx>
        <c:axId val="428413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8415728"/>
        <c:crosses val="autoZero"/>
        <c:auto val="1"/>
        <c:lblAlgn val="ctr"/>
        <c:lblOffset val="100"/>
        <c:noMultiLvlLbl val="0"/>
      </c:catAx>
      <c:valAx>
        <c:axId val="428415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8413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C539A6-3EC3-4DCA-A0A0-C0F1A5A86842}" type="doc">
      <dgm:prSet loTypeId="urn:microsoft.com/office/officeart/2005/8/layout/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8DBE962-7E60-4B03-8C2C-9881434D180E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uk-UA" sz="28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Високий рівень безробіття в країні, у тому числі прихованого</a:t>
          </a:r>
          <a:endParaRPr lang="ru-RU" sz="2800" b="1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D4E491-3C77-482E-94C5-76A5D2D1A8EF}" type="parTrans" cxnId="{8DD6E057-4CB2-452C-8545-1D7C6B1C4204}">
      <dgm:prSet/>
      <dgm:spPr/>
      <dgm:t>
        <a:bodyPr/>
        <a:lstStyle/>
        <a:p>
          <a:endParaRPr lang="ru-RU"/>
        </a:p>
      </dgm:t>
    </dgm:pt>
    <dgm:pt modelId="{74943067-8769-4253-97D4-3F7DA30AF03E}" type="sibTrans" cxnId="{8DD6E057-4CB2-452C-8545-1D7C6B1C4204}">
      <dgm:prSet/>
      <dgm:spPr/>
      <dgm:t>
        <a:bodyPr/>
        <a:lstStyle/>
        <a:p>
          <a:endParaRPr lang="ru-RU"/>
        </a:p>
      </dgm:t>
    </dgm:pt>
    <dgm:pt modelId="{41E315A7-D747-4C0E-AEBC-C2F67C131F79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uk-UA" sz="28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Різниця в умовах життя і рівні заробітної плати в Україні та країнах Заходу</a:t>
          </a:r>
          <a:endParaRPr lang="ru-RU" sz="2800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1F3C9C-2D47-4869-998C-B99265D0B359}" type="parTrans" cxnId="{0646454A-E98D-4D76-9C02-3ECC84F8424D}">
      <dgm:prSet/>
      <dgm:spPr/>
      <dgm:t>
        <a:bodyPr/>
        <a:lstStyle/>
        <a:p>
          <a:endParaRPr lang="ru-RU"/>
        </a:p>
      </dgm:t>
    </dgm:pt>
    <dgm:pt modelId="{9F761130-7AA6-457E-96D5-2B9C469C346E}" type="sibTrans" cxnId="{0646454A-E98D-4D76-9C02-3ECC84F8424D}">
      <dgm:prSet/>
      <dgm:spPr/>
      <dgm:t>
        <a:bodyPr/>
        <a:lstStyle/>
        <a:p>
          <a:endParaRPr lang="ru-RU"/>
        </a:p>
      </dgm:t>
    </dgm:pt>
    <dgm:pt modelId="{8938C0DA-52FE-40B3-A9F6-59181B10A5EB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uk-UA" sz="28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 перспектив професійного зростання для багатьох обдарованих людей</a:t>
          </a:r>
          <a:endParaRPr lang="ru-RU" sz="2800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76FF26-EBD5-4420-8BF1-04C5067DACD4}" type="parTrans" cxnId="{FA194848-F634-4227-B9FE-22787797569C}">
      <dgm:prSet/>
      <dgm:spPr/>
      <dgm:t>
        <a:bodyPr/>
        <a:lstStyle/>
        <a:p>
          <a:endParaRPr lang="ru-RU"/>
        </a:p>
      </dgm:t>
    </dgm:pt>
    <dgm:pt modelId="{488E6EC5-A9B4-49E0-B82B-DBF3C1DAF291}" type="sibTrans" cxnId="{FA194848-F634-4227-B9FE-22787797569C}">
      <dgm:prSet/>
      <dgm:spPr/>
      <dgm:t>
        <a:bodyPr/>
        <a:lstStyle/>
        <a:p>
          <a:endParaRPr lang="ru-RU"/>
        </a:p>
      </dgm:t>
    </dgm:pt>
    <dgm:pt modelId="{01D0E6F8-B5DE-41D5-9048-940BE1176DF5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uk-UA" sz="28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Економічна нестабільність в країні та невизначеність шляхів виходу з неї</a:t>
          </a:r>
          <a:endParaRPr lang="ru-RU" sz="2800" b="1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BF39FC-CFFE-440E-8254-5B363955005E}" type="parTrans" cxnId="{CB868BAC-A3B2-436F-B057-653B7B8B359E}">
      <dgm:prSet/>
      <dgm:spPr/>
      <dgm:t>
        <a:bodyPr/>
        <a:lstStyle/>
        <a:p>
          <a:endParaRPr lang="ru-RU"/>
        </a:p>
      </dgm:t>
    </dgm:pt>
    <dgm:pt modelId="{857976C1-27BA-4802-B16F-ED976299D80C}" type="sibTrans" cxnId="{CB868BAC-A3B2-436F-B057-653B7B8B359E}">
      <dgm:prSet/>
      <dgm:spPr/>
      <dgm:t>
        <a:bodyPr/>
        <a:lstStyle/>
        <a:p>
          <a:endParaRPr lang="ru-RU"/>
        </a:p>
      </dgm:t>
    </dgm:pt>
    <dgm:pt modelId="{33629F00-FC00-4AE1-A23E-8D514A92F443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uk-UA" sz="28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 безпеки громадян </a:t>
          </a:r>
          <a:endParaRPr lang="ru-RU" sz="2800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3FDA75-3CE1-439D-9A47-16B45F26F4FF}" type="parTrans" cxnId="{3F1DBAC9-E65E-460A-A79B-B0AA39BA1F08}">
      <dgm:prSet/>
      <dgm:spPr/>
      <dgm:t>
        <a:bodyPr/>
        <a:lstStyle/>
        <a:p>
          <a:endParaRPr lang="ru-RU"/>
        </a:p>
      </dgm:t>
    </dgm:pt>
    <dgm:pt modelId="{712558A8-69B2-4565-96D6-CEB2D14CF3AF}" type="sibTrans" cxnId="{3F1DBAC9-E65E-460A-A79B-B0AA39BA1F08}">
      <dgm:prSet/>
      <dgm:spPr/>
      <dgm:t>
        <a:bodyPr/>
        <a:lstStyle/>
        <a:p>
          <a:endParaRPr lang="ru-RU"/>
        </a:p>
      </dgm:t>
    </dgm:pt>
    <dgm:pt modelId="{5F22BD40-115C-450D-803E-50B78FBD5775}" type="pres">
      <dgm:prSet presAssocID="{C4C539A6-3EC3-4DCA-A0A0-C0F1A5A8684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FD10B4-622E-45B6-BEC8-83E3CF96643C}" type="pres">
      <dgm:prSet presAssocID="{98DBE962-7E60-4B03-8C2C-9881434D180E}" presName="parentLin" presStyleCnt="0"/>
      <dgm:spPr/>
    </dgm:pt>
    <dgm:pt modelId="{EA8AE059-777A-417E-A9BC-32B7A268466F}" type="pres">
      <dgm:prSet presAssocID="{98DBE962-7E60-4B03-8C2C-9881434D180E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E87FD02-0BBC-4313-B4C4-708BAA9B11C5}" type="pres">
      <dgm:prSet presAssocID="{98DBE962-7E60-4B03-8C2C-9881434D180E}" presName="parentText" presStyleLbl="node1" presStyleIdx="0" presStyleCnt="5" custScaleX="127500" custScaleY="1242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3726B-A8F4-4101-8DBA-1E2E015A9A5C}" type="pres">
      <dgm:prSet presAssocID="{98DBE962-7E60-4B03-8C2C-9881434D180E}" presName="negativeSpace" presStyleCnt="0"/>
      <dgm:spPr/>
    </dgm:pt>
    <dgm:pt modelId="{E93B8558-BF23-4232-ABEE-E036AFA23B70}" type="pres">
      <dgm:prSet presAssocID="{98DBE962-7E60-4B03-8C2C-9881434D180E}" presName="childText" presStyleLbl="conFgAcc1" presStyleIdx="0" presStyleCnt="5">
        <dgm:presLayoutVars>
          <dgm:bulletEnabled val="1"/>
        </dgm:presLayoutVars>
      </dgm:prSet>
      <dgm:spPr/>
    </dgm:pt>
    <dgm:pt modelId="{36E23E0F-F20C-4F42-B8AE-CC5E47D4693A}" type="pres">
      <dgm:prSet presAssocID="{74943067-8769-4253-97D4-3F7DA30AF03E}" presName="spaceBetweenRectangles" presStyleCnt="0"/>
      <dgm:spPr/>
    </dgm:pt>
    <dgm:pt modelId="{7FF3A18C-9E98-4449-91AD-448AC5D0F0BC}" type="pres">
      <dgm:prSet presAssocID="{41E315A7-D747-4C0E-AEBC-C2F67C131F79}" presName="parentLin" presStyleCnt="0"/>
      <dgm:spPr/>
    </dgm:pt>
    <dgm:pt modelId="{DB984DEF-3790-423C-B32D-0351DB5FD8FF}" type="pres">
      <dgm:prSet presAssocID="{41E315A7-D747-4C0E-AEBC-C2F67C131F7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A13B1EC-C396-4F9A-BCFE-8EDF2C3D08A9}" type="pres">
      <dgm:prSet presAssocID="{41E315A7-D747-4C0E-AEBC-C2F67C131F79}" presName="parentText" presStyleLbl="node1" presStyleIdx="1" presStyleCnt="5" custScaleX="129502" custScaleY="121834" custLinFactNeighborX="-6527" custLinFactNeighborY="28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D47C0-AF04-4B45-B97F-67DB6DFA446F}" type="pres">
      <dgm:prSet presAssocID="{41E315A7-D747-4C0E-AEBC-C2F67C131F79}" presName="negativeSpace" presStyleCnt="0"/>
      <dgm:spPr/>
    </dgm:pt>
    <dgm:pt modelId="{CABA056D-307D-4F3C-B41D-5A2C9CC02068}" type="pres">
      <dgm:prSet presAssocID="{41E315A7-D747-4C0E-AEBC-C2F67C131F79}" presName="childText" presStyleLbl="conFgAcc1" presStyleIdx="1" presStyleCnt="5">
        <dgm:presLayoutVars>
          <dgm:bulletEnabled val="1"/>
        </dgm:presLayoutVars>
      </dgm:prSet>
      <dgm:spPr/>
    </dgm:pt>
    <dgm:pt modelId="{B3390FC8-4A88-4C16-9541-0EDCBD5297B5}" type="pres">
      <dgm:prSet presAssocID="{9F761130-7AA6-457E-96D5-2B9C469C346E}" presName="spaceBetweenRectangles" presStyleCnt="0"/>
      <dgm:spPr/>
    </dgm:pt>
    <dgm:pt modelId="{9F978336-686D-4593-BEE4-E3C48F406B03}" type="pres">
      <dgm:prSet presAssocID="{8938C0DA-52FE-40B3-A9F6-59181B10A5EB}" presName="parentLin" presStyleCnt="0"/>
      <dgm:spPr/>
    </dgm:pt>
    <dgm:pt modelId="{11D5FE39-06B9-4688-8CCB-6EF5A3096C31}" type="pres">
      <dgm:prSet presAssocID="{8938C0DA-52FE-40B3-A9F6-59181B10A5EB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D1617232-EA21-4800-A534-D9BAE375BA38}" type="pres">
      <dgm:prSet presAssocID="{8938C0DA-52FE-40B3-A9F6-59181B10A5EB}" presName="parentText" presStyleLbl="node1" presStyleIdx="2" presStyleCnt="5" custScaleX="128570" custScaleY="1201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9FCC9-1A5A-46C8-8340-8FFE08F7FBB9}" type="pres">
      <dgm:prSet presAssocID="{8938C0DA-52FE-40B3-A9F6-59181B10A5EB}" presName="negativeSpace" presStyleCnt="0"/>
      <dgm:spPr/>
    </dgm:pt>
    <dgm:pt modelId="{1BF9DC67-3FCE-4656-AD10-751D98862C80}" type="pres">
      <dgm:prSet presAssocID="{8938C0DA-52FE-40B3-A9F6-59181B10A5EB}" presName="childText" presStyleLbl="conFgAcc1" presStyleIdx="2" presStyleCnt="5">
        <dgm:presLayoutVars>
          <dgm:bulletEnabled val="1"/>
        </dgm:presLayoutVars>
      </dgm:prSet>
      <dgm:spPr/>
    </dgm:pt>
    <dgm:pt modelId="{98C35300-1CC8-4A9A-BED6-461CEC39B4B1}" type="pres">
      <dgm:prSet presAssocID="{488E6EC5-A9B4-49E0-B82B-DBF3C1DAF291}" presName="spaceBetweenRectangles" presStyleCnt="0"/>
      <dgm:spPr/>
    </dgm:pt>
    <dgm:pt modelId="{ADC20EF9-9C0D-447A-95C2-8882C7F08D55}" type="pres">
      <dgm:prSet presAssocID="{01D0E6F8-B5DE-41D5-9048-940BE1176DF5}" presName="parentLin" presStyleCnt="0"/>
      <dgm:spPr/>
    </dgm:pt>
    <dgm:pt modelId="{54BF3191-B802-415C-B0EC-BDFBA0B7B257}" type="pres">
      <dgm:prSet presAssocID="{01D0E6F8-B5DE-41D5-9048-940BE1176DF5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53817AC3-5B54-410E-BEE7-7DF055798B9F}" type="pres">
      <dgm:prSet presAssocID="{01D0E6F8-B5DE-41D5-9048-940BE1176DF5}" presName="parentText" presStyleLbl="node1" presStyleIdx="3" presStyleCnt="5" custScaleX="128570" custScaleY="1178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8D81D-859C-4748-B8EB-EFEB0853C728}" type="pres">
      <dgm:prSet presAssocID="{01D0E6F8-B5DE-41D5-9048-940BE1176DF5}" presName="negativeSpace" presStyleCnt="0"/>
      <dgm:spPr/>
    </dgm:pt>
    <dgm:pt modelId="{933CB48B-A20B-4216-9CB8-E1B41333873B}" type="pres">
      <dgm:prSet presAssocID="{01D0E6F8-B5DE-41D5-9048-940BE1176DF5}" presName="childText" presStyleLbl="conFgAcc1" presStyleIdx="3" presStyleCnt="5">
        <dgm:presLayoutVars>
          <dgm:bulletEnabled val="1"/>
        </dgm:presLayoutVars>
      </dgm:prSet>
      <dgm:spPr/>
    </dgm:pt>
    <dgm:pt modelId="{CD705505-80F3-4C3B-B26A-FBCEC99AF876}" type="pres">
      <dgm:prSet presAssocID="{857976C1-27BA-4802-B16F-ED976299D80C}" presName="spaceBetweenRectangles" presStyleCnt="0"/>
      <dgm:spPr/>
    </dgm:pt>
    <dgm:pt modelId="{1F7E8CB3-39A1-442E-B04C-C9B461E6DC46}" type="pres">
      <dgm:prSet presAssocID="{33629F00-FC00-4AE1-A23E-8D514A92F443}" presName="parentLin" presStyleCnt="0"/>
      <dgm:spPr/>
    </dgm:pt>
    <dgm:pt modelId="{10730380-A5B3-445D-B1B8-A421E0069100}" type="pres">
      <dgm:prSet presAssocID="{33629F00-FC00-4AE1-A23E-8D514A92F443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8AF752EF-90D9-4A34-B148-843003670F2A}" type="pres">
      <dgm:prSet presAssocID="{33629F00-FC00-4AE1-A23E-8D514A92F443}" presName="parentText" presStyleLbl="node1" presStyleIdx="4" presStyleCnt="5" custScaleX="127500" custScaleY="1143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F26BE-0E6C-49C8-A482-214931D534DA}" type="pres">
      <dgm:prSet presAssocID="{33629F00-FC00-4AE1-A23E-8D514A92F443}" presName="negativeSpace" presStyleCnt="0"/>
      <dgm:spPr/>
    </dgm:pt>
    <dgm:pt modelId="{1AA35A52-3F8A-44FE-895F-46EC354C9A71}" type="pres">
      <dgm:prSet presAssocID="{33629F00-FC00-4AE1-A23E-8D514A92F44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B868BAC-A3B2-436F-B057-653B7B8B359E}" srcId="{C4C539A6-3EC3-4DCA-A0A0-C0F1A5A86842}" destId="{01D0E6F8-B5DE-41D5-9048-940BE1176DF5}" srcOrd="3" destOrd="0" parTransId="{92BF39FC-CFFE-440E-8254-5B363955005E}" sibTransId="{857976C1-27BA-4802-B16F-ED976299D80C}"/>
    <dgm:cxn modelId="{8DD6E057-4CB2-452C-8545-1D7C6B1C4204}" srcId="{C4C539A6-3EC3-4DCA-A0A0-C0F1A5A86842}" destId="{98DBE962-7E60-4B03-8C2C-9881434D180E}" srcOrd="0" destOrd="0" parTransId="{3BD4E491-3C77-482E-94C5-76A5D2D1A8EF}" sibTransId="{74943067-8769-4253-97D4-3F7DA30AF03E}"/>
    <dgm:cxn modelId="{1A2F3CFD-279A-42FB-A6E0-53BB608E68F9}" type="presOf" srcId="{33629F00-FC00-4AE1-A23E-8D514A92F443}" destId="{10730380-A5B3-445D-B1B8-A421E0069100}" srcOrd="0" destOrd="0" presId="urn:microsoft.com/office/officeart/2005/8/layout/list1"/>
    <dgm:cxn modelId="{169F5280-87D1-4258-8CA4-6BB54AD8BC3F}" type="presOf" srcId="{33629F00-FC00-4AE1-A23E-8D514A92F443}" destId="{8AF752EF-90D9-4A34-B148-843003670F2A}" srcOrd="1" destOrd="0" presId="urn:microsoft.com/office/officeart/2005/8/layout/list1"/>
    <dgm:cxn modelId="{3F1DBAC9-E65E-460A-A79B-B0AA39BA1F08}" srcId="{C4C539A6-3EC3-4DCA-A0A0-C0F1A5A86842}" destId="{33629F00-FC00-4AE1-A23E-8D514A92F443}" srcOrd="4" destOrd="0" parTransId="{443FDA75-3CE1-439D-9A47-16B45F26F4FF}" sibTransId="{712558A8-69B2-4565-96D6-CEB2D14CF3AF}"/>
    <dgm:cxn modelId="{3C1BCA32-B248-4A76-9990-1DD894E7812E}" type="presOf" srcId="{41E315A7-D747-4C0E-AEBC-C2F67C131F79}" destId="{DB984DEF-3790-423C-B32D-0351DB5FD8FF}" srcOrd="0" destOrd="0" presId="urn:microsoft.com/office/officeart/2005/8/layout/list1"/>
    <dgm:cxn modelId="{19EDA2BC-9838-4E7F-A406-E0645E50A19A}" type="presOf" srcId="{C4C539A6-3EC3-4DCA-A0A0-C0F1A5A86842}" destId="{5F22BD40-115C-450D-803E-50B78FBD5775}" srcOrd="0" destOrd="0" presId="urn:microsoft.com/office/officeart/2005/8/layout/list1"/>
    <dgm:cxn modelId="{6AACC16C-2DFD-40A5-8B5D-9FE98F0DF694}" type="presOf" srcId="{41E315A7-D747-4C0E-AEBC-C2F67C131F79}" destId="{1A13B1EC-C396-4F9A-BCFE-8EDF2C3D08A9}" srcOrd="1" destOrd="0" presId="urn:microsoft.com/office/officeart/2005/8/layout/list1"/>
    <dgm:cxn modelId="{B2CFAB33-C926-4602-8B26-9D697D86B002}" type="presOf" srcId="{98DBE962-7E60-4B03-8C2C-9881434D180E}" destId="{9E87FD02-0BBC-4313-B4C4-708BAA9B11C5}" srcOrd="1" destOrd="0" presId="urn:microsoft.com/office/officeart/2005/8/layout/list1"/>
    <dgm:cxn modelId="{51535AEC-48CA-4D36-81C8-4618C1B5966A}" type="presOf" srcId="{01D0E6F8-B5DE-41D5-9048-940BE1176DF5}" destId="{53817AC3-5B54-410E-BEE7-7DF055798B9F}" srcOrd="1" destOrd="0" presId="urn:microsoft.com/office/officeart/2005/8/layout/list1"/>
    <dgm:cxn modelId="{30EBB7B8-F078-41DC-A28E-FAF13E524C4D}" type="presOf" srcId="{01D0E6F8-B5DE-41D5-9048-940BE1176DF5}" destId="{54BF3191-B802-415C-B0EC-BDFBA0B7B257}" srcOrd="0" destOrd="0" presId="urn:microsoft.com/office/officeart/2005/8/layout/list1"/>
    <dgm:cxn modelId="{0646454A-E98D-4D76-9C02-3ECC84F8424D}" srcId="{C4C539A6-3EC3-4DCA-A0A0-C0F1A5A86842}" destId="{41E315A7-D747-4C0E-AEBC-C2F67C131F79}" srcOrd="1" destOrd="0" parTransId="{3A1F3C9C-2D47-4869-998C-B99265D0B359}" sibTransId="{9F761130-7AA6-457E-96D5-2B9C469C346E}"/>
    <dgm:cxn modelId="{FA194848-F634-4227-B9FE-22787797569C}" srcId="{C4C539A6-3EC3-4DCA-A0A0-C0F1A5A86842}" destId="{8938C0DA-52FE-40B3-A9F6-59181B10A5EB}" srcOrd="2" destOrd="0" parTransId="{6476FF26-EBD5-4420-8BF1-04C5067DACD4}" sibTransId="{488E6EC5-A9B4-49E0-B82B-DBF3C1DAF291}"/>
    <dgm:cxn modelId="{0FE8F8BC-6F0E-478E-B886-E18110F8EFCC}" type="presOf" srcId="{98DBE962-7E60-4B03-8C2C-9881434D180E}" destId="{EA8AE059-777A-417E-A9BC-32B7A268466F}" srcOrd="0" destOrd="0" presId="urn:microsoft.com/office/officeart/2005/8/layout/list1"/>
    <dgm:cxn modelId="{8A358447-E975-4E37-B0C3-1BC1B64C9052}" type="presOf" srcId="{8938C0DA-52FE-40B3-A9F6-59181B10A5EB}" destId="{D1617232-EA21-4800-A534-D9BAE375BA38}" srcOrd="1" destOrd="0" presId="urn:microsoft.com/office/officeart/2005/8/layout/list1"/>
    <dgm:cxn modelId="{6DA214D2-7E3C-49C7-BB1C-935DC0936E7D}" type="presOf" srcId="{8938C0DA-52FE-40B3-A9F6-59181B10A5EB}" destId="{11D5FE39-06B9-4688-8CCB-6EF5A3096C31}" srcOrd="0" destOrd="0" presId="urn:microsoft.com/office/officeart/2005/8/layout/list1"/>
    <dgm:cxn modelId="{9148767E-A66D-49E5-A2DC-0ABFF60ADFD4}" type="presParOf" srcId="{5F22BD40-115C-450D-803E-50B78FBD5775}" destId="{D6FD10B4-622E-45B6-BEC8-83E3CF96643C}" srcOrd="0" destOrd="0" presId="urn:microsoft.com/office/officeart/2005/8/layout/list1"/>
    <dgm:cxn modelId="{49043CBE-6A27-430D-B5DD-05FCEC60622E}" type="presParOf" srcId="{D6FD10B4-622E-45B6-BEC8-83E3CF96643C}" destId="{EA8AE059-777A-417E-A9BC-32B7A268466F}" srcOrd="0" destOrd="0" presId="urn:microsoft.com/office/officeart/2005/8/layout/list1"/>
    <dgm:cxn modelId="{4BCD2B53-ABAF-4DA5-8B42-F00E2DAAA550}" type="presParOf" srcId="{D6FD10B4-622E-45B6-BEC8-83E3CF96643C}" destId="{9E87FD02-0BBC-4313-B4C4-708BAA9B11C5}" srcOrd="1" destOrd="0" presId="urn:microsoft.com/office/officeart/2005/8/layout/list1"/>
    <dgm:cxn modelId="{82FF7216-7A87-43BB-ADB5-A3FE0D682814}" type="presParOf" srcId="{5F22BD40-115C-450D-803E-50B78FBD5775}" destId="{FEC3726B-A8F4-4101-8DBA-1E2E015A9A5C}" srcOrd="1" destOrd="0" presId="urn:microsoft.com/office/officeart/2005/8/layout/list1"/>
    <dgm:cxn modelId="{5C036976-DB78-4940-AEB0-37E30B6A743A}" type="presParOf" srcId="{5F22BD40-115C-450D-803E-50B78FBD5775}" destId="{E93B8558-BF23-4232-ABEE-E036AFA23B70}" srcOrd="2" destOrd="0" presId="urn:microsoft.com/office/officeart/2005/8/layout/list1"/>
    <dgm:cxn modelId="{A32D4125-24F7-4521-BA30-C7DCC82DFD75}" type="presParOf" srcId="{5F22BD40-115C-450D-803E-50B78FBD5775}" destId="{36E23E0F-F20C-4F42-B8AE-CC5E47D4693A}" srcOrd="3" destOrd="0" presId="urn:microsoft.com/office/officeart/2005/8/layout/list1"/>
    <dgm:cxn modelId="{EE99B3DC-4F5D-4F0F-B649-8139462F2196}" type="presParOf" srcId="{5F22BD40-115C-450D-803E-50B78FBD5775}" destId="{7FF3A18C-9E98-4449-91AD-448AC5D0F0BC}" srcOrd="4" destOrd="0" presId="urn:microsoft.com/office/officeart/2005/8/layout/list1"/>
    <dgm:cxn modelId="{5AAC2091-4567-4988-86AE-E9EA0CA4C898}" type="presParOf" srcId="{7FF3A18C-9E98-4449-91AD-448AC5D0F0BC}" destId="{DB984DEF-3790-423C-B32D-0351DB5FD8FF}" srcOrd="0" destOrd="0" presId="urn:microsoft.com/office/officeart/2005/8/layout/list1"/>
    <dgm:cxn modelId="{5709BD90-CF98-4EC9-B1AB-608B37BCDE23}" type="presParOf" srcId="{7FF3A18C-9E98-4449-91AD-448AC5D0F0BC}" destId="{1A13B1EC-C396-4F9A-BCFE-8EDF2C3D08A9}" srcOrd="1" destOrd="0" presId="urn:microsoft.com/office/officeart/2005/8/layout/list1"/>
    <dgm:cxn modelId="{2C4C516C-774B-41C9-86B3-9A6DE9DEB7A0}" type="presParOf" srcId="{5F22BD40-115C-450D-803E-50B78FBD5775}" destId="{3F5D47C0-AF04-4B45-B97F-67DB6DFA446F}" srcOrd="5" destOrd="0" presId="urn:microsoft.com/office/officeart/2005/8/layout/list1"/>
    <dgm:cxn modelId="{77C66732-111E-4370-9771-8694551F50C3}" type="presParOf" srcId="{5F22BD40-115C-450D-803E-50B78FBD5775}" destId="{CABA056D-307D-4F3C-B41D-5A2C9CC02068}" srcOrd="6" destOrd="0" presId="urn:microsoft.com/office/officeart/2005/8/layout/list1"/>
    <dgm:cxn modelId="{0318AB0B-3CE4-455A-A44A-424D597748F2}" type="presParOf" srcId="{5F22BD40-115C-450D-803E-50B78FBD5775}" destId="{B3390FC8-4A88-4C16-9541-0EDCBD5297B5}" srcOrd="7" destOrd="0" presId="urn:microsoft.com/office/officeart/2005/8/layout/list1"/>
    <dgm:cxn modelId="{F93D290A-AB8A-45E9-9500-2B986DCF47E0}" type="presParOf" srcId="{5F22BD40-115C-450D-803E-50B78FBD5775}" destId="{9F978336-686D-4593-BEE4-E3C48F406B03}" srcOrd="8" destOrd="0" presId="urn:microsoft.com/office/officeart/2005/8/layout/list1"/>
    <dgm:cxn modelId="{2799C586-3D92-4664-B88D-41A940823F81}" type="presParOf" srcId="{9F978336-686D-4593-BEE4-E3C48F406B03}" destId="{11D5FE39-06B9-4688-8CCB-6EF5A3096C31}" srcOrd="0" destOrd="0" presId="urn:microsoft.com/office/officeart/2005/8/layout/list1"/>
    <dgm:cxn modelId="{0158B215-0298-40EC-AC9F-ACD4D067B77D}" type="presParOf" srcId="{9F978336-686D-4593-BEE4-E3C48F406B03}" destId="{D1617232-EA21-4800-A534-D9BAE375BA38}" srcOrd="1" destOrd="0" presId="urn:microsoft.com/office/officeart/2005/8/layout/list1"/>
    <dgm:cxn modelId="{EA7D4AAF-6729-45D1-80CF-E7183479B45B}" type="presParOf" srcId="{5F22BD40-115C-450D-803E-50B78FBD5775}" destId="{28C9FCC9-1A5A-46C8-8340-8FFE08F7FBB9}" srcOrd="9" destOrd="0" presId="urn:microsoft.com/office/officeart/2005/8/layout/list1"/>
    <dgm:cxn modelId="{1BF9E4E4-24DB-43A8-83B9-77EB3472406D}" type="presParOf" srcId="{5F22BD40-115C-450D-803E-50B78FBD5775}" destId="{1BF9DC67-3FCE-4656-AD10-751D98862C80}" srcOrd="10" destOrd="0" presId="urn:microsoft.com/office/officeart/2005/8/layout/list1"/>
    <dgm:cxn modelId="{88EA98C0-B91C-475A-B8FD-17CFCFF90BF8}" type="presParOf" srcId="{5F22BD40-115C-450D-803E-50B78FBD5775}" destId="{98C35300-1CC8-4A9A-BED6-461CEC39B4B1}" srcOrd="11" destOrd="0" presId="urn:microsoft.com/office/officeart/2005/8/layout/list1"/>
    <dgm:cxn modelId="{38E42753-95AE-4F74-AD37-FC19044C1DCD}" type="presParOf" srcId="{5F22BD40-115C-450D-803E-50B78FBD5775}" destId="{ADC20EF9-9C0D-447A-95C2-8882C7F08D55}" srcOrd="12" destOrd="0" presId="urn:microsoft.com/office/officeart/2005/8/layout/list1"/>
    <dgm:cxn modelId="{B63B8648-4B28-42E9-8DE6-C0682C2A3356}" type="presParOf" srcId="{ADC20EF9-9C0D-447A-95C2-8882C7F08D55}" destId="{54BF3191-B802-415C-B0EC-BDFBA0B7B257}" srcOrd="0" destOrd="0" presId="urn:microsoft.com/office/officeart/2005/8/layout/list1"/>
    <dgm:cxn modelId="{D03CF65C-B4CE-48CA-A5FE-7996C455B9E5}" type="presParOf" srcId="{ADC20EF9-9C0D-447A-95C2-8882C7F08D55}" destId="{53817AC3-5B54-410E-BEE7-7DF055798B9F}" srcOrd="1" destOrd="0" presId="urn:microsoft.com/office/officeart/2005/8/layout/list1"/>
    <dgm:cxn modelId="{C932135F-5D0D-4FC2-95F0-A47E05EA74C4}" type="presParOf" srcId="{5F22BD40-115C-450D-803E-50B78FBD5775}" destId="{43A8D81D-859C-4748-B8EB-EFEB0853C728}" srcOrd="13" destOrd="0" presId="urn:microsoft.com/office/officeart/2005/8/layout/list1"/>
    <dgm:cxn modelId="{E705BCA8-80BC-4B83-9CC8-01C69FB7ED70}" type="presParOf" srcId="{5F22BD40-115C-450D-803E-50B78FBD5775}" destId="{933CB48B-A20B-4216-9CB8-E1B41333873B}" srcOrd="14" destOrd="0" presId="urn:microsoft.com/office/officeart/2005/8/layout/list1"/>
    <dgm:cxn modelId="{D3C6E111-3034-4AD7-8C23-E300485A9C33}" type="presParOf" srcId="{5F22BD40-115C-450D-803E-50B78FBD5775}" destId="{CD705505-80F3-4C3B-B26A-FBCEC99AF876}" srcOrd="15" destOrd="0" presId="urn:microsoft.com/office/officeart/2005/8/layout/list1"/>
    <dgm:cxn modelId="{8F04FBF1-5861-4D4B-9E4A-E9AA32C519A0}" type="presParOf" srcId="{5F22BD40-115C-450D-803E-50B78FBD5775}" destId="{1F7E8CB3-39A1-442E-B04C-C9B461E6DC46}" srcOrd="16" destOrd="0" presId="urn:microsoft.com/office/officeart/2005/8/layout/list1"/>
    <dgm:cxn modelId="{FC721FE8-670B-4261-9A3A-47C02335BD93}" type="presParOf" srcId="{1F7E8CB3-39A1-442E-B04C-C9B461E6DC46}" destId="{10730380-A5B3-445D-B1B8-A421E0069100}" srcOrd="0" destOrd="0" presId="urn:microsoft.com/office/officeart/2005/8/layout/list1"/>
    <dgm:cxn modelId="{FFB3926E-5C87-4DDE-996C-4D0C06EA6DBB}" type="presParOf" srcId="{1F7E8CB3-39A1-442E-B04C-C9B461E6DC46}" destId="{8AF752EF-90D9-4A34-B148-843003670F2A}" srcOrd="1" destOrd="0" presId="urn:microsoft.com/office/officeart/2005/8/layout/list1"/>
    <dgm:cxn modelId="{E7867C1D-357C-4555-A596-23662C7D2819}" type="presParOf" srcId="{5F22BD40-115C-450D-803E-50B78FBD5775}" destId="{EB4F26BE-0E6C-49C8-A482-214931D534DA}" srcOrd="17" destOrd="0" presId="urn:microsoft.com/office/officeart/2005/8/layout/list1"/>
    <dgm:cxn modelId="{1185D397-8E40-426F-BD09-E512419CF04D}" type="presParOf" srcId="{5F22BD40-115C-450D-803E-50B78FBD5775}" destId="{1AA35A52-3F8A-44FE-895F-46EC354C9A7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7AB44A-E6A1-4E44-8665-9DD6F7E14C26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</dgm:pt>
    <dgm:pt modelId="{45FF5BEE-5FD1-49B2-A8C7-4F13C9E354EB}">
      <dgm:prSet phldrT="[Текст]" custT="1"/>
      <dgm:spPr/>
      <dgm:t>
        <a:bodyPr/>
        <a:lstStyle/>
        <a:p>
          <a:r>
            <a: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Розпад сімей, зниження народжуваності</a:t>
          </a:r>
          <a:endParaRPr lang="ru-RU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02F4BB-1663-427E-AC76-0C8B193CBB95}" type="parTrans" cxnId="{179C5EF5-64B8-4BE4-9ED9-5C0E00E421B7}">
      <dgm:prSet/>
      <dgm:spPr/>
      <dgm:t>
        <a:bodyPr/>
        <a:lstStyle/>
        <a:p>
          <a:endParaRPr lang="ru-RU"/>
        </a:p>
      </dgm:t>
    </dgm:pt>
    <dgm:pt modelId="{811929F4-49E2-4B76-A268-9440D04B5A60}" type="sibTrans" cxnId="{179C5EF5-64B8-4BE4-9ED9-5C0E00E421B7}">
      <dgm:prSet/>
      <dgm:spPr/>
      <dgm:t>
        <a:bodyPr/>
        <a:lstStyle/>
        <a:p>
          <a:endParaRPr lang="ru-RU"/>
        </a:p>
      </dgm:t>
    </dgm:pt>
    <dgm:pt modelId="{217D749B-B172-4250-9AC0-D7DD40E494FF}">
      <dgm:prSet phldrT="[Текст]" custT="1"/>
      <dgm:spPr/>
      <dgm:t>
        <a:bodyPr/>
        <a:lstStyle/>
        <a:p>
          <a:r>
            <a:rPr lang="uk-UA" sz="2600" smtClean="0">
              <a:latin typeface="Times New Roman" panose="02020603050405020304" pitchFamily="18" charset="0"/>
              <a:cs typeface="Times New Roman" panose="02020603050405020304" pitchFamily="18" charset="0"/>
            </a:rPr>
            <a:t>“Відплив” людей із країни</a:t>
          </a:r>
          <a:endParaRPr lang="ru-RU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E6100C-D007-4418-A20A-9AFD65ED12DE}" type="parTrans" cxnId="{98FE67A0-D849-4839-8780-BC65ECC26B41}">
      <dgm:prSet/>
      <dgm:spPr/>
      <dgm:t>
        <a:bodyPr/>
        <a:lstStyle/>
        <a:p>
          <a:endParaRPr lang="ru-RU"/>
        </a:p>
      </dgm:t>
    </dgm:pt>
    <dgm:pt modelId="{43F89F47-D5F2-4633-9C28-7DB86296DFD7}" type="sibTrans" cxnId="{98FE67A0-D849-4839-8780-BC65ECC26B41}">
      <dgm:prSet/>
      <dgm:spPr/>
      <dgm:t>
        <a:bodyPr/>
        <a:lstStyle/>
        <a:p>
          <a:endParaRPr lang="ru-RU"/>
        </a:p>
      </dgm:t>
    </dgm:pt>
    <dgm:pt modelId="{C8B210E2-5F00-446A-B67A-33DEFC2BA723}">
      <dgm:prSet phldrT="[Текст]" custT="1"/>
      <dgm:spPr/>
      <dgm:t>
        <a:bodyPr/>
        <a:lstStyle/>
        <a:p>
          <a:r>
            <a:rPr lang="uk-UA" sz="2600" smtClean="0">
              <a:latin typeface="Times New Roman" panose="02020603050405020304" pitchFamily="18" charset="0"/>
              <a:cs typeface="Times New Roman" panose="02020603050405020304" pitchFamily="18" charset="0"/>
            </a:rPr>
            <a:t>Втрата соціальних гарантій</a:t>
          </a:r>
          <a:endParaRPr lang="ru-RU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EF3B9E-95AC-4D51-9259-15C6D0F20A98}" type="parTrans" cxnId="{F0E26798-561E-43CA-B7BA-29B5D5A6CA9E}">
      <dgm:prSet/>
      <dgm:spPr/>
      <dgm:t>
        <a:bodyPr/>
        <a:lstStyle/>
        <a:p>
          <a:endParaRPr lang="ru-RU"/>
        </a:p>
      </dgm:t>
    </dgm:pt>
    <dgm:pt modelId="{17B7016E-33A0-43B9-BA04-247477D47991}" type="sibTrans" cxnId="{F0E26798-561E-43CA-B7BA-29B5D5A6CA9E}">
      <dgm:prSet/>
      <dgm:spPr/>
      <dgm:t>
        <a:bodyPr/>
        <a:lstStyle/>
        <a:p>
          <a:endParaRPr lang="ru-RU"/>
        </a:p>
      </dgm:t>
    </dgm:pt>
    <dgm:pt modelId="{2B0C0F60-F470-481C-A208-6060A2142B50}">
      <dgm:prSet phldrT="[Текст]" custT="1"/>
      <dgm:spPr/>
      <dgm:t>
        <a:bodyPr/>
        <a:lstStyle/>
        <a:p>
          <a:r>
            <a:rPr lang="uk-UA" sz="2600" smtClean="0">
              <a:latin typeface="Times New Roman" panose="02020603050405020304" pitchFamily="18" charset="0"/>
              <a:cs typeface="Times New Roman" panose="02020603050405020304" pitchFamily="18" charset="0"/>
            </a:rPr>
            <a:t>Втрата часу та здоров’я мігрантів</a:t>
          </a:r>
          <a:endParaRPr lang="ru-RU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8F2596-433A-4BA4-B7F5-6FD923EB5617}" type="parTrans" cxnId="{F9297D38-E2AC-49CD-B481-589C9AD576C1}">
      <dgm:prSet/>
      <dgm:spPr/>
      <dgm:t>
        <a:bodyPr/>
        <a:lstStyle/>
        <a:p>
          <a:endParaRPr lang="ru-RU"/>
        </a:p>
      </dgm:t>
    </dgm:pt>
    <dgm:pt modelId="{3FC1ACF2-34DB-48CF-B4A1-EC26B356706F}" type="sibTrans" cxnId="{F9297D38-E2AC-49CD-B481-589C9AD576C1}">
      <dgm:prSet/>
      <dgm:spPr/>
      <dgm:t>
        <a:bodyPr/>
        <a:lstStyle/>
        <a:p>
          <a:endParaRPr lang="ru-RU"/>
        </a:p>
      </dgm:t>
    </dgm:pt>
    <dgm:pt modelId="{2B5EB843-C85D-4C88-A283-933243EEA1EE}">
      <dgm:prSet phldrT="[Текст]" custT="1"/>
      <dgm:spPr/>
      <dgm:t>
        <a:bodyPr/>
        <a:lstStyle/>
        <a:p>
          <a:r>
            <a:rPr lang="uk-UA" sz="2600" smtClean="0">
              <a:latin typeface="Times New Roman" panose="02020603050405020304" pitchFamily="18" charset="0"/>
              <a:cs typeface="Times New Roman" panose="02020603050405020304" pitchFamily="18" charset="0"/>
            </a:rPr>
            <a:t>Збільшення кількості безпритульних дітей</a:t>
          </a:r>
          <a:endParaRPr lang="ru-RU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3A6CCB-80AA-4340-AF33-8FC507DDECC1}" type="parTrans" cxnId="{DBF758E9-5959-4E8C-8D92-0F5E9961BA70}">
      <dgm:prSet/>
      <dgm:spPr/>
      <dgm:t>
        <a:bodyPr/>
        <a:lstStyle/>
        <a:p>
          <a:endParaRPr lang="ru-RU"/>
        </a:p>
      </dgm:t>
    </dgm:pt>
    <dgm:pt modelId="{AC321F9F-B3C3-46F0-ABDF-4783C3E39AC4}" type="sibTrans" cxnId="{DBF758E9-5959-4E8C-8D92-0F5E9961BA70}">
      <dgm:prSet/>
      <dgm:spPr/>
      <dgm:t>
        <a:bodyPr/>
        <a:lstStyle/>
        <a:p>
          <a:endParaRPr lang="ru-RU"/>
        </a:p>
      </dgm:t>
    </dgm:pt>
    <dgm:pt modelId="{ED475D9F-57ED-47B6-A83D-4DF694E0AE4F}">
      <dgm:prSet phldrT="[Текст]" custT="1"/>
      <dgm:spPr/>
      <dgm:t>
        <a:bodyPr/>
        <a:lstStyle/>
        <a:p>
          <a:r>
            <a:rPr lang="uk-UA" sz="2600" smtClean="0">
              <a:latin typeface="Times New Roman" panose="02020603050405020304" pitchFamily="18" charset="0"/>
              <a:cs typeface="Times New Roman" panose="02020603050405020304" pitchFamily="18" charset="0"/>
            </a:rPr>
            <a:t>Поширення соціально-небезпечних захворювань</a:t>
          </a:r>
          <a:endParaRPr lang="ru-RU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206627-324D-4364-99F0-154649BC5049}" type="parTrans" cxnId="{3547B5DF-4724-4DBE-AC6A-6B8589C7D9D8}">
      <dgm:prSet/>
      <dgm:spPr/>
      <dgm:t>
        <a:bodyPr/>
        <a:lstStyle/>
        <a:p>
          <a:endParaRPr lang="ru-RU"/>
        </a:p>
      </dgm:t>
    </dgm:pt>
    <dgm:pt modelId="{FD932F3B-7CC0-4683-82D0-B90D68A6999F}" type="sibTrans" cxnId="{3547B5DF-4724-4DBE-AC6A-6B8589C7D9D8}">
      <dgm:prSet/>
      <dgm:spPr/>
      <dgm:t>
        <a:bodyPr/>
        <a:lstStyle/>
        <a:p>
          <a:endParaRPr lang="ru-RU"/>
        </a:p>
      </dgm:t>
    </dgm:pt>
    <dgm:pt modelId="{96AEF26C-947B-4256-943A-F06916F97F4B}" type="pres">
      <dgm:prSet presAssocID="{787AB44A-E6A1-4E44-8665-9DD6F7E14C26}" presName="linearFlow" presStyleCnt="0">
        <dgm:presLayoutVars>
          <dgm:dir/>
          <dgm:resizeHandles val="exact"/>
        </dgm:presLayoutVars>
      </dgm:prSet>
      <dgm:spPr/>
    </dgm:pt>
    <dgm:pt modelId="{BD0CF10A-6DAC-447D-8BA4-79495C42FC5C}" type="pres">
      <dgm:prSet presAssocID="{45FF5BEE-5FD1-49B2-A8C7-4F13C9E354EB}" presName="composite" presStyleCnt="0"/>
      <dgm:spPr/>
    </dgm:pt>
    <dgm:pt modelId="{9F3C7A4F-21CD-47D5-990E-CB84C00C2662}" type="pres">
      <dgm:prSet presAssocID="{45FF5BEE-5FD1-49B2-A8C7-4F13C9E354EB}" presName="imgShp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5B52232-EB80-4130-89FC-9103A58CC58D}" type="pres">
      <dgm:prSet presAssocID="{45FF5BEE-5FD1-49B2-A8C7-4F13C9E354EB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A5AE9-F061-4AD5-8C31-BCD35EE5F9DD}" type="pres">
      <dgm:prSet presAssocID="{811929F4-49E2-4B76-A268-9440D04B5A60}" presName="spacing" presStyleCnt="0"/>
      <dgm:spPr/>
    </dgm:pt>
    <dgm:pt modelId="{27209C13-401C-402D-BD4E-FAEA2F8E5EA7}" type="pres">
      <dgm:prSet presAssocID="{217D749B-B172-4250-9AC0-D7DD40E494FF}" presName="composite" presStyleCnt="0"/>
      <dgm:spPr/>
    </dgm:pt>
    <dgm:pt modelId="{6BB82D50-52A4-4D15-8215-332FF0DAFE98}" type="pres">
      <dgm:prSet presAssocID="{217D749B-B172-4250-9AC0-D7DD40E494FF}" presName="imgShp" presStyleLbl="fgImgPlace1" presStyleIdx="1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E6A262E-EB43-4618-8F67-B1D45E0E5EB9}" type="pres">
      <dgm:prSet presAssocID="{217D749B-B172-4250-9AC0-D7DD40E494FF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E5F89-36E8-437D-B966-DDFAE258B1D0}" type="pres">
      <dgm:prSet presAssocID="{43F89F47-D5F2-4633-9C28-7DB86296DFD7}" presName="spacing" presStyleCnt="0"/>
      <dgm:spPr/>
    </dgm:pt>
    <dgm:pt modelId="{C9337C34-DF89-4C50-A548-8FED64FC98FC}" type="pres">
      <dgm:prSet presAssocID="{C8B210E2-5F00-446A-B67A-33DEFC2BA723}" presName="composite" presStyleCnt="0"/>
      <dgm:spPr/>
    </dgm:pt>
    <dgm:pt modelId="{D81C296C-C3F4-40F0-9EF0-91265280FC21}" type="pres">
      <dgm:prSet presAssocID="{C8B210E2-5F00-446A-B67A-33DEFC2BA723}" presName="imgShp" presStyleLbl="fgImgPlace1" presStyleIdx="2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44BC055-D94D-4482-8DEE-0E9BAC89E69E}" type="pres">
      <dgm:prSet presAssocID="{C8B210E2-5F00-446A-B67A-33DEFC2BA723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4DBD7-37CA-483B-B1FA-8E64196BD5EA}" type="pres">
      <dgm:prSet presAssocID="{17B7016E-33A0-43B9-BA04-247477D47991}" presName="spacing" presStyleCnt="0"/>
      <dgm:spPr/>
    </dgm:pt>
    <dgm:pt modelId="{58A92347-3F33-4D75-A72F-556FBE87BAFD}" type="pres">
      <dgm:prSet presAssocID="{2B0C0F60-F470-481C-A208-6060A2142B50}" presName="composite" presStyleCnt="0"/>
      <dgm:spPr/>
    </dgm:pt>
    <dgm:pt modelId="{827A1DBA-9C20-4ECE-8766-377664E62FEB}" type="pres">
      <dgm:prSet presAssocID="{2B0C0F60-F470-481C-A208-6060A2142B50}" presName="imgShp" presStyleLbl="fgImgPlace1" presStyleIdx="3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61DD337-AF74-43BB-BFDC-7E9BE5B6B99B}" type="pres">
      <dgm:prSet presAssocID="{2B0C0F60-F470-481C-A208-6060A2142B50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079F2-EC57-466A-A93A-43F17340BA52}" type="pres">
      <dgm:prSet presAssocID="{3FC1ACF2-34DB-48CF-B4A1-EC26B356706F}" presName="spacing" presStyleCnt="0"/>
      <dgm:spPr/>
    </dgm:pt>
    <dgm:pt modelId="{8C36BCB5-9287-40BD-9306-4F6CBC9375DE}" type="pres">
      <dgm:prSet presAssocID="{2B5EB843-C85D-4C88-A283-933243EEA1EE}" presName="composite" presStyleCnt="0"/>
      <dgm:spPr/>
    </dgm:pt>
    <dgm:pt modelId="{E07D7626-4CD7-46DC-8F14-E9F48347F2A7}" type="pres">
      <dgm:prSet presAssocID="{2B5EB843-C85D-4C88-A283-933243EEA1EE}" presName="imgShp" presStyleLbl="fgImgPlace1" presStyleIdx="4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E7E7958-16BD-417E-9E63-D2C90EAD5919}" type="pres">
      <dgm:prSet presAssocID="{2B5EB843-C85D-4C88-A283-933243EEA1EE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B6932-8786-4FE7-BED1-58D3E34E30C0}" type="pres">
      <dgm:prSet presAssocID="{AC321F9F-B3C3-46F0-ABDF-4783C3E39AC4}" presName="spacing" presStyleCnt="0"/>
      <dgm:spPr/>
    </dgm:pt>
    <dgm:pt modelId="{FA77D57D-4D3A-453C-A485-BF03B662CF17}" type="pres">
      <dgm:prSet presAssocID="{ED475D9F-57ED-47B6-A83D-4DF694E0AE4F}" presName="composite" presStyleCnt="0"/>
      <dgm:spPr/>
    </dgm:pt>
    <dgm:pt modelId="{6F4CC41C-584D-425B-8538-E92E65E97355}" type="pres">
      <dgm:prSet presAssocID="{ED475D9F-57ED-47B6-A83D-4DF694E0AE4F}" presName="imgShp" presStyleLbl="fgImgPlace1" presStyleIdx="5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A594E8D-D155-42E7-A66D-89F68350EB73}" type="pres">
      <dgm:prSet presAssocID="{ED475D9F-57ED-47B6-A83D-4DF694E0AE4F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FE67A0-D849-4839-8780-BC65ECC26B41}" srcId="{787AB44A-E6A1-4E44-8665-9DD6F7E14C26}" destId="{217D749B-B172-4250-9AC0-D7DD40E494FF}" srcOrd="1" destOrd="0" parTransId="{81E6100C-D007-4418-A20A-9AFD65ED12DE}" sibTransId="{43F89F47-D5F2-4633-9C28-7DB86296DFD7}"/>
    <dgm:cxn modelId="{A9B12FA0-CFC6-4421-A1AD-90C20BEB2E29}" type="presOf" srcId="{C8B210E2-5F00-446A-B67A-33DEFC2BA723}" destId="{844BC055-D94D-4482-8DEE-0E9BAC89E69E}" srcOrd="0" destOrd="0" presId="urn:microsoft.com/office/officeart/2005/8/layout/vList3"/>
    <dgm:cxn modelId="{D623973D-E7C0-46FB-8C98-8448DCD26C64}" type="presOf" srcId="{2B5EB843-C85D-4C88-A283-933243EEA1EE}" destId="{9E7E7958-16BD-417E-9E63-D2C90EAD5919}" srcOrd="0" destOrd="0" presId="urn:microsoft.com/office/officeart/2005/8/layout/vList3"/>
    <dgm:cxn modelId="{F9297D38-E2AC-49CD-B481-589C9AD576C1}" srcId="{787AB44A-E6A1-4E44-8665-9DD6F7E14C26}" destId="{2B0C0F60-F470-481C-A208-6060A2142B50}" srcOrd="3" destOrd="0" parTransId="{7E8F2596-433A-4BA4-B7F5-6FD923EB5617}" sibTransId="{3FC1ACF2-34DB-48CF-B4A1-EC26B356706F}"/>
    <dgm:cxn modelId="{323F1A19-A24E-4390-A6D0-27B908E07C72}" type="presOf" srcId="{45FF5BEE-5FD1-49B2-A8C7-4F13C9E354EB}" destId="{75B52232-EB80-4130-89FC-9103A58CC58D}" srcOrd="0" destOrd="0" presId="urn:microsoft.com/office/officeart/2005/8/layout/vList3"/>
    <dgm:cxn modelId="{89C026D5-B13D-4B6B-8053-576824AFB3B3}" type="presOf" srcId="{787AB44A-E6A1-4E44-8665-9DD6F7E14C26}" destId="{96AEF26C-947B-4256-943A-F06916F97F4B}" srcOrd="0" destOrd="0" presId="urn:microsoft.com/office/officeart/2005/8/layout/vList3"/>
    <dgm:cxn modelId="{6551B106-C3A2-4EFB-94C7-DCB010522D46}" type="presOf" srcId="{217D749B-B172-4250-9AC0-D7DD40E494FF}" destId="{8E6A262E-EB43-4618-8F67-B1D45E0E5EB9}" srcOrd="0" destOrd="0" presId="urn:microsoft.com/office/officeart/2005/8/layout/vList3"/>
    <dgm:cxn modelId="{F0E26798-561E-43CA-B7BA-29B5D5A6CA9E}" srcId="{787AB44A-E6A1-4E44-8665-9DD6F7E14C26}" destId="{C8B210E2-5F00-446A-B67A-33DEFC2BA723}" srcOrd="2" destOrd="0" parTransId="{C8EF3B9E-95AC-4D51-9259-15C6D0F20A98}" sibTransId="{17B7016E-33A0-43B9-BA04-247477D47991}"/>
    <dgm:cxn modelId="{DBF758E9-5959-4E8C-8D92-0F5E9961BA70}" srcId="{787AB44A-E6A1-4E44-8665-9DD6F7E14C26}" destId="{2B5EB843-C85D-4C88-A283-933243EEA1EE}" srcOrd="4" destOrd="0" parTransId="{433A6CCB-80AA-4340-AF33-8FC507DDECC1}" sibTransId="{AC321F9F-B3C3-46F0-ABDF-4783C3E39AC4}"/>
    <dgm:cxn modelId="{179C5EF5-64B8-4BE4-9ED9-5C0E00E421B7}" srcId="{787AB44A-E6A1-4E44-8665-9DD6F7E14C26}" destId="{45FF5BEE-5FD1-49B2-A8C7-4F13C9E354EB}" srcOrd="0" destOrd="0" parTransId="{4602F4BB-1663-427E-AC76-0C8B193CBB95}" sibTransId="{811929F4-49E2-4B76-A268-9440D04B5A60}"/>
    <dgm:cxn modelId="{EBEA58EC-1AD4-4F74-88F5-821F613E4B56}" type="presOf" srcId="{ED475D9F-57ED-47B6-A83D-4DF694E0AE4F}" destId="{0A594E8D-D155-42E7-A66D-89F68350EB73}" srcOrd="0" destOrd="0" presId="urn:microsoft.com/office/officeart/2005/8/layout/vList3"/>
    <dgm:cxn modelId="{CEC84264-D39B-4088-AF89-C7619156C64E}" type="presOf" srcId="{2B0C0F60-F470-481C-A208-6060A2142B50}" destId="{161DD337-AF74-43BB-BFDC-7E9BE5B6B99B}" srcOrd="0" destOrd="0" presId="urn:microsoft.com/office/officeart/2005/8/layout/vList3"/>
    <dgm:cxn modelId="{3547B5DF-4724-4DBE-AC6A-6B8589C7D9D8}" srcId="{787AB44A-E6A1-4E44-8665-9DD6F7E14C26}" destId="{ED475D9F-57ED-47B6-A83D-4DF694E0AE4F}" srcOrd="5" destOrd="0" parTransId="{E1206627-324D-4364-99F0-154649BC5049}" sibTransId="{FD932F3B-7CC0-4683-82D0-B90D68A6999F}"/>
    <dgm:cxn modelId="{CC113C3D-6F6E-4734-95CE-D167E3B75ED9}" type="presParOf" srcId="{96AEF26C-947B-4256-943A-F06916F97F4B}" destId="{BD0CF10A-6DAC-447D-8BA4-79495C42FC5C}" srcOrd="0" destOrd="0" presId="urn:microsoft.com/office/officeart/2005/8/layout/vList3"/>
    <dgm:cxn modelId="{FC45B4F9-3FE7-429F-8061-AFEFE8B4363E}" type="presParOf" srcId="{BD0CF10A-6DAC-447D-8BA4-79495C42FC5C}" destId="{9F3C7A4F-21CD-47D5-990E-CB84C00C2662}" srcOrd="0" destOrd="0" presId="urn:microsoft.com/office/officeart/2005/8/layout/vList3"/>
    <dgm:cxn modelId="{15D760A5-1DC1-4C07-9809-99109789559E}" type="presParOf" srcId="{BD0CF10A-6DAC-447D-8BA4-79495C42FC5C}" destId="{75B52232-EB80-4130-89FC-9103A58CC58D}" srcOrd="1" destOrd="0" presId="urn:microsoft.com/office/officeart/2005/8/layout/vList3"/>
    <dgm:cxn modelId="{C1B65838-1E48-4620-958F-7EB896F98700}" type="presParOf" srcId="{96AEF26C-947B-4256-943A-F06916F97F4B}" destId="{01EA5AE9-F061-4AD5-8C31-BCD35EE5F9DD}" srcOrd="1" destOrd="0" presId="urn:microsoft.com/office/officeart/2005/8/layout/vList3"/>
    <dgm:cxn modelId="{7BE97B8D-628B-4ECE-B604-65DF94737655}" type="presParOf" srcId="{96AEF26C-947B-4256-943A-F06916F97F4B}" destId="{27209C13-401C-402D-BD4E-FAEA2F8E5EA7}" srcOrd="2" destOrd="0" presId="urn:microsoft.com/office/officeart/2005/8/layout/vList3"/>
    <dgm:cxn modelId="{6E5C92E1-0680-438E-B868-EFB29EBB5602}" type="presParOf" srcId="{27209C13-401C-402D-BD4E-FAEA2F8E5EA7}" destId="{6BB82D50-52A4-4D15-8215-332FF0DAFE98}" srcOrd="0" destOrd="0" presId="urn:microsoft.com/office/officeart/2005/8/layout/vList3"/>
    <dgm:cxn modelId="{31063F9D-11EB-45FE-83C0-692392FBDDD9}" type="presParOf" srcId="{27209C13-401C-402D-BD4E-FAEA2F8E5EA7}" destId="{8E6A262E-EB43-4618-8F67-B1D45E0E5EB9}" srcOrd="1" destOrd="0" presId="urn:microsoft.com/office/officeart/2005/8/layout/vList3"/>
    <dgm:cxn modelId="{6D1621BA-D8D9-4794-BE61-8AF69B5AF056}" type="presParOf" srcId="{96AEF26C-947B-4256-943A-F06916F97F4B}" destId="{19BE5F89-36E8-437D-B966-DDFAE258B1D0}" srcOrd="3" destOrd="0" presId="urn:microsoft.com/office/officeart/2005/8/layout/vList3"/>
    <dgm:cxn modelId="{43B26F66-331B-430A-BF3E-8F119A04E299}" type="presParOf" srcId="{96AEF26C-947B-4256-943A-F06916F97F4B}" destId="{C9337C34-DF89-4C50-A548-8FED64FC98FC}" srcOrd="4" destOrd="0" presId="urn:microsoft.com/office/officeart/2005/8/layout/vList3"/>
    <dgm:cxn modelId="{29CE24C3-2DF6-4D42-9C9B-F819FCEF4AD9}" type="presParOf" srcId="{C9337C34-DF89-4C50-A548-8FED64FC98FC}" destId="{D81C296C-C3F4-40F0-9EF0-91265280FC21}" srcOrd="0" destOrd="0" presId="urn:microsoft.com/office/officeart/2005/8/layout/vList3"/>
    <dgm:cxn modelId="{99BD76C6-9F89-41EC-912E-A5390BF71C8D}" type="presParOf" srcId="{C9337C34-DF89-4C50-A548-8FED64FC98FC}" destId="{844BC055-D94D-4482-8DEE-0E9BAC89E69E}" srcOrd="1" destOrd="0" presId="urn:microsoft.com/office/officeart/2005/8/layout/vList3"/>
    <dgm:cxn modelId="{21D3A210-A274-4EB2-987D-52A4FD4CA424}" type="presParOf" srcId="{96AEF26C-947B-4256-943A-F06916F97F4B}" destId="{A224DBD7-37CA-483B-B1FA-8E64196BD5EA}" srcOrd="5" destOrd="0" presId="urn:microsoft.com/office/officeart/2005/8/layout/vList3"/>
    <dgm:cxn modelId="{146CDA1B-4A1C-46A8-BF07-95BFF78BD0C2}" type="presParOf" srcId="{96AEF26C-947B-4256-943A-F06916F97F4B}" destId="{58A92347-3F33-4D75-A72F-556FBE87BAFD}" srcOrd="6" destOrd="0" presId="urn:microsoft.com/office/officeart/2005/8/layout/vList3"/>
    <dgm:cxn modelId="{4D51EB6F-845F-4BA5-B0F5-AC654EE78066}" type="presParOf" srcId="{58A92347-3F33-4D75-A72F-556FBE87BAFD}" destId="{827A1DBA-9C20-4ECE-8766-377664E62FEB}" srcOrd="0" destOrd="0" presId="urn:microsoft.com/office/officeart/2005/8/layout/vList3"/>
    <dgm:cxn modelId="{A41AFD3D-B8E8-4963-9B17-5037487BB2D3}" type="presParOf" srcId="{58A92347-3F33-4D75-A72F-556FBE87BAFD}" destId="{161DD337-AF74-43BB-BFDC-7E9BE5B6B99B}" srcOrd="1" destOrd="0" presId="urn:microsoft.com/office/officeart/2005/8/layout/vList3"/>
    <dgm:cxn modelId="{1DACA600-BAC8-4EB1-8613-B91C16C001FD}" type="presParOf" srcId="{96AEF26C-947B-4256-943A-F06916F97F4B}" destId="{F4A079F2-EC57-466A-A93A-43F17340BA52}" srcOrd="7" destOrd="0" presId="urn:microsoft.com/office/officeart/2005/8/layout/vList3"/>
    <dgm:cxn modelId="{96EE9110-9FAD-444B-B41C-0149F1506257}" type="presParOf" srcId="{96AEF26C-947B-4256-943A-F06916F97F4B}" destId="{8C36BCB5-9287-40BD-9306-4F6CBC9375DE}" srcOrd="8" destOrd="0" presId="urn:microsoft.com/office/officeart/2005/8/layout/vList3"/>
    <dgm:cxn modelId="{780388D6-D9C2-41C2-B072-2D46F092E1CE}" type="presParOf" srcId="{8C36BCB5-9287-40BD-9306-4F6CBC9375DE}" destId="{E07D7626-4CD7-46DC-8F14-E9F48347F2A7}" srcOrd="0" destOrd="0" presId="urn:microsoft.com/office/officeart/2005/8/layout/vList3"/>
    <dgm:cxn modelId="{C4792D9A-348B-4D52-BA29-CEF372B19882}" type="presParOf" srcId="{8C36BCB5-9287-40BD-9306-4F6CBC9375DE}" destId="{9E7E7958-16BD-417E-9E63-D2C90EAD5919}" srcOrd="1" destOrd="0" presId="urn:microsoft.com/office/officeart/2005/8/layout/vList3"/>
    <dgm:cxn modelId="{C087FEA6-6E2E-4F58-AE13-1D50C4D8DB3A}" type="presParOf" srcId="{96AEF26C-947B-4256-943A-F06916F97F4B}" destId="{490B6932-8786-4FE7-BED1-58D3E34E30C0}" srcOrd="9" destOrd="0" presId="urn:microsoft.com/office/officeart/2005/8/layout/vList3"/>
    <dgm:cxn modelId="{80E95FD2-8312-45DD-9F66-B15C18392C58}" type="presParOf" srcId="{96AEF26C-947B-4256-943A-F06916F97F4B}" destId="{FA77D57D-4D3A-453C-A485-BF03B662CF17}" srcOrd="10" destOrd="0" presId="urn:microsoft.com/office/officeart/2005/8/layout/vList3"/>
    <dgm:cxn modelId="{5085A16C-AD4A-4388-A789-7CACE37AB3D3}" type="presParOf" srcId="{FA77D57D-4D3A-453C-A485-BF03B662CF17}" destId="{6F4CC41C-584D-425B-8538-E92E65E97355}" srcOrd="0" destOrd="0" presId="urn:microsoft.com/office/officeart/2005/8/layout/vList3"/>
    <dgm:cxn modelId="{0AD87B74-E92E-459C-B06B-0A79B6669137}" type="presParOf" srcId="{FA77D57D-4D3A-453C-A485-BF03B662CF17}" destId="{0A594E8D-D155-42E7-A66D-89F68350EB7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5408AA-841E-4D5B-B336-CE1E4AAB4D3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ED89DEEA-BA0A-4F4F-B16E-A92F6C5786B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Поліпшення матеріального благополуччя сімей мігрантів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136D06-51F8-477B-9F47-E417DA8E706A}" type="parTrans" cxnId="{92E0EC51-5E43-4CE9-BB76-CF1C26212D74}">
      <dgm:prSet/>
      <dgm:spPr/>
      <dgm:t>
        <a:bodyPr/>
        <a:lstStyle/>
        <a:p>
          <a:endParaRPr lang="ru-RU"/>
        </a:p>
      </dgm:t>
    </dgm:pt>
    <dgm:pt modelId="{E524A622-87BA-4E4F-857D-03A02E3E8AEB}" type="sibTrans" cxnId="{92E0EC51-5E43-4CE9-BB76-CF1C26212D74}">
      <dgm:prSet/>
      <dgm:spPr/>
      <dgm:t>
        <a:bodyPr/>
        <a:lstStyle/>
        <a:p>
          <a:endParaRPr lang="ru-RU"/>
        </a:p>
      </dgm:t>
    </dgm:pt>
    <dgm:pt modelId="{D178BD09-0BE5-4979-984C-E9F7F2EE527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Надходження грошей у країну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FCF9F9-9D77-4B1D-A8C9-894597C99B18}" type="parTrans" cxnId="{A938868F-3F1E-4F1A-872D-EAB276767334}">
      <dgm:prSet/>
      <dgm:spPr/>
      <dgm:t>
        <a:bodyPr/>
        <a:lstStyle/>
        <a:p>
          <a:endParaRPr lang="ru-RU"/>
        </a:p>
      </dgm:t>
    </dgm:pt>
    <dgm:pt modelId="{E5A0834B-8BCE-4EA6-899C-075EFBA4D89D}" type="sibTrans" cxnId="{A938868F-3F1E-4F1A-872D-EAB276767334}">
      <dgm:prSet/>
      <dgm:spPr/>
      <dgm:t>
        <a:bodyPr/>
        <a:lstStyle/>
        <a:p>
          <a:endParaRPr lang="ru-RU"/>
        </a:p>
      </dgm:t>
    </dgm:pt>
    <dgm:pt modelId="{0B83AC59-1627-42F5-B773-81CC34FA370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Встановлення нових соціальних </a:t>
          </a:r>
          <a:r>
            <a:rPr lang="uk-UA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зв’язків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C01DB8-D172-4F19-A101-16452F657F99}" type="parTrans" cxnId="{98A44559-B014-4407-A5F1-96B307AE170C}">
      <dgm:prSet/>
      <dgm:spPr/>
      <dgm:t>
        <a:bodyPr/>
        <a:lstStyle/>
        <a:p>
          <a:endParaRPr lang="ru-RU"/>
        </a:p>
      </dgm:t>
    </dgm:pt>
    <dgm:pt modelId="{501E5236-9E73-475B-B038-D5B01BA1C7F6}" type="sibTrans" cxnId="{98A44559-B014-4407-A5F1-96B307AE170C}">
      <dgm:prSet/>
      <dgm:spPr/>
      <dgm:t>
        <a:bodyPr/>
        <a:lstStyle/>
        <a:p>
          <a:endParaRPr lang="ru-RU"/>
        </a:p>
      </dgm:t>
    </dgm:pt>
    <dgm:pt modelId="{3CECF8C3-AFA6-4924-BD85-118646E224D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кваліфікації трудових мігрантів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157723-BDC1-4F61-AC45-6090709994C9}" type="parTrans" cxnId="{41B55F92-0A2D-44D0-97B6-1F21432F27B5}">
      <dgm:prSet/>
      <dgm:spPr/>
      <dgm:t>
        <a:bodyPr/>
        <a:lstStyle/>
        <a:p>
          <a:endParaRPr lang="ru-RU"/>
        </a:p>
      </dgm:t>
    </dgm:pt>
    <dgm:pt modelId="{7BCD1FDD-CF95-4799-81D7-2D2A5EDB5CC7}" type="sibTrans" cxnId="{41B55F92-0A2D-44D0-97B6-1F21432F27B5}">
      <dgm:prSet/>
      <dgm:spPr/>
      <dgm:t>
        <a:bodyPr/>
        <a:lstStyle/>
        <a:p>
          <a:endParaRPr lang="ru-RU"/>
        </a:p>
      </dgm:t>
    </dgm:pt>
    <dgm:pt modelId="{5A3C29B3-552D-4B4B-B0C2-6D5DB0AFD90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Зниження рівня бідності та нерівності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0FCAA8-3C90-4741-81B0-4DFF151E00F6}" type="parTrans" cxnId="{5DE5978C-1AAF-4848-86AA-6A127C573FE5}">
      <dgm:prSet/>
      <dgm:spPr/>
      <dgm:t>
        <a:bodyPr/>
        <a:lstStyle/>
        <a:p>
          <a:endParaRPr lang="ru-RU"/>
        </a:p>
      </dgm:t>
    </dgm:pt>
    <dgm:pt modelId="{C5C68AE3-C50B-46A3-8052-DCC4CE20D438}" type="sibTrans" cxnId="{5DE5978C-1AAF-4848-86AA-6A127C573FE5}">
      <dgm:prSet/>
      <dgm:spPr/>
      <dgm:t>
        <a:bodyPr/>
        <a:lstStyle/>
        <a:p>
          <a:endParaRPr lang="ru-RU"/>
        </a:p>
      </dgm:t>
    </dgm:pt>
    <dgm:pt modelId="{5534693F-DDCF-490E-B6A7-41A146F3D66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 рівня освіти та здоров’я родичів мігрантів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BC5ABA-6A36-40DF-9CF7-2E99595D2B66}" type="parTrans" cxnId="{B160EFAB-F45A-47E3-B9CB-6A01D0FE080C}">
      <dgm:prSet/>
      <dgm:spPr/>
      <dgm:t>
        <a:bodyPr/>
        <a:lstStyle/>
        <a:p>
          <a:endParaRPr lang="ru-RU"/>
        </a:p>
      </dgm:t>
    </dgm:pt>
    <dgm:pt modelId="{DBECEA91-08C0-45DA-8D4E-00666E854D80}" type="sibTrans" cxnId="{B160EFAB-F45A-47E3-B9CB-6A01D0FE080C}">
      <dgm:prSet/>
      <dgm:spPr/>
      <dgm:t>
        <a:bodyPr/>
        <a:lstStyle/>
        <a:p>
          <a:endParaRPr lang="ru-RU"/>
        </a:p>
      </dgm:t>
    </dgm:pt>
    <dgm:pt modelId="{3CF24DCC-C65C-4761-9A5E-21FCC177B484}" type="pres">
      <dgm:prSet presAssocID="{755408AA-841E-4D5B-B336-CE1E4AAB4D35}" presName="linearFlow" presStyleCnt="0">
        <dgm:presLayoutVars>
          <dgm:dir/>
          <dgm:resizeHandles val="exact"/>
        </dgm:presLayoutVars>
      </dgm:prSet>
      <dgm:spPr/>
    </dgm:pt>
    <dgm:pt modelId="{4ADFC07C-5633-4ACC-B55C-309A4B5FCBC4}" type="pres">
      <dgm:prSet presAssocID="{ED89DEEA-BA0A-4F4F-B16E-A92F6C5786B3}" presName="composite" presStyleCnt="0"/>
      <dgm:spPr/>
    </dgm:pt>
    <dgm:pt modelId="{8BDD5BB1-1A3D-4538-8900-EBD433EEF385}" type="pres">
      <dgm:prSet presAssocID="{ED89DEEA-BA0A-4F4F-B16E-A92F6C5786B3}" presName="imgShp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ACFE134-EAC2-4A40-9D82-D27E7D8BC2B7}" type="pres">
      <dgm:prSet presAssocID="{ED89DEEA-BA0A-4F4F-B16E-A92F6C5786B3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6062D-B95D-4CB2-9A43-D71731F9951A}" type="pres">
      <dgm:prSet presAssocID="{E524A622-87BA-4E4F-857D-03A02E3E8AEB}" presName="spacing" presStyleCnt="0"/>
      <dgm:spPr/>
    </dgm:pt>
    <dgm:pt modelId="{F7FF367F-B8D2-4074-A108-190B0D1407CA}" type="pres">
      <dgm:prSet presAssocID="{D178BD09-0BE5-4979-984C-E9F7F2EE527E}" presName="composite" presStyleCnt="0"/>
      <dgm:spPr/>
    </dgm:pt>
    <dgm:pt modelId="{60DB2471-2414-4184-82DF-9C346DD673E0}" type="pres">
      <dgm:prSet presAssocID="{D178BD09-0BE5-4979-984C-E9F7F2EE527E}" presName="imgShp" presStyleLbl="fgImgPlace1" presStyleIdx="1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F527AF3-37E1-4316-8689-D396333733EF}" type="pres">
      <dgm:prSet presAssocID="{D178BD09-0BE5-4979-984C-E9F7F2EE527E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D28A5-6B54-4A28-9D28-285578B072B4}" type="pres">
      <dgm:prSet presAssocID="{E5A0834B-8BCE-4EA6-899C-075EFBA4D89D}" presName="spacing" presStyleCnt="0"/>
      <dgm:spPr/>
    </dgm:pt>
    <dgm:pt modelId="{9E2D4E1C-3851-42B2-B4A8-2A797406DBAE}" type="pres">
      <dgm:prSet presAssocID="{0B83AC59-1627-42F5-B773-81CC34FA3704}" presName="composite" presStyleCnt="0"/>
      <dgm:spPr/>
    </dgm:pt>
    <dgm:pt modelId="{60DF0C4F-FC61-4789-BEED-A71998A89DB3}" type="pres">
      <dgm:prSet presAssocID="{0B83AC59-1627-42F5-B773-81CC34FA3704}" presName="imgShp" presStyleLbl="fgImgPlace1" presStyleIdx="2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38EF3EB-55CC-4910-8CC1-8EC94F289A67}" type="pres">
      <dgm:prSet presAssocID="{0B83AC59-1627-42F5-B773-81CC34FA3704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23201-4937-4A46-9BC6-AFCF1396DF7C}" type="pres">
      <dgm:prSet presAssocID="{501E5236-9E73-475B-B038-D5B01BA1C7F6}" presName="spacing" presStyleCnt="0"/>
      <dgm:spPr/>
    </dgm:pt>
    <dgm:pt modelId="{BDCB8325-4ECC-4BB5-A295-F791F1407426}" type="pres">
      <dgm:prSet presAssocID="{3CECF8C3-AFA6-4924-BD85-118646E224D1}" presName="composite" presStyleCnt="0"/>
      <dgm:spPr/>
    </dgm:pt>
    <dgm:pt modelId="{8CCB3415-A600-40A1-95E1-22DF1DDFC42C}" type="pres">
      <dgm:prSet presAssocID="{3CECF8C3-AFA6-4924-BD85-118646E224D1}" presName="imgShp" presStyleLbl="fgImgPlace1" presStyleIdx="3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028EC86-AFA4-4D7C-ABA5-FD50637D0532}" type="pres">
      <dgm:prSet presAssocID="{3CECF8C3-AFA6-4924-BD85-118646E224D1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306A5-3E7B-44AF-8B63-088ACC095450}" type="pres">
      <dgm:prSet presAssocID="{7BCD1FDD-CF95-4799-81D7-2D2A5EDB5CC7}" presName="spacing" presStyleCnt="0"/>
      <dgm:spPr/>
    </dgm:pt>
    <dgm:pt modelId="{CA2CA45B-9582-4504-A3E0-18443C23B65E}" type="pres">
      <dgm:prSet presAssocID="{5A3C29B3-552D-4B4B-B0C2-6D5DB0AFD90A}" presName="composite" presStyleCnt="0"/>
      <dgm:spPr/>
    </dgm:pt>
    <dgm:pt modelId="{401C6627-C12F-4A1A-9B3B-79FB47ACBC0F}" type="pres">
      <dgm:prSet presAssocID="{5A3C29B3-552D-4B4B-B0C2-6D5DB0AFD90A}" presName="imgShp" presStyleLbl="fgImgPlace1" presStyleIdx="4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EA452C9-6570-448E-B19F-9EE487779797}" type="pres">
      <dgm:prSet presAssocID="{5A3C29B3-552D-4B4B-B0C2-6D5DB0AFD90A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5D82C-61C5-41ED-8F47-2C8F1C61D49D}" type="pres">
      <dgm:prSet presAssocID="{C5C68AE3-C50B-46A3-8052-DCC4CE20D438}" presName="spacing" presStyleCnt="0"/>
      <dgm:spPr/>
    </dgm:pt>
    <dgm:pt modelId="{A638E09E-3897-4011-A4C9-5B920B748F6B}" type="pres">
      <dgm:prSet presAssocID="{5534693F-DDCF-490E-B6A7-41A146F3D66A}" presName="composite" presStyleCnt="0"/>
      <dgm:spPr/>
    </dgm:pt>
    <dgm:pt modelId="{745F61A1-11A0-4F83-AB6F-614B40FE4B2B}" type="pres">
      <dgm:prSet presAssocID="{5534693F-DDCF-490E-B6A7-41A146F3D66A}" presName="imgShp" presStyleLbl="fgImgPlace1" presStyleIdx="5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71CBE15-B27F-408B-9FCD-3C4989E108DF}" type="pres">
      <dgm:prSet presAssocID="{5534693F-DDCF-490E-B6A7-41A146F3D66A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E5978C-1AAF-4848-86AA-6A127C573FE5}" srcId="{755408AA-841E-4D5B-B336-CE1E4AAB4D35}" destId="{5A3C29B3-552D-4B4B-B0C2-6D5DB0AFD90A}" srcOrd="4" destOrd="0" parTransId="{D90FCAA8-3C90-4741-81B0-4DFF151E00F6}" sibTransId="{C5C68AE3-C50B-46A3-8052-DCC4CE20D438}"/>
    <dgm:cxn modelId="{2BA2598F-88F8-4F4A-B7D5-6EEC11CC4F96}" type="presOf" srcId="{D178BD09-0BE5-4979-984C-E9F7F2EE527E}" destId="{CF527AF3-37E1-4316-8689-D396333733EF}" srcOrd="0" destOrd="0" presId="urn:microsoft.com/office/officeart/2005/8/layout/vList3"/>
    <dgm:cxn modelId="{BF67E755-BFF6-47FA-9D16-C0CB7908D96F}" type="presOf" srcId="{3CECF8C3-AFA6-4924-BD85-118646E224D1}" destId="{F028EC86-AFA4-4D7C-ABA5-FD50637D0532}" srcOrd="0" destOrd="0" presId="urn:microsoft.com/office/officeart/2005/8/layout/vList3"/>
    <dgm:cxn modelId="{D420A845-5DC4-4153-B0DB-E5BBB921B1C5}" type="presOf" srcId="{ED89DEEA-BA0A-4F4F-B16E-A92F6C5786B3}" destId="{8ACFE134-EAC2-4A40-9D82-D27E7D8BC2B7}" srcOrd="0" destOrd="0" presId="urn:microsoft.com/office/officeart/2005/8/layout/vList3"/>
    <dgm:cxn modelId="{13C4CC5E-8092-4401-A6E5-D679E4B434E8}" type="presOf" srcId="{755408AA-841E-4D5B-B336-CE1E4AAB4D35}" destId="{3CF24DCC-C65C-4761-9A5E-21FCC177B484}" srcOrd="0" destOrd="0" presId="urn:microsoft.com/office/officeart/2005/8/layout/vList3"/>
    <dgm:cxn modelId="{92E0EC51-5E43-4CE9-BB76-CF1C26212D74}" srcId="{755408AA-841E-4D5B-B336-CE1E4AAB4D35}" destId="{ED89DEEA-BA0A-4F4F-B16E-A92F6C5786B3}" srcOrd="0" destOrd="0" parTransId="{30136D06-51F8-477B-9F47-E417DA8E706A}" sibTransId="{E524A622-87BA-4E4F-857D-03A02E3E8AEB}"/>
    <dgm:cxn modelId="{62B1A127-7B66-4406-9D39-5B4147A8DE38}" type="presOf" srcId="{5A3C29B3-552D-4B4B-B0C2-6D5DB0AFD90A}" destId="{BEA452C9-6570-448E-B19F-9EE487779797}" srcOrd="0" destOrd="0" presId="urn:microsoft.com/office/officeart/2005/8/layout/vList3"/>
    <dgm:cxn modelId="{41B55F92-0A2D-44D0-97B6-1F21432F27B5}" srcId="{755408AA-841E-4D5B-B336-CE1E4AAB4D35}" destId="{3CECF8C3-AFA6-4924-BD85-118646E224D1}" srcOrd="3" destOrd="0" parTransId="{C1157723-BDC1-4F61-AC45-6090709994C9}" sibTransId="{7BCD1FDD-CF95-4799-81D7-2D2A5EDB5CC7}"/>
    <dgm:cxn modelId="{C937ADB2-D356-4722-A74A-320AA3DFCBBE}" type="presOf" srcId="{5534693F-DDCF-490E-B6A7-41A146F3D66A}" destId="{771CBE15-B27F-408B-9FCD-3C4989E108DF}" srcOrd="0" destOrd="0" presId="urn:microsoft.com/office/officeart/2005/8/layout/vList3"/>
    <dgm:cxn modelId="{98A44559-B014-4407-A5F1-96B307AE170C}" srcId="{755408AA-841E-4D5B-B336-CE1E4AAB4D35}" destId="{0B83AC59-1627-42F5-B773-81CC34FA3704}" srcOrd="2" destOrd="0" parTransId="{91C01DB8-D172-4F19-A101-16452F657F99}" sibTransId="{501E5236-9E73-475B-B038-D5B01BA1C7F6}"/>
    <dgm:cxn modelId="{3F2C4A52-88E7-4E5E-A53F-17EE91BA6B82}" type="presOf" srcId="{0B83AC59-1627-42F5-B773-81CC34FA3704}" destId="{F38EF3EB-55CC-4910-8CC1-8EC94F289A67}" srcOrd="0" destOrd="0" presId="urn:microsoft.com/office/officeart/2005/8/layout/vList3"/>
    <dgm:cxn modelId="{B160EFAB-F45A-47E3-B9CB-6A01D0FE080C}" srcId="{755408AA-841E-4D5B-B336-CE1E4AAB4D35}" destId="{5534693F-DDCF-490E-B6A7-41A146F3D66A}" srcOrd="5" destOrd="0" parTransId="{16BC5ABA-6A36-40DF-9CF7-2E99595D2B66}" sibTransId="{DBECEA91-08C0-45DA-8D4E-00666E854D80}"/>
    <dgm:cxn modelId="{A938868F-3F1E-4F1A-872D-EAB276767334}" srcId="{755408AA-841E-4D5B-B336-CE1E4AAB4D35}" destId="{D178BD09-0BE5-4979-984C-E9F7F2EE527E}" srcOrd="1" destOrd="0" parTransId="{9EFCF9F9-9D77-4B1D-A8C9-894597C99B18}" sibTransId="{E5A0834B-8BCE-4EA6-899C-075EFBA4D89D}"/>
    <dgm:cxn modelId="{8C193429-5EBB-489C-AF97-12A1D8DA23D3}" type="presParOf" srcId="{3CF24DCC-C65C-4761-9A5E-21FCC177B484}" destId="{4ADFC07C-5633-4ACC-B55C-309A4B5FCBC4}" srcOrd="0" destOrd="0" presId="urn:microsoft.com/office/officeart/2005/8/layout/vList3"/>
    <dgm:cxn modelId="{AA9DA95D-629A-452D-A5AF-8FA42200266D}" type="presParOf" srcId="{4ADFC07C-5633-4ACC-B55C-309A4B5FCBC4}" destId="{8BDD5BB1-1A3D-4538-8900-EBD433EEF385}" srcOrd="0" destOrd="0" presId="urn:microsoft.com/office/officeart/2005/8/layout/vList3"/>
    <dgm:cxn modelId="{BB2FB408-4AAF-49CD-85DE-A745C21B0145}" type="presParOf" srcId="{4ADFC07C-5633-4ACC-B55C-309A4B5FCBC4}" destId="{8ACFE134-EAC2-4A40-9D82-D27E7D8BC2B7}" srcOrd="1" destOrd="0" presId="urn:microsoft.com/office/officeart/2005/8/layout/vList3"/>
    <dgm:cxn modelId="{6A7CFDFE-EAC1-4F1F-B97C-F1B05B6A446A}" type="presParOf" srcId="{3CF24DCC-C65C-4761-9A5E-21FCC177B484}" destId="{42F6062D-B95D-4CB2-9A43-D71731F9951A}" srcOrd="1" destOrd="0" presId="urn:microsoft.com/office/officeart/2005/8/layout/vList3"/>
    <dgm:cxn modelId="{9FB9F99E-1E54-4A70-A652-5F2EF16EE616}" type="presParOf" srcId="{3CF24DCC-C65C-4761-9A5E-21FCC177B484}" destId="{F7FF367F-B8D2-4074-A108-190B0D1407CA}" srcOrd="2" destOrd="0" presId="urn:microsoft.com/office/officeart/2005/8/layout/vList3"/>
    <dgm:cxn modelId="{011704C5-8D38-4751-AA28-4985E4E6B9ED}" type="presParOf" srcId="{F7FF367F-B8D2-4074-A108-190B0D1407CA}" destId="{60DB2471-2414-4184-82DF-9C346DD673E0}" srcOrd="0" destOrd="0" presId="urn:microsoft.com/office/officeart/2005/8/layout/vList3"/>
    <dgm:cxn modelId="{D551DAE1-8103-4DD7-818D-37288047E0CB}" type="presParOf" srcId="{F7FF367F-B8D2-4074-A108-190B0D1407CA}" destId="{CF527AF3-37E1-4316-8689-D396333733EF}" srcOrd="1" destOrd="0" presId="urn:microsoft.com/office/officeart/2005/8/layout/vList3"/>
    <dgm:cxn modelId="{C1B64493-4D8C-44D8-81EF-63BE96F50EFD}" type="presParOf" srcId="{3CF24DCC-C65C-4761-9A5E-21FCC177B484}" destId="{50ED28A5-6B54-4A28-9D28-285578B072B4}" srcOrd="3" destOrd="0" presId="urn:microsoft.com/office/officeart/2005/8/layout/vList3"/>
    <dgm:cxn modelId="{ACCBE953-C8A8-497A-95AD-CC81A837DB38}" type="presParOf" srcId="{3CF24DCC-C65C-4761-9A5E-21FCC177B484}" destId="{9E2D4E1C-3851-42B2-B4A8-2A797406DBAE}" srcOrd="4" destOrd="0" presId="urn:microsoft.com/office/officeart/2005/8/layout/vList3"/>
    <dgm:cxn modelId="{43544484-A0C3-42AD-B349-6684875967C6}" type="presParOf" srcId="{9E2D4E1C-3851-42B2-B4A8-2A797406DBAE}" destId="{60DF0C4F-FC61-4789-BEED-A71998A89DB3}" srcOrd="0" destOrd="0" presId="urn:microsoft.com/office/officeart/2005/8/layout/vList3"/>
    <dgm:cxn modelId="{F0B2BB87-993C-4FE1-AC3A-3BD8BB28FB4D}" type="presParOf" srcId="{9E2D4E1C-3851-42B2-B4A8-2A797406DBAE}" destId="{F38EF3EB-55CC-4910-8CC1-8EC94F289A67}" srcOrd="1" destOrd="0" presId="urn:microsoft.com/office/officeart/2005/8/layout/vList3"/>
    <dgm:cxn modelId="{0D5FD0B7-6EB1-4CF2-8BFF-610BBE05EC91}" type="presParOf" srcId="{3CF24DCC-C65C-4761-9A5E-21FCC177B484}" destId="{3D723201-4937-4A46-9BC6-AFCF1396DF7C}" srcOrd="5" destOrd="0" presId="urn:microsoft.com/office/officeart/2005/8/layout/vList3"/>
    <dgm:cxn modelId="{67A86B89-A9FE-4113-AE2A-DEFC349035B4}" type="presParOf" srcId="{3CF24DCC-C65C-4761-9A5E-21FCC177B484}" destId="{BDCB8325-4ECC-4BB5-A295-F791F1407426}" srcOrd="6" destOrd="0" presId="urn:microsoft.com/office/officeart/2005/8/layout/vList3"/>
    <dgm:cxn modelId="{F73E7AAA-9581-4A05-B38A-5CA5D4E5FA81}" type="presParOf" srcId="{BDCB8325-4ECC-4BB5-A295-F791F1407426}" destId="{8CCB3415-A600-40A1-95E1-22DF1DDFC42C}" srcOrd="0" destOrd="0" presId="urn:microsoft.com/office/officeart/2005/8/layout/vList3"/>
    <dgm:cxn modelId="{52284916-A84A-495D-B8AD-2898DC52C857}" type="presParOf" srcId="{BDCB8325-4ECC-4BB5-A295-F791F1407426}" destId="{F028EC86-AFA4-4D7C-ABA5-FD50637D0532}" srcOrd="1" destOrd="0" presId="urn:microsoft.com/office/officeart/2005/8/layout/vList3"/>
    <dgm:cxn modelId="{B59960E3-8879-48CA-858A-5284D96C9EF6}" type="presParOf" srcId="{3CF24DCC-C65C-4761-9A5E-21FCC177B484}" destId="{E9B306A5-3E7B-44AF-8B63-088ACC095450}" srcOrd="7" destOrd="0" presId="urn:microsoft.com/office/officeart/2005/8/layout/vList3"/>
    <dgm:cxn modelId="{4A8ED2A2-FA94-4963-8C68-A1F5BC04545E}" type="presParOf" srcId="{3CF24DCC-C65C-4761-9A5E-21FCC177B484}" destId="{CA2CA45B-9582-4504-A3E0-18443C23B65E}" srcOrd="8" destOrd="0" presId="urn:microsoft.com/office/officeart/2005/8/layout/vList3"/>
    <dgm:cxn modelId="{0BE691E5-E044-4D1B-8DD5-F3D51275E49E}" type="presParOf" srcId="{CA2CA45B-9582-4504-A3E0-18443C23B65E}" destId="{401C6627-C12F-4A1A-9B3B-79FB47ACBC0F}" srcOrd="0" destOrd="0" presId="urn:microsoft.com/office/officeart/2005/8/layout/vList3"/>
    <dgm:cxn modelId="{97149039-1963-4DD4-9A1D-E21B6336D2F3}" type="presParOf" srcId="{CA2CA45B-9582-4504-A3E0-18443C23B65E}" destId="{BEA452C9-6570-448E-B19F-9EE487779797}" srcOrd="1" destOrd="0" presId="urn:microsoft.com/office/officeart/2005/8/layout/vList3"/>
    <dgm:cxn modelId="{C6C4D609-674A-4399-A83B-D0A80D38ED96}" type="presParOf" srcId="{3CF24DCC-C65C-4761-9A5E-21FCC177B484}" destId="{C005D82C-61C5-41ED-8F47-2C8F1C61D49D}" srcOrd="9" destOrd="0" presId="urn:microsoft.com/office/officeart/2005/8/layout/vList3"/>
    <dgm:cxn modelId="{2ED9A1E0-F65C-4BBB-AE25-97D32DDDDF92}" type="presParOf" srcId="{3CF24DCC-C65C-4761-9A5E-21FCC177B484}" destId="{A638E09E-3897-4011-A4C9-5B920B748F6B}" srcOrd="10" destOrd="0" presId="urn:microsoft.com/office/officeart/2005/8/layout/vList3"/>
    <dgm:cxn modelId="{2A0F86FB-67F2-4D88-A9C2-9861F45DACBA}" type="presParOf" srcId="{A638E09E-3897-4011-A4C9-5B920B748F6B}" destId="{745F61A1-11A0-4F83-AB6F-614B40FE4B2B}" srcOrd="0" destOrd="0" presId="urn:microsoft.com/office/officeart/2005/8/layout/vList3"/>
    <dgm:cxn modelId="{181B795D-A2EE-4C4C-B986-07B2BEB5837D}" type="presParOf" srcId="{A638E09E-3897-4011-A4C9-5B920B748F6B}" destId="{771CBE15-B27F-408B-9FCD-3C4989E108D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B8558-BF23-4232-ABEE-E036AFA23B70}">
      <dsp:nvSpPr>
        <dsp:cNvPr id="0" name=""/>
        <dsp:cNvSpPr/>
      </dsp:nvSpPr>
      <dsp:spPr>
        <a:xfrm>
          <a:off x="0" y="526739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87FD02-0BBC-4313-B4C4-708BAA9B11C5}">
      <dsp:nvSpPr>
        <dsp:cNvPr id="0" name=""/>
        <dsp:cNvSpPr/>
      </dsp:nvSpPr>
      <dsp:spPr>
        <a:xfrm>
          <a:off x="411480" y="88349"/>
          <a:ext cx="7344918" cy="73358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Високий рівень безробіття в країні, у тому числі прихованого</a:t>
          </a:r>
          <a:endParaRPr lang="ru-RU" sz="2800" b="1" i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7291" y="124160"/>
        <a:ext cx="7273296" cy="661967"/>
      </dsp:txXfrm>
    </dsp:sp>
    <dsp:sp modelId="{CABA056D-307D-4F3C-B41D-5A2C9CC02068}">
      <dsp:nvSpPr>
        <dsp:cNvPr id="0" name=""/>
        <dsp:cNvSpPr/>
      </dsp:nvSpPr>
      <dsp:spPr>
        <a:xfrm>
          <a:off x="0" y="1562847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13B1EC-C396-4F9A-BCFE-8EDF2C3D08A9}">
      <dsp:nvSpPr>
        <dsp:cNvPr id="0" name=""/>
        <dsp:cNvSpPr/>
      </dsp:nvSpPr>
      <dsp:spPr>
        <a:xfrm>
          <a:off x="384622" y="1155383"/>
          <a:ext cx="7460247" cy="71930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Різниця в умовах життя і рівні заробітної плати в Україні та країнах Заходу</a:t>
          </a:r>
          <a:endParaRPr lang="ru-RU" sz="2800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9736" y="1190497"/>
        <a:ext cx="7390019" cy="649079"/>
      </dsp:txXfrm>
    </dsp:sp>
    <dsp:sp modelId="{1BF9DC67-3FCE-4656-AD10-751D98862C80}">
      <dsp:nvSpPr>
        <dsp:cNvPr id="0" name=""/>
        <dsp:cNvSpPr/>
      </dsp:nvSpPr>
      <dsp:spPr>
        <a:xfrm>
          <a:off x="0" y="2588765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617232-EA21-4800-A534-D9BAE375BA38}">
      <dsp:nvSpPr>
        <dsp:cNvPr id="0" name=""/>
        <dsp:cNvSpPr/>
      </dsp:nvSpPr>
      <dsp:spPr>
        <a:xfrm>
          <a:off x="411480" y="2174847"/>
          <a:ext cx="7406557" cy="70911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 перспектив професійного зростання для багатьох обдарованих людей</a:t>
          </a:r>
          <a:endParaRPr lang="ru-RU" sz="2800" i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6096" y="2209463"/>
        <a:ext cx="7337325" cy="639885"/>
      </dsp:txXfrm>
    </dsp:sp>
    <dsp:sp modelId="{933CB48B-A20B-4216-9CB8-E1B41333873B}">
      <dsp:nvSpPr>
        <dsp:cNvPr id="0" name=""/>
        <dsp:cNvSpPr/>
      </dsp:nvSpPr>
      <dsp:spPr>
        <a:xfrm>
          <a:off x="0" y="3601469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817AC3-5B54-410E-BEE7-7DF055798B9F}">
      <dsp:nvSpPr>
        <dsp:cNvPr id="0" name=""/>
        <dsp:cNvSpPr/>
      </dsp:nvSpPr>
      <dsp:spPr>
        <a:xfrm>
          <a:off x="411480" y="3200765"/>
          <a:ext cx="7406557" cy="69590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Економічна нестабільність в країні та невизначеність шляхів виходу з неї</a:t>
          </a:r>
          <a:endParaRPr lang="ru-RU" sz="2800" b="1" i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451" y="3234736"/>
        <a:ext cx="7338615" cy="627962"/>
      </dsp:txXfrm>
    </dsp:sp>
    <dsp:sp modelId="{1AA35A52-3F8A-44FE-895F-46EC354C9A71}">
      <dsp:nvSpPr>
        <dsp:cNvPr id="0" name=""/>
        <dsp:cNvSpPr/>
      </dsp:nvSpPr>
      <dsp:spPr>
        <a:xfrm>
          <a:off x="0" y="4593640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F752EF-90D9-4A34-B148-843003670F2A}">
      <dsp:nvSpPr>
        <dsp:cNvPr id="0" name=""/>
        <dsp:cNvSpPr/>
      </dsp:nvSpPr>
      <dsp:spPr>
        <a:xfrm>
          <a:off x="411480" y="4213469"/>
          <a:ext cx="7344918" cy="6753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 безпеки громадян </a:t>
          </a:r>
          <a:endParaRPr lang="ru-RU" sz="2800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449" y="4246438"/>
        <a:ext cx="7278980" cy="609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52232-EB80-4130-89FC-9103A58CC58D}">
      <dsp:nvSpPr>
        <dsp:cNvPr id="0" name=""/>
        <dsp:cNvSpPr/>
      </dsp:nvSpPr>
      <dsp:spPr>
        <a:xfrm rot="10800000">
          <a:off x="1757124" y="2195"/>
          <a:ext cx="6296581" cy="6845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1878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Розпад сімей, зниження народжуваності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928267" y="2195"/>
        <a:ext cx="6125438" cy="684573"/>
      </dsp:txXfrm>
    </dsp:sp>
    <dsp:sp modelId="{9F3C7A4F-21CD-47D5-990E-CB84C00C2662}">
      <dsp:nvSpPr>
        <dsp:cNvPr id="0" name=""/>
        <dsp:cNvSpPr/>
      </dsp:nvSpPr>
      <dsp:spPr>
        <a:xfrm>
          <a:off x="1414837" y="2195"/>
          <a:ext cx="684573" cy="68457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E6A262E-EB43-4618-8F67-B1D45E0E5EB9}">
      <dsp:nvSpPr>
        <dsp:cNvPr id="0" name=""/>
        <dsp:cNvSpPr/>
      </dsp:nvSpPr>
      <dsp:spPr>
        <a:xfrm rot="10800000">
          <a:off x="1757124" y="891119"/>
          <a:ext cx="6296581" cy="6845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1878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“Відплив” людей із країни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928267" y="891119"/>
        <a:ext cx="6125438" cy="684573"/>
      </dsp:txXfrm>
    </dsp:sp>
    <dsp:sp modelId="{6BB82D50-52A4-4D15-8215-332FF0DAFE98}">
      <dsp:nvSpPr>
        <dsp:cNvPr id="0" name=""/>
        <dsp:cNvSpPr/>
      </dsp:nvSpPr>
      <dsp:spPr>
        <a:xfrm>
          <a:off x="1414837" y="891119"/>
          <a:ext cx="684573" cy="68457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44BC055-D94D-4482-8DEE-0E9BAC89E69E}">
      <dsp:nvSpPr>
        <dsp:cNvPr id="0" name=""/>
        <dsp:cNvSpPr/>
      </dsp:nvSpPr>
      <dsp:spPr>
        <a:xfrm rot="10800000">
          <a:off x="1757124" y="1780043"/>
          <a:ext cx="6296581" cy="6845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1878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Втрата соціальних гарантій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928267" y="1780043"/>
        <a:ext cx="6125438" cy="684573"/>
      </dsp:txXfrm>
    </dsp:sp>
    <dsp:sp modelId="{D81C296C-C3F4-40F0-9EF0-91265280FC21}">
      <dsp:nvSpPr>
        <dsp:cNvPr id="0" name=""/>
        <dsp:cNvSpPr/>
      </dsp:nvSpPr>
      <dsp:spPr>
        <a:xfrm>
          <a:off x="1414837" y="1780043"/>
          <a:ext cx="684573" cy="68457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1DD337-AF74-43BB-BFDC-7E9BE5B6B99B}">
      <dsp:nvSpPr>
        <dsp:cNvPr id="0" name=""/>
        <dsp:cNvSpPr/>
      </dsp:nvSpPr>
      <dsp:spPr>
        <a:xfrm rot="10800000">
          <a:off x="1757124" y="2668968"/>
          <a:ext cx="6296581" cy="6845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1878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Втрата часу та здоров’я мігрантів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928267" y="2668968"/>
        <a:ext cx="6125438" cy="684573"/>
      </dsp:txXfrm>
    </dsp:sp>
    <dsp:sp modelId="{827A1DBA-9C20-4ECE-8766-377664E62FEB}">
      <dsp:nvSpPr>
        <dsp:cNvPr id="0" name=""/>
        <dsp:cNvSpPr/>
      </dsp:nvSpPr>
      <dsp:spPr>
        <a:xfrm>
          <a:off x="1414837" y="2668968"/>
          <a:ext cx="684573" cy="68457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7E7958-16BD-417E-9E63-D2C90EAD5919}">
      <dsp:nvSpPr>
        <dsp:cNvPr id="0" name=""/>
        <dsp:cNvSpPr/>
      </dsp:nvSpPr>
      <dsp:spPr>
        <a:xfrm rot="10800000">
          <a:off x="1757124" y="3557892"/>
          <a:ext cx="6296581" cy="6845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1878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Збільшення кількості безпритульних дітей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928267" y="3557892"/>
        <a:ext cx="6125438" cy="684573"/>
      </dsp:txXfrm>
    </dsp:sp>
    <dsp:sp modelId="{E07D7626-4CD7-46DC-8F14-E9F48347F2A7}">
      <dsp:nvSpPr>
        <dsp:cNvPr id="0" name=""/>
        <dsp:cNvSpPr/>
      </dsp:nvSpPr>
      <dsp:spPr>
        <a:xfrm>
          <a:off x="1414837" y="3557892"/>
          <a:ext cx="684573" cy="68457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A594E8D-D155-42E7-A66D-89F68350EB73}">
      <dsp:nvSpPr>
        <dsp:cNvPr id="0" name=""/>
        <dsp:cNvSpPr/>
      </dsp:nvSpPr>
      <dsp:spPr>
        <a:xfrm rot="10800000">
          <a:off x="1757124" y="4446816"/>
          <a:ext cx="6296581" cy="6845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1878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Поширення соціально-небезпечних захворювань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928267" y="4446816"/>
        <a:ext cx="6125438" cy="684573"/>
      </dsp:txXfrm>
    </dsp:sp>
    <dsp:sp modelId="{6F4CC41C-584D-425B-8538-E92E65E97355}">
      <dsp:nvSpPr>
        <dsp:cNvPr id="0" name=""/>
        <dsp:cNvSpPr/>
      </dsp:nvSpPr>
      <dsp:spPr>
        <a:xfrm>
          <a:off x="1414837" y="4446816"/>
          <a:ext cx="684573" cy="68457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694D4-BA80-4740-BB12-92DF5AFA6863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15F99-6EB7-48CE-963F-FAA5C0BD47AF}" type="slidenum">
              <a:rPr lang="ru-RU" smtClean="0"/>
              <a:t>‹#›</a:t>
            </a:fld>
            <a:endParaRPr lang="ru-RU"/>
          </a:p>
        </p:txBody>
      </p:sp>
      <p:pic>
        <p:nvPicPr>
          <p:cNvPr id="13" name="Рисунок 12" descr="246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" y="0"/>
            <a:ext cx="9121025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316A5-21F1-458B-B6F2-7D01BD78A7F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8A62-B8EA-4553-9655-8BFC318BDB96}" type="slidenum">
              <a:rPr lang="ru-RU" smtClean="0"/>
              <a:t>‹#›</a:t>
            </a:fld>
            <a:endParaRPr lang="ru-RU"/>
          </a:p>
        </p:txBody>
      </p:sp>
      <p:pic>
        <p:nvPicPr>
          <p:cNvPr id="13" name="Рисунок 12" descr="10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752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26984"/>
            <a:ext cx="8856984" cy="244603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доповіді:</a:t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«ТРУДОВА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МІГРАЦІЯ ТА ЇЇ СОЦІАЛЬНО-ЕКОНОМІЧНІ НАСЛІДКИ</a:t>
            </a:r>
            <a: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УКРАЇНІ»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Ð°ÑÑÐ¸Ð½ÐºÐ¸ Ð¿Ð¾ Ð·Ð°Ð¿ÑÐ¾ÑÑ Ð½ÑÐ±Ð¸Ð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79" y="236129"/>
            <a:ext cx="1369227" cy="162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79512" y="4403083"/>
            <a:ext cx="6624736" cy="16085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9989" y="4437804"/>
            <a:ext cx="6614468" cy="1562351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 студентка 5 групи 2СТ курсу економічного факультету :  Гайдай Діана</a:t>
            </a:r>
          </a:p>
          <a:p>
            <a:pPr algn="just"/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керівник: </a:t>
            </a:r>
            <a:r>
              <a:rPr lang="uk-UA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к.е.н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доц.</a:t>
            </a:r>
          </a:p>
          <a:p>
            <a:pPr algn="just"/>
            <a:r>
              <a:rPr lang="uk-UA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Олександр Дмитрович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4506" y="141404"/>
            <a:ext cx="7129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72-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га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НАУКОВО-ПРАКТИЧН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СТУДЕНТСЬК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КОНФЕРЕНЦІ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Концептуальні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засади 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збалансованого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аграрного сектору 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3093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21 листопада 2018 </a:t>
            </a:r>
            <a:r>
              <a:rPr lang="ru-RU" dirty="0" smtClean="0"/>
              <a:t>року ,  м</a:t>
            </a:r>
            <a:r>
              <a:rPr lang="ru-RU" dirty="0"/>
              <a:t>. </a:t>
            </a:r>
            <a:r>
              <a:rPr lang="ru-RU" dirty="0" err="1"/>
              <a:t>Київ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8707" y="252591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8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8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ÐÐ°ÑÑÐ¸Ð½ÐºÐ¸ Ð¿Ð¾ Ð·Ð°Ð¿ÑÐ¾ÑÑ Ð½ÑÐ±Ð¸Ð¿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3"/>
          <a:stretch/>
        </p:blipFill>
        <p:spPr bwMode="auto">
          <a:xfrm>
            <a:off x="827584" y="228510"/>
            <a:ext cx="1019574" cy="99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ÐÐ°ÑÑÐ¸Ð½ÐºÐ¸ Ð¿Ð¾ Ð·Ð°Ð¿ÑÐ¾ÑÑ Ð¼Ð¸Ð³ÑÐ°ÑÐ¸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99" y="3068960"/>
            <a:ext cx="5904656" cy="29638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56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91679" y="2000910"/>
            <a:ext cx="7128793" cy="460142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uk-UA" sz="5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зменшення населення внаслідок демографічних процесів </a:t>
            </a:r>
            <a:r>
              <a:rPr lang="uk-UA" sz="5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 </a:t>
            </a:r>
            <a:r>
              <a:rPr lang="uk-UA" sz="5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цілком природним, і таким що притаманне розвиненим країнам світу, то зменшення населення внаслідок еміграції </a:t>
            </a:r>
            <a:r>
              <a:rPr lang="uk-UA" sz="5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вказує </a:t>
            </a:r>
            <a:r>
              <a:rPr lang="uk-UA" sz="5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сукупність несприятливих умов всередині країні, які виштовхують населення в міжнародні міграційні процеси.</a:t>
            </a:r>
            <a:endParaRPr lang="ru-RU" sz="5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Picture 2" descr="ÐÐ°ÑÑÐ¸Ð½ÐºÐ¸ Ð¿Ð¾ Ð·Ð°Ð¿ÑÐ¾ÑÑ Ð½ÑÐ±Ð¸Ð¿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3"/>
          <a:stretch/>
        </p:blipFill>
        <p:spPr bwMode="auto">
          <a:xfrm>
            <a:off x="827584" y="228510"/>
            <a:ext cx="1019574" cy="99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01" y="4221088"/>
            <a:ext cx="1905000" cy="2381250"/>
          </a:xfrm>
          <a:prstGeom prst="rect">
            <a:avLst/>
          </a:prstGeom>
        </p:spPr>
      </p:pic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9F6E7"/>
              </a:clrFrom>
              <a:clrTo>
                <a:srgbClr val="F9F6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7" r="4863"/>
          <a:stretch/>
        </p:blipFill>
        <p:spPr bwMode="auto">
          <a:xfrm>
            <a:off x="6004300" y="368613"/>
            <a:ext cx="2930311" cy="170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630267"/>
              </p:ext>
            </p:extLst>
          </p:nvPr>
        </p:nvGraphicFramePr>
        <p:xfrm>
          <a:off x="457200" y="1411362"/>
          <a:ext cx="8229600" cy="5185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ÐÐ°ÑÑÐ¸Ð½ÐºÐ¸ Ð¿Ð¾ Ð·Ð°Ð¿ÑÐ¾ÑÑ Ð½ÑÐ±Ð¸Ð¿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3"/>
          <a:stretch/>
        </p:blipFill>
        <p:spPr bwMode="auto">
          <a:xfrm>
            <a:off x="827584" y="228510"/>
            <a:ext cx="1019574" cy="99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8003" y="709452"/>
            <a:ext cx="8229600" cy="86268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ПРИЧИНИ ЕМІГРАЦІЇ В УКРАЇНІ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62473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СОЦІОЛОГІЧНОГО ДОСЛІДЖЕННЯ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246518"/>
              </p:ext>
            </p:extLst>
          </p:nvPr>
        </p:nvGraphicFramePr>
        <p:xfrm>
          <a:off x="457200" y="1600200"/>
          <a:ext cx="836327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 descr="ÐÐ°ÑÑÐ¸Ð½ÐºÐ¸ Ð¿Ð¾ Ð·Ð°Ð¿ÑÐ¾ÑÑ Ð½ÑÐ±Ð¸Ð¿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3"/>
          <a:stretch/>
        </p:blipFill>
        <p:spPr bwMode="auto">
          <a:xfrm>
            <a:off x="827584" y="228510"/>
            <a:ext cx="1019574" cy="99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98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68642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80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3304"/>
            <a:ext cx="836327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ÐÐ°ÑÑÐ¸Ð½ÐºÐ¸ Ð¿Ð¾ Ð·Ð°Ð¿ÑÐ¾ÑÑ ÑÐºÑÐ°ÑÐ½Ð° Ð½Ð°Ð´Ð¿Ð¸ÑÑ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1" b="27439"/>
          <a:stretch/>
        </p:blipFill>
        <p:spPr bwMode="auto">
          <a:xfrm>
            <a:off x="5230416" y="4173506"/>
            <a:ext cx="1296144" cy="51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гнутая вверх стрелка 3"/>
          <p:cNvSpPr/>
          <p:nvPr/>
        </p:nvSpPr>
        <p:spPr>
          <a:xfrm rot="555168" flipH="1">
            <a:off x="4438328" y="3204166"/>
            <a:ext cx="1440160" cy="792088"/>
          </a:xfrm>
          <a:prstGeom prst="curved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20651729" flipH="1" flipV="1">
            <a:off x="3458899" y="4909024"/>
            <a:ext cx="2887836" cy="1075767"/>
          </a:xfrm>
          <a:prstGeom prst="curved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21076581" flipH="1">
            <a:off x="4018541" y="3902708"/>
            <a:ext cx="1261278" cy="507364"/>
          </a:xfrm>
          <a:prstGeom prst="curved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20559980">
            <a:off x="5849059" y="2994807"/>
            <a:ext cx="2268779" cy="792088"/>
          </a:xfrm>
          <a:prstGeom prst="curvedDownArrow">
            <a:avLst>
              <a:gd name="adj1" fmla="val 25000"/>
              <a:gd name="adj2" fmla="val 71437"/>
              <a:gd name="adj3" fmla="val 4868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7276" y="-124697"/>
            <a:ext cx="6269868" cy="1143000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КУДИ МІГРУЮТЬ УКРАЇНЦІ?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ÐÐ°ÑÑÐ¸Ð½ÐºÐ¸ Ð¿Ð¾ Ð·Ð°Ð¿ÑÐ¾ÑÑ Ð½ÑÐ±Ð¸Ð¿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3"/>
          <a:stretch/>
        </p:blipFill>
        <p:spPr bwMode="auto">
          <a:xfrm>
            <a:off x="937623" y="210593"/>
            <a:ext cx="1019574" cy="99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50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7099076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ДОЗВІЛ НА ПЕРЕБУВАННЯ В КРАЇНАХ ЄС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12308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2" descr="ÐÐ°ÑÑÐ¸Ð½ÐºÐ¸ Ð¿Ð¾ Ð·Ð°Ð¿ÑÐ¾ÑÑ Ð½ÑÐ±Ð¸Ð¿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3"/>
          <a:stretch/>
        </p:blipFill>
        <p:spPr bwMode="auto">
          <a:xfrm>
            <a:off x="827584" y="228510"/>
            <a:ext cx="1019574" cy="99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92280" y="566239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Одинця виміру: тис. люд.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10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5" b="4248"/>
          <a:stretch/>
        </p:blipFill>
        <p:spPr>
          <a:xfrm>
            <a:off x="5484330" y="692696"/>
            <a:ext cx="3639652" cy="61910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0" b="7192"/>
          <a:stretch/>
        </p:blipFill>
        <p:spPr>
          <a:xfrm>
            <a:off x="-2853" y="1283024"/>
            <a:ext cx="5487183" cy="5600698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Ð½ÑÐ±Ð¸Ð¿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3"/>
          <a:stretch/>
        </p:blipFill>
        <p:spPr bwMode="auto">
          <a:xfrm>
            <a:off x="827584" y="228510"/>
            <a:ext cx="1019574" cy="99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27616" y="31094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НАЙБІЛЬШІ ПЕРЕКАЗИ В УКРАЇНУ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85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80164"/>
            <a:ext cx="6839642" cy="1143000"/>
          </a:xfrm>
        </p:spPr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НЕГАТИВНІ НАСЛІДКИ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814267"/>
              </p:ext>
            </p:extLst>
          </p:nvPr>
        </p:nvGraphicFramePr>
        <p:xfrm>
          <a:off x="-324544" y="1463766"/>
          <a:ext cx="9468544" cy="5133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ÐÐ°ÑÑÐ¸Ð½ÐºÐ¸ Ð¿Ð¾ Ð·Ð°Ð¿ÑÐ¾ÑÑ Ð½ÑÐ±Ð¸Ð¿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3"/>
          <a:stretch/>
        </p:blipFill>
        <p:spPr bwMode="auto">
          <a:xfrm>
            <a:off x="827584" y="228510"/>
            <a:ext cx="1019574" cy="99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8" b="54666"/>
          <a:stretch/>
        </p:blipFill>
        <p:spPr bwMode="auto">
          <a:xfrm>
            <a:off x="7308304" y="3682652"/>
            <a:ext cx="2362299" cy="29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60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2750" y="0"/>
            <a:ext cx="7056784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 НАСЛІДКИ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998912"/>
              </p:ext>
            </p:extLst>
          </p:nvPr>
        </p:nvGraphicFramePr>
        <p:xfrm>
          <a:off x="251520" y="1628800"/>
          <a:ext cx="870233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ÐÐ°ÑÑÐ¸Ð½ÐºÐ¸ Ð¿Ð¾ Ð·Ð°Ð¿ÑÐ¾ÑÑ Ð½ÑÐ±Ð¸Ð¿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3"/>
          <a:stretch/>
        </p:blipFill>
        <p:spPr bwMode="auto">
          <a:xfrm>
            <a:off x="827584" y="228510"/>
            <a:ext cx="1019574" cy="99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04294"/>
            <a:ext cx="3262164" cy="326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0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227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Специальное оформление</vt:lpstr>
      <vt:lpstr>Тема доповіді: «ТРУДОВА МІГРАЦІЯ ТА ЇЇ СОЦІАЛЬНО-ЕКОНОМІЧНІ НАСЛІДКИ В УКРАЇНІ»</vt:lpstr>
      <vt:lpstr>Презентация PowerPoint</vt:lpstr>
      <vt:lpstr>ОСНОВНІ ПРИЧИНИ ЕМІГРАЦІЇ В УКРАЇНІ </vt:lpstr>
      <vt:lpstr>ДАНІ СОЦІОЛОГІЧНОГО ДОСЛІДЖЕННЯ </vt:lpstr>
      <vt:lpstr>КУДИ МІГРУЮТЬ УКРАЇНЦІ?</vt:lpstr>
      <vt:lpstr>ДОЗВІЛ НА ПЕРЕБУВАННЯ В КРАЇНАХ ЄС</vt:lpstr>
      <vt:lpstr>Презентация PowerPoint</vt:lpstr>
      <vt:lpstr>НЕГАТИВНІ НАСЛІДКИ</vt:lpstr>
      <vt:lpstr>ПОЗИТИВНІ НАСЛІДКИ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Admin</dc:creator>
  <cp:lastModifiedBy>Диана Гайдай</cp:lastModifiedBy>
  <cp:revision>24</cp:revision>
  <dcterms:created xsi:type="dcterms:W3CDTF">2011-11-28T19:44:49Z</dcterms:created>
  <dcterms:modified xsi:type="dcterms:W3CDTF">2018-11-20T20:10:26Z</dcterms:modified>
</cp:coreProperties>
</file>