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108" d="100"/>
          <a:sy n="108" d="100"/>
        </p:scale>
        <p:origin x="-78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80063-9FB9-4B8C-94D2-F21E411583A7}" type="datetimeFigureOut">
              <a:rPr lang="ru-RU" smtClean="0"/>
              <a:t>21.11.2018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18124-27DD-47DB-B6F3-3334232879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7470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80063-9FB9-4B8C-94D2-F21E411583A7}" type="datetimeFigureOut">
              <a:rPr lang="ru-RU" smtClean="0"/>
              <a:t>21.11.2018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18124-27DD-47DB-B6F3-3334232879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3246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80063-9FB9-4B8C-94D2-F21E411583A7}" type="datetimeFigureOut">
              <a:rPr lang="ru-RU" smtClean="0"/>
              <a:t>21.11.2018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18124-27DD-47DB-B6F3-3334232879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86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80063-9FB9-4B8C-94D2-F21E411583A7}" type="datetimeFigureOut">
              <a:rPr lang="ru-RU" smtClean="0"/>
              <a:t>21.11.2018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18124-27DD-47DB-B6F3-3334232879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2376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80063-9FB9-4B8C-94D2-F21E411583A7}" type="datetimeFigureOut">
              <a:rPr lang="ru-RU" smtClean="0"/>
              <a:t>21.11.2018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18124-27DD-47DB-B6F3-3334232879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7227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80063-9FB9-4B8C-94D2-F21E411583A7}" type="datetimeFigureOut">
              <a:rPr lang="ru-RU" smtClean="0"/>
              <a:t>21.11.2018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18124-27DD-47DB-B6F3-3334232879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161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80063-9FB9-4B8C-94D2-F21E411583A7}" type="datetimeFigureOut">
              <a:rPr lang="ru-RU" smtClean="0"/>
              <a:t>21.11.2018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18124-27DD-47DB-B6F3-3334232879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0201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80063-9FB9-4B8C-94D2-F21E411583A7}" type="datetimeFigureOut">
              <a:rPr lang="ru-RU" smtClean="0"/>
              <a:t>21.11.2018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18124-27DD-47DB-B6F3-3334232879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9830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80063-9FB9-4B8C-94D2-F21E411583A7}" type="datetimeFigureOut">
              <a:rPr lang="ru-RU" smtClean="0"/>
              <a:t>21.11.2018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18124-27DD-47DB-B6F3-3334232879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4612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80063-9FB9-4B8C-94D2-F21E411583A7}" type="datetimeFigureOut">
              <a:rPr lang="ru-RU" smtClean="0"/>
              <a:t>21.11.2018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18124-27DD-47DB-B6F3-3334232879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2987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80063-9FB9-4B8C-94D2-F21E411583A7}" type="datetimeFigureOut">
              <a:rPr lang="ru-RU" smtClean="0"/>
              <a:t>21.11.2018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18124-27DD-47DB-B6F3-3334232879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00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65000"/>
            <a:lum/>
          </a:blip>
          <a:srcRect/>
          <a:stretch>
            <a:fillRect t="5000" r="-7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980063-9FB9-4B8C-94D2-F21E411583A7}" type="datetimeFigureOut">
              <a:rPr lang="ru-RU" smtClean="0"/>
              <a:t>21.11.2018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E18124-27DD-47DB-B6F3-3334232879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8453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5000"/>
            <a:lum/>
          </a:blip>
          <a:srcRect/>
          <a:stretch>
            <a:fillRect l="-8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669926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ЗДІБНОСТІ ЛЮДИНИ ТА </a:t>
            </a: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ЛІДЕРСТВО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264150" y="5428343"/>
            <a:ext cx="3251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Доповідач:</a:t>
            </a:r>
            <a:endParaRPr lang="ru-RU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 5 </a:t>
            </a:r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групи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2ст курсу</a:t>
            </a:r>
          </a:p>
          <a:p>
            <a:pPr algn="r"/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Кудлай С. </a:t>
            </a:r>
            <a:r>
              <a:rPr lang="uk-UA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І.</a:t>
            </a:r>
            <a:endParaRPr lang="ru-RU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7400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</a:blip>
          <a:srcRect/>
          <a:stretch>
            <a:fillRect t="5000" r="-7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628650" y="2766219"/>
            <a:ext cx="7886700" cy="1325563"/>
          </a:xfrm>
        </p:spPr>
        <p:txBody>
          <a:bodyPr>
            <a:noAutofit/>
          </a:bodyPr>
          <a:lstStyle/>
          <a:p>
            <a:pPr indent="363538" algn="just"/>
            <a:r>
              <a:rPr lang="ru-RU" sz="32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Лідерство</a:t>
            </a: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здатність</a:t>
            </a: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чинити</a:t>
            </a: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вплив</a:t>
            </a: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як на </a:t>
            </a:r>
            <a:r>
              <a:rPr lang="ru-RU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окрему</a:t>
            </a: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особистість</a:t>
            </a: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так і на </a:t>
            </a:r>
            <a:r>
              <a:rPr lang="ru-RU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групу</a:t>
            </a: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спрямовуючи</a:t>
            </a: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зусилля</a:t>
            </a: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досягнення</a:t>
            </a: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цілей</a:t>
            </a: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54195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</a:blip>
          <a:srcRect/>
          <a:stretch>
            <a:fillRect t="5000" r="-7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2766219"/>
            <a:ext cx="7886700" cy="1325563"/>
          </a:xfrm>
        </p:spPr>
        <p:txBody>
          <a:bodyPr>
            <a:noAutofit/>
          </a:bodyPr>
          <a:lstStyle/>
          <a:p>
            <a:pPr indent="363538" algn="just"/>
            <a:r>
              <a:rPr lang="ru-RU" sz="32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Лідер</a:t>
            </a: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– (англ. </a:t>
            </a:r>
            <a:r>
              <a:rPr lang="ru-RU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Leader</a:t>
            </a: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- "</a:t>
            </a:r>
            <a:r>
              <a:rPr lang="ru-RU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провідний</a:t>
            </a: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перший, </a:t>
            </a:r>
            <a:r>
              <a:rPr lang="ru-RU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йде</a:t>
            </a: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попереду</a:t>
            </a: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") - особа в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якій-небудь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групі</a:t>
            </a: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яка </a:t>
            </a:r>
            <a:r>
              <a:rPr lang="ru-RU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користується</a:t>
            </a: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великим авторитетом і </a:t>
            </a:r>
            <a:r>
              <a:rPr lang="ru-RU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володіє</a:t>
            </a: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впливом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5488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570593" y="2142104"/>
            <a:ext cx="7886700" cy="132556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indent="363538"/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ЯКОСТІ ЛІДЕРА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7042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</a:blip>
          <a:srcRect/>
          <a:stretch>
            <a:fillRect t="5000" r="-7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551543" y="1117599"/>
            <a:ext cx="7963807" cy="5059363"/>
          </a:xfrm>
        </p:spPr>
        <p:txBody>
          <a:bodyPr/>
          <a:lstStyle/>
          <a:p>
            <a:pPr marL="0" indent="363538" algn="just">
              <a:buFont typeface="Wingdings" panose="05000000000000000000" pitchFamily="2" charset="2"/>
              <a:buChar char="q"/>
            </a:pP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Далекоглядність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Лідер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повинен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вміти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визначати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цілі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пояснювати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зміст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іншим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363538" algn="just">
              <a:buFont typeface="Wingdings" panose="05000000000000000000" pitchFamily="2" charset="2"/>
              <a:buChar char="q"/>
            </a:pP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63538" algn="just">
              <a:buFont typeface="Wingdings" panose="05000000000000000000" pitchFamily="2" charset="2"/>
              <a:buChar char="q"/>
            </a:pP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Уміння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об'єктивно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оцінити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якості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своїх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підлеглих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зробити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все,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вони могли в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повній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мірі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застосувати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спільній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справі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363538" algn="just">
              <a:buFont typeface="Wingdings" panose="05000000000000000000" pitchFamily="2" charset="2"/>
              <a:buChar char="q"/>
            </a:pP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63538" algn="just">
              <a:buFont typeface="Wingdings" panose="05000000000000000000" pitchFamily="2" charset="2"/>
              <a:buChar char="q"/>
            </a:pP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Енергійність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виснажує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фізично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розумово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і душевно, не в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останню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чергу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тому,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лідер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цілком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перебуває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владою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своїх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ідей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Витривалість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запорука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успішного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керівництва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363538" algn="just">
              <a:buFont typeface="Wingdings" panose="05000000000000000000" pitchFamily="2" charset="2"/>
              <a:buChar char="q"/>
            </a:pP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4975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</a:blip>
          <a:srcRect/>
          <a:stretch>
            <a:fillRect t="5000" r="-7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95086" y="667657"/>
            <a:ext cx="7920264" cy="5509306"/>
          </a:xfrm>
        </p:spPr>
        <p:txBody>
          <a:bodyPr>
            <a:normAutofit/>
          </a:bodyPr>
          <a:lstStyle/>
          <a:p>
            <a:pPr marL="0" indent="363538" algn="just">
              <a:buFont typeface="Wingdings" panose="05000000000000000000" pitchFamily="2" charset="2"/>
              <a:buChar char="q"/>
            </a:pPr>
            <a:r>
              <a:rPr lang="uk-U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Справедливість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Поняття гарних відносин з людьми, можна трактувати по-різному. Але варто підкреслити, що справедливість і послідовність </a:t>
            </a: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взаємозалежні</a:t>
            </a:r>
          </a:p>
          <a:p>
            <a:pPr marL="0" indent="363538" algn="just">
              <a:buFont typeface="Wingdings" panose="05000000000000000000" pitchFamily="2" charset="2"/>
              <a:buChar char="q"/>
            </a:pPr>
            <a:endParaRPr lang="uk-UA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63538" algn="just">
              <a:buFont typeface="Wingdings" panose="05000000000000000000" pitchFamily="2" charset="2"/>
              <a:buChar char="q"/>
            </a:pPr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Безжалісність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 При 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необхідності лідерові доводиться діяти безжалісно. </a:t>
            </a:r>
            <a:endParaRPr lang="uk-UA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63538" algn="just">
              <a:buFont typeface="Wingdings" panose="05000000000000000000" pitchFamily="2" charset="2"/>
              <a:buChar char="q"/>
            </a:pPr>
            <a:endParaRPr lang="uk-UA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63538" algn="just">
              <a:buFont typeface="Wingdings" panose="05000000000000000000" pitchFamily="2" charset="2"/>
              <a:buChar char="q"/>
            </a:pPr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Самопізнання</a:t>
            </a:r>
            <a:r>
              <a:rPr lang="uk-UA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Багато лідерів настільки ексцентричні та егоїстичні, що іноді нагадують скоріше політика або </a:t>
            </a: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революціонера.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105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</a:blip>
          <a:srcRect/>
          <a:stretch>
            <a:fillRect t="5000" r="-7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53142" y="624114"/>
            <a:ext cx="7862207" cy="5552849"/>
          </a:xfrm>
        </p:spPr>
        <p:txBody>
          <a:bodyPr>
            <a:normAutofit/>
          </a:bodyPr>
          <a:lstStyle/>
          <a:p>
            <a:pPr marL="0" indent="363538">
              <a:buFont typeface="Wingdings" panose="05000000000000000000" pitchFamily="2" charset="2"/>
              <a:buChar char="q"/>
            </a:pPr>
            <a:r>
              <a:rPr lang="uk-U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Самотність та мета позиції лідера. 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Мається на увазі: знаходитися у ситуації не занурюючись у неї повністю. </a:t>
            </a:r>
            <a:endParaRPr lang="uk-UA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63538">
              <a:buFont typeface="Wingdings" panose="05000000000000000000" pitchFamily="2" charset="2"/>
              <a:buChar char="q"/>
            </a:pPr>
            <a:endParaRPr lang="uk-UA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63538">
              <a:buFont typeface="Wingdings" panose="05000000000000000000" pitchFamily="2" charset="2"/>
              <a:buChar char="q"/>
            </a:pPr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Любов </a:t>
            </a:r>
            <a:r>
              <a:rPr lang="uk-U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до особистої справи. 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Лідер повинен з любов’ю та повагою відноситись до справи свого життя. </a:t>
            </a:r>
            <a:endParaRPr lang="uk-UA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63538">
              <a:buFont typeface="Wingdings" panose="05000000000000000000" pitchFamily="2" charset="2"/>
              <a:buChar char="q"/>
            </a:pPr>
            <a:endParaRPr lang="uk-U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63538">
              <a:buFont typeface="Wingdings" panose="05000000000000000000" pitchFamily="2" charset="2"/>
              <a:buChar char="q"/>
            </a:pPr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Раціональність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 До неї відносяться  ідеї (концепти) оформлені </a:t>
            </a:r>
            <a:r>
              <a:rPr lang="uk-UA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логічно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та організовані системно, а також практичне вміння чинити при цьому необхідні дії. 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63538">
              <a:buFont typeface="Wingdings" panose="05000000000000000000" pitchFamily="2" charset="2"/>
              <a:buChar char="q"/>
            </a:pP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3486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28650" y="2766219"/>
            <a:ext cx="7886700" cy="1325563"/>
          </a:xfrm>
        </p:spPr>
        <p:txBody>
          <a:bodyPr/>
          <a:lstStyle/>
          <a:p>
            <a:pPr algn="ctr"/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Дякую за увагу !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8258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</TotalTime>
  <Words>225</Words>
  <Application>Microsoft Office PowerPoint</Application>
  <PresentationFormat>Экран (4:3)</PresentationFormat>
  <Paragraphs>23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ЗДІБНОСТІ ЛЮДИНИ ТА ЛІДЕРСТВО</vt:lpstr>
      <vt:lpstr>Лідерство - це здатність чинити вплив як на окрему особистість, так і на групу, спрямовуючи зусилля на досягнення цілей організації.</vt:lpstr>
      <vt:lpstr>Лідер – (англ. Leader - "провідний, перший, що йде попереду") - особа в якій-небудь групі, яка користується великим авторитетом і володіє впливом.</vt:lpstr>
      <vt:lpstr>ЯКОСТІ ЛІДЕРА</vt:lpstr>
      <vt:lpstr>Презентация PowerPoint</vt:lpstr>
      <vt:lpstr>Презентация PowerPoint</vt:lpstr>
      <vt:lpstr>Презентация PowerPoint</vt:lpstr>
      <vt:lpstr>Дякую за увагу 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Sergio</dc:creator>
  <cp:lastModifiedBy>Лариса Викторовна</cp:lastModifiedBy>
  <cp:revision>6</cp:revision>
  <dcterms:created xsi:type="dcterms:W3CDTF">2018-11-19T13:54:29Z</dcterms:created>
  <dcterms:modified xsi:type="dcterms:W3CDTF">2018-11-21T11:56:25Z</dcterms:modified>
</cp:coreProperties>
</file>