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260" r:id="rId3"/>
    <p:sldId id="261" r:id="rId4"/>
    <p:sldId id="262" r:id="rId5"/>
    <p:sldId id="273" r:id="rId6"/>
    <p:sldId id="264" r:id="rId7"/>
    <p:sldId id="272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26"/>
    <a:srgbClr val="0099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6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1A0B0-A4D3-44B0-BEB8-B446CCF38D8E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6DEBB9-0417-4F77-A306-4F68A226509F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Ми </a:t>
          </a:r>
          <a:r>
            <a:rPr lang="ru-RU" sz="2000" dirty="0" err="1" smtClean="0">
              <a:latin typeface="Century Gothic" pitchFamily="34" charset="0"/>
            </a:rPr>
            <a:t>поступово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відмовляємось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готівки</a:t>
          </a:r>
          <a:r>
            <a:rPr lang="ru-RU" sz="2000" dirty="0" smtClean="0">
              <a:latin typeface="Century Gothic" pitchFamily="34" charset="0"/>
            </a:rPr>
            <a:t> на </a:t>
          </a:r>
          <a:r>
            <a:rPr lang="ru-RU" sz="2000" dirty="0" err="1" smtClean="0">
              <a:latin typeface="Century Gothic" pitchFamily="34" charset="0"/>
            </a:rPr>
            <a:t>користь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платіжних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карток</a:t>
          </a:r>
          <a:r>
            <a:rPr lang="ru-RU" sz="2000" dirty="0" smtClean="0">
              <a:latin typeface="Century Gothic" pitchFamily="34" charset="0"/>
            </a:rPr>
            <a:t>, тому </a:t>
          </a:r>
          <a:r>
            <a:rPr lang="ru-RU" sz="2000" dirty="0" err="1" smtClean="0">
              <a:latin typeface="Century Gothic" pitchFamily="34" charset="0"/>
            </a:rPr>
            <a:t>що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це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дійсно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зручно</a:t>
          </a:r>
          <a:r>
            <a:rPr lang="ru-RU" sz="2000" dirty="0" smtClean="0">
              <a:latin typeface="Century Gothic" pitchFamily="34" charset="0"/>
            </a:rPr>
            <a:t> й </a:t>
          </a:r>
          <a:r>
            <a:rPr lang="ru-RU" sz="2000" dirty="0" err="1" smtClean="0">
              <a:latin typeface="Century Gothic" pitchFamily="34" charset="0"/>
            </a:rPr>
            <a:t>досить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безпечно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якщо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дотримуватись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певних</a:t>
          </a:r>
          <a:r>
            <a:rPr lang="ru-RU" sz="2000" dirty="0" smtClean="0">
              <a:latin typeface="Century Gothic" pitchFamily="34" charset="0"/>
            </a:rPr>
            <a:t> правил та </a:t>
          </a:r>
          <a:r>
            <a:rPr lang="ru-RU" sz="2000" dirty="0" err="1" smtClean="0">
              <a:latin typeface="Century Gothic" pitchFamily="34" charset="0"/>
            </a:rPr>
            <a:t>уникати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небезпечних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ситуацій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41626ADE-F40E-4437-83D4-21F253484DA0}" type="parTrans" cxnId="{7329943B-64B9-4A7A-837A-309CF5AEB349}">
      <dgm:prSet/>
      <dgm:spPr/>
      <dgm:t>
        <a:bodyPr/>
        <a:lstStyle/>
        <a:p>
          <a:endParaRPr lang="ru-RU"/>
        </a:p>
      </dgm:t>
    </dgm:pt>
    <dgm:pt modelId="{491B8CD4-3CB6-4D05-A5D8-AC9C31F836F3}" type="sibTrans" cxnId="{7329943B-64B9-4A7A-837A-309CF5AEB349}">
      <dgm:prSet/>
      <dgm:spPr/>
      <dgm:t>
        <a:bodyPr/>
        <a:lstStyle/>
        <a:p>
          <a:endParaRPr lang="ru-RU"/>
        </a:p>
      </dgm:t>
    </dgm:pt>
    <dgm:pt modelId="{8F56FEBD-908A-43E1-85B7-15DFFA4EE330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Користувачам</a:t>
          </a:r>
          <a:r>
            <a:rPr lang="ru-RU" sz="2000" dirty="0" smtClean="0">
              <a:latin typeface="Century Gothic" pitchFamily="34" charset="0"/>
            </a:rPr>
            <a:t> кредиток </a:t>
          </a:r>
          <a:r>
            <a:rPr lang="ru-RU" sz="2000" dirty="0" err="1" smtClean="0">
              <a:latin typeface="Century Gothic" pitchFamily="34" charset="0"/>
            </a:rPr>
            <a:t>важливо</a:t>
          </a:r>
          <a:r>
            <a:rPr lang="ru-RU" sz="2000" dirty="0" smtClean="0">
              <a:latin typeface="Century Gothic" pitchFamily="34" charset="0"/>
            </a:rPr>
            <a:t> знати про </a:t>
          </a:r>
          <a:r>
            <a:rPr lang="ru-RU" sz="2000" dirty="0" err="1" smtClean="0">
              <a:latin typeface="Century Gothic" pitchFamily="34" charset="0"/>
            </a:rPr>
            <a:t>способи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шахрайства</a:t>
          </a:r>
          <a:r>
            <a:rPr lang="ru-RU" sz="2000" dirty="0" smtClean="0">
              <a:latin typeface="Century Gothic" pitchFamily="34" charset="0"/>
            </a:rPr>
            <a:t> з кредитками. </a:t>
          </a:r>
          <a:r>
            <a:rPr lang="ru-RU" sz="2000" dirty="0" err="1" smtClean="0">
              <a:latin typeface="Century Gothic" pitchFamily="34" charset="0"/>
            </a:rPr>
            <a:t>Це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допоможе</a:t>
          </a:r>
          <a:r>
            <a:rPr lang="ru-RU" sz="2000" dirty="0" smtClean="0">
              <a:latin typeface="Century Gothic" pitchFamily="34" charset="0"/>
            </a:rPr>
            <a:t> не стати жертвою </a:t>
          </a:r>
          <a:r>
            <a:rPr lang="ru-RU" sz="2000" dirty="0" err="1" smtClean="0">
              <a:latin typeface="Century Gothic" pitchFamily="34" charset="0"/>
            </a:rPr>
            <a:t>шахраїв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які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крадуть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гроші</a:t>
          </a:r>
          <a:r>
            <a:rPr lang="ru-RU" sz="2000" dirty="0" smtClean="0">
              <a:latin typeface="Century Gothic" pitchFamily="34" charset="0"/>
            </a:rPr>
            <a:t> з </a:t>
          </a:r>
          <a:r>
            <a:rPr lang="ru-RU" sz="2000" dirty="0" err="1" smtClean="0">
              <a:latin typeface="Century Gothic" pitchFamily="34" charset="0"/>
            </a:rPr>
            <a:t>платіжних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карток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0D8E61DF-DAA2-47C1-84DD-54646E4A6242}" type="parTrans" cxnId="{7139BF2C-8065-4F73-B1BD-765D52565B0E}">
      <dgm:prSet/>
      <dgm:spPr/>
      <dgm:t>
        <a:bodyPr/>
        <a:lstStyle/>
        <a:p>
          <a:endParaRPr lang="ru-RU"/>
        </a:p>
      </dgm:t>
    </dgm:pt>
    <dgm:pt modelId="{8528630C-56AC-45E6-BFF7-9E4C04F994A3}" type="sibTrans" cxnId="{7139BF2C-8065-4F73-B1BD-765D52565B0E}">
      <dgm:prSet/>
      <dgm:spPr/>
      <dgm:t>
        <a:bodyPr/>
        <a:lstStyle/>
        <a:p>
          <a:endParaRPr lang="ru-RU"/>
        </a:p>
      </dgm:t>
    </dgm:pt>
    <dgm:pt modelId="{40D28A63-6D90-4371-AC02-6C22FB314CD3}" type="pres">
      <dgm:prSet presAssocID="{1801A0B0-A4D3-44B0-BEB8-B446CCF38D8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0977283-E7F3-483C-BCFD-DC3F72E8659D}" type="pres">
      <dgm:prSet presAssocID="{1801A0B0-A4D3-44B0-BEB8-B446CCF38D8E}" presName="ribbon" presStyleLbl="node1" presStyleIdx="0" presStyleCnt="1"/>
      <dgm:spPr/>
      <dgm:t>
        <a:bodyPr/>
        <a:lstStyle/>
        <a:p>
          <a:endParaRPr lang="uk-UA"/>
        </a:p>
      </dgm:t>
    </dgm:pt>
    <dgm:pt modelId="{FD72A550-8254-45EC-8E88-07BF7F412CFA}" type="pres">
      <dgm:prSet presAssocID="{1801A0B0-A4D3-44B0-BEB8-B446CCF38D8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37AC4-6328-4587-9DCE-4B38E5AEBDBB}" type="pres">
      <dgm:prSet presAssocID="{1801A0B0-A4D3-44B0-BEB8-B446CCF38D8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F13CF-5F7F-4493-A629-5FEB8F47A51C}" type="presOf" srcId="{8F56FEBD-908A-43E1-85B7-15DFFA4EE330}" destId="{6D637AC4-6328-4587-9DCE-4B38E5AEBDBB}" srcOrd="0" destOrd="0" presId="urn:microsoft.com/office/officeart/2005/8/layout/arrow6"/>
    <dgm:cxn modelId="{06B578B9-75CE-4D07-A900-A792274AD1B0}" type="presOf" srcId="{036DEBB9-0417-4F77-A306-4F68A226509F}" destId="{FD72A550-8254-45EC-8E88-07BF7F412CFA}" srcOrd="0" destOrd="0" presId="urn:microsoft.com/office/officeart/2005/8/layout/arrow6"/>
    <dgm:cxn modelId="{E316FE24-E902-4881-9BE7-F3478CB4A096}" type="presOf" srcId="{1801A0B0-A4D3-44B0-BEB8-B446CCF38D8E}" destId="{40D28A63-6D90-4371-AC02-6C22FB314CD3}" srcOrd="0" destOrd="0" presId="urn:microsoft.com/office/officeart/2005/8/layout/arrow6"/>
    <dgm:cxn modelId="{7139BF2C-8065-4F73-B1BD-765D52565B0E}" srcId="{1801A0B0-A4D3-44B0-BEB8-B446CCF38D8E}" destId="{8F56FEBD-908A-43E1-85B7-15DFFA4EE330}" srcOrd="1" destOrd="0" parTransId="{0D8E61DF-DAA2-47C1-84DD-54646E4A6242}" sibTransId="{8528630C-56AC-45E6-BFF7-9E4C04F994A3}"/>
    <dgm:cxn modelId="{7329943B-64B9-4A7A-837A-309CF5AEB349}" srcId="{1801A0B0-A4D3-44B0-BEB8-B446CCF38D8E}" destId="{036DEBB9-0417-4F77-A306-4F68A226509F}" srcOrd="0" destOrd="0" parTransId="{41626ADE-F40E-4437-83D4-21F253484DA0}" sibTransId="{491B8CD4-3CB6-4D05-A5D8-AC9C31F836F3}"/>
    <dgm:cxn modelId="{477EF4A4-28EC-47D7-B485-9F728EFF5C8B}" type="presParOf" srcId="{40D28A63-6D90-4371-AC02-6C22FB314CD3}" destId="{E0977283-E7F3-483C-BCFD-DC3F72E8659D}" srcOrd="0" destOrd="0" presId="urn:microsoft.com/office/officeart/2005/8/layout/arrow6"/>
    <dgm:cxn modelId="{63C07897-8B7F-458B-9D78-9218CA070A7D}" type="presParOf" srcId="{40D28A63-6D90-4371-AC02-6C22FB314CD3}" destId="{FD72A550-8254-45EC-8E88-07BF7F412CFA}" srcOrd="1" destOrd="0" presId="urn:microsoft.com/office/officeart/2005/8/layout/arrow6"/>
    <dgm:cxn modelId="{1508C7AE-5777-4828-8ACE-E7339671B08D}" type="presParOf" srcId="{40D28A63-6D90-4371-AC02-6C22FB314CD3}" destId="{6D637AC4-6328-4587-9DCE-4B38E5AEBDBB}" srcOrd="2" destOrd="0" presId="urn:microsoft.com/office/officeart/2005/8/layout/arrow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4FBD9A-9DFA-47BF-AFDF-44324309CCF0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82A0898-DEE0-43A7-A861-1B0876AEFF9F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Не </a:t>
          </a:r>
          <a:r>
            <a:rPr lang="ru-RU" sz="2000" dirty="0" err="1" smtClean="0">
              <a:latin typeface="Century Gothic" pitchFamily="34" charset="0"/>
            </a:rPr>
            <a:t>варто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ризикувати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оплачуючи</a:t>
          </a:r>
          <a:r>
            <a:rPr lang="ru-RU" sz="2000" dirty="0" smtClean="0">
              <a:latin typeface="Century Gothic" pitchFamily="34" charset="0"/>
            </a:rPr>
            <a:t> онлайн покупки, </a:t>
          </a:r>
          <a:r>
            <a:rPr lang="ru-RU" sz="2000" dirty="0" err="1" smtClean="0">
              <a:latin typeface="Century Gothic" pitchFamily="34" charset="0"/>
            </a:rPr>
            <a:t>чи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заходити</a:t>
          </a:r>
          <a:r>
            <a:rPr lang="ru-RU" sz="2000" dirty="0" smtClean="0">
              <a:latin typeface="Century Gothic" pitchFamily="34" charset="0"/>
            </a:rPr>
            <a:t> до </a:t>
          </a:r>
          <a:r>
            <a:rPr lang="ru-RU" sz="2000" dirty="0" err="1" smtClean="0">
              <a:latin typeface="Century Gothic" pitchFamily="34" charset="0"/>
            </a:rPr>
            <a:t>власного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банківського</a:t>
          </a:r>
          <a:r>
            <a:rPr lang="ru-RU" sz="2000" dirty="0" smtClean="0">
              <a:latin typeface="Century Gothic" pitchFamily="34" charset="0"/>
            </a:rPr>
            <a:t> аккаунту , </a:t>
          </a:r>
          <a:r>
            <a:rPr lang="ru-RU" sz="2000" dirty="0" err="1" smtClean="0">
              <a:latin typeface="Century Gothic" pitchFamily="34" charset="0"/>
            </a:rPr>
            <a:t>використовуючи</a:t>
          </a:r>
          <a:r>
            <a:rPr lang="ru-RU" sz="2000" dirty="0" smtClean="0">
              <a:latin typeface="Century Gothic" pitchFamily="34" charset="0"/>
            </a:rPr>
            <a:t> мережу </a:t>
          </a:r>
          <a:r>
            <a:rPr lang="ru-RU" sz="2000" dirty="0" err="1" smtClean="0">
              <a:latin typeface="Century Gothic" pitchFamily="34" charset="0"/>
            </a:rPr>
            <a:t>Wi-Fi</a:t>
          </a:r>
          <a:r>
            <a:rPr lang="ru-RU" sz="2000" dirty="0" smtClean="0">
              <a:latin typeface="Century Gothic" pitchFamily="34" charset="0"/>
            </a:rPr>
            <a:t> в </a:t>
          </a:r>
          <a:r>
            <a:rPr lang="ru-RU" sz="2000" dirty="0" err="1" smtClean="0">
              <a:latin typeface="Century Gothic" pitchFamily="34" charset="0"/>
            </a:rPr>
            <a:t>публічних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місцях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38C3D74A-54E2-450C-A909-E920E5ADA314}" type="parTrans" cxnId="{8151C9E5-49FA-43B4-AC9D-6D66D879D853}">
      <dgm:prSet/>
      <dgm:spPr/>
      <dgm:t>
        <a:bodyPr/>
        <a:lstStyle/>
        <a:p>
          <a:endParaRPr lang="ru-RU"/>
        </a:p>
      </dgm:t>
    </dgm:pt>
    <dgm:pt modelId="{72908386-6D39-4CD7-9009-802B30DDA2E2}" type="sibTrans" cxnId="{8151C9E5-49FA-43B4-AC9D-6D66D879D853}">
      <dgm:prSet/>
      <dgm:spPr/>
      <dgm:t>
        <a:bodyPr/>
        <a:lstStyle/>
        <a:p>
          <a:endParaRPr lang="ru-RU"/>
        </a:p>
      </dgm:t>
    </dgm:pt>
    <dgm:pt modelId="{073B2119-E844-49DC-AD95-B33C19810C70}">
      <dgm:prSet phldrT="[Текст]" phldr="1" custT="1"/>
      <dgm:spPr/>
      <dgm:t>
        <a:bodyPr/>
        <a:lstStyle/>
        <a:p>
          <a:endParaRPr lang="ru-RU" sz="2000" dirty="0">
            <a:latin typeface="Century Gothic" pitchFamily="34" charset="0"/>
          </a:endParaRPr>
        </a:p>
      </dgm:t>
    </dgm:pt>
    <dgm:pt modelId="{EF696789-03F6-4177-99AD-E418D80CB35D}" type="parTrans" cxnId="{9C648F8D-C5B5-47EC-B815-4C8C2BF4834C}">
      <dgm:prSet/>
      <dgm:spPr/>
      <dgm:t>
        <a:bodyPr/>
        <a:lstStyle/>
        <a:p>
          <a:endParaRPr lang="ru-RU"/>
        </a:p>
      </dgm:t>
    </dgm:pt>
    <dgm:pt modelId="{3CD530CE-C9EE-46ED-918C-CA200B92DBBF}" type="sibTrans" cxnId="{9C648F8D-C5B5-47EC-B815-4C8C2BF4834C}">
      <dgm:prSet/>
      <dgm:spPr/>
      <dgm:t>
        <a:bodyPr/>
        <a:lstStyle/>
        <a:p>
          <a:endParaRPr lang="ru-RU"/>
        </a:p>
      </dgm:t>
    </dgm:pt>
    <dgm:pt modelId="{5E2FC679-3664-4936-871C-789E9514FEC9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Серед</a:t>
          </a:r>
          <a:r>
            <a:rPr lang="ru-RU" sz="2000" dirty="0" smtClean="0">
              <a:latin typeface="Century Gothic" pitchFamily="34" charset="0"/>
            </a:rPr>
            <a:t> людей, </a:t>
          </a:r>
          <a:r>
            <a:rPr lang="ru-RU" sz="2000" dirty="0" err="1" smtClean="0">
              <a:latin typeface="Century Gothic" pitchFamily="34" charset="0"/>
            </a:rPr>
            <a:t>які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теж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підключились</a:t>
          </a:r>
          <a:r>
            <a:rPr lang="ru-RU" sz="2000" dirty="0" smtClean="0">
              <a:latin typeface="Century Gothic" pitchFamily="34" charset="0"/>
            </a:rPr>
            <a:t> до </a:t>
          </a:r>
          <a:r>
            <a:rPr lang="ru-RU" sz="2000" dirty="0" err="1" smtClean="0">
              <a:latin typeface="Century Gothic" pitchFamily="34" charset="0"/>
            </a:rPr>
            <a:t>мережі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може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знаходитись</a:t>
          </a:r>
          <a:r>
            <a:rPr lang="ru-RU" sz="2000" dirty="0" smtClean="0">
              <a:latin typeface="Century Gothic" pitchFamily="34" charset="0"/>
            </a:rPr>
            <a:t> хакер, </a:t>
          </a:r>
          <a:r>
            <a:rPr lang="ru-RU" sz="2000" dirty="0" err="1" smtClean="0">
              <a:latin typeface="Century Gothic" pitchFamily="34" charset="0"/>
            </a:rPr>
            <a:t>який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полює</a:t>
          </a:r>
          <a:r>
            <a:rPr lang="ru-RU" sz="2000" dirty="0" smtClean="0">
              <a:latin typeface="Century Gothic" pitchFamily="34" charset="0"/>
            </a:rPr>
            <a:t> за </a:t>
          </a:r>
          <a:r>
            <a:rPr lang="ru-RU" sz="2000" dirty="0" err="1" smtClean="0">
              <a:latin typeface="Century Gothic" pitchFamily="34" charset="0"/>
            </a:rPr>
            <a:t>конфіденційною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інформацією</a:t>
          </a:r>
          <a:r>
            <a:rPr lang="ru-RU" sz="2000" dirty="0" smtClean="0">
              <a:latin typeface="Century Gothic" pitchFamily="34" charset="0"/>
            </a:rPr>
            <a:t>. </a:t>
          </a:r>
          <a:r>
            <a:rPr lang="ru-RU" sz="2000" dirty="0" err="1" smtClean="0">
              <a:latin typeface="Century Gothic" pitchFamily="34" charset="0"/>
            </a:rPr>
            <a:t>Такі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мережі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можна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використовувати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лише</a:t>
          </a:r>
          <a:r>
            <a:rPr lang="ru-RU" sz="2000" dirty="0" smtClean="0">
              <a:latin typeface="Century Gothic" pitchFamily="34" charset="0"/>
            </a:rPr>
            <a:t> для перегляду </a:t>
          </a:r>
          <a:r>
            <a:rPr lang="ru-RU" sz="2000" dirty="0" err="1" smtClean="0">
              <a:latin typeface="Century Gothic" pitchFamily="34" charset="0"/>
            </a:rPr>
            <a:t>звичайних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сторінок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вебсайтів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для </a:t>
          </a:r>
          <a:r>
            <a:rPr lang="ru-RU" sz="2000" dirty="0" err="1" smtClean="0">
              <a:latin typeface="Century Gothic" pitchFamily="34" charset="0"/>
            </a:rPr>
            <a:t>обміну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неконфіденційною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інформацією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F769947B-D4DB-4C2D-934C-9C76327370B4}" type="parTrans" cxnId="{F7375B13-92F8-407D-8B85-D9DA6C5C0DCB}">
      <dgm:prSet/>
      <dgm:spPr/>
      <dgm:t>
        <a:bodyPr/>
        <a:lstStyle/>
        <a:p>
          <a:endParaRPr lang="ru-RU"/>
        </a:p>
      </dgm:t>
    </dgm:pt>
    <dgm:pt modelId="{76BC05A5-FCF9-40EB-BC94-C21F92EAE039}" type="sibTrans" cxnId="{F7375B13-92F8-407D-8B85-D9DA6C5C0DCB}">
      <dgm:prSet/>
      <dgm:spPr/>
      <dgm:t>
        <a:bodyPr/>
        <a:lstStyle/>
        <a:p>
          <a:endParaRPr lang="ru-RU"/>
        </a:p>
      </dgm:t>
    </dgm:pt>
    <dgm:pt modelId="{AF101432-8E94-4778-B96B-E591F4FF8EC2}">
      <dgm:prSet phldrT="[Текст]" phldr="1" custT="1"/>
      <dgm:spPr/>
      <dgm:t>
        <a:bodyPr/>
        <a:lstStyle/>
        <a:p>
          <a:endParaRPr lang="ru-RU" sz="2000" dirty="0">
            <a:latin typeface="Century Gothic" pitchFamily="34" charset="0"/>
          </a:endParaRPr>
        </a:p>
      </dgm:t>
    </dgm:pt>
    <dgm:pt modelId="{A3990172-D27E-45A1-8DBA-ACFE5C467185}" type="parTrans" cxnId="{B606C3E5-4BF5-4415-BAD1-DA873F380418}">
      <dgm:prSet/>
      <dgm:spPr/>
      <dgm:t>
        <a:bodyPr/>
        <a:lstStyle/>
        <a:p>
          <a:endParaRPr lang="ru-RU"/>
        </a:p>
      </dgm:t>
    </dgm:pt>
    <dgm:pt modelId="{04305A29-E598-4383-920A-8FE1B53901CC}" type="sibTrans" cxnId="{B606C3E5-4BF5-4415-BAD1-DA873F380418}">
      <dgm:prSet/>
      <dgm:spPr/>
      <dgm:t>
        <a:bodyPr/>
        <a:lstStyle/>
        <a:p>
          <a:endParaRPr lang="ru-RU"/>
        </a:p>
      </dgm:t>
    </dgm:pt>
    <dgm:pt modelId="{BB32E65C-0220-49A0-A523-47E69C00E972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Не </a:t>
          </a:r>
          <a:r>
            <a:rPr lang="ru-RU" sz="2000" dirty="0" err="1" smtClean="0">
              <a:latin typeface="Century Gothic" pitchFamily="34" charset="0"/>
            </a:rPr>
            <a:t>заходьте</a:t>
          </a:r>
          <a:r>
            <a:rPr lang="ru-RU" sz="2000" dirty="0" smtClean="0">
              <a:latin typeface="Century Gothic" pitchFamily="34" charset="0"/>
            </a:rPr>
            <a:t> на </a:t>
          </a:r>
          <a:r>
            <a:rPr lang="ru-RU" sz="2000" dirty="0" err="1" smtClean="0">
              <a:latin typeface="Century Gothic" pitchFamily="34" charset="0"/>
            </a:rPr>
            <a:t>сторінки</a:t>
          </a:r>
          <a:r>
            <a:rPr lang="ru-RU" sz="2000" dirty="0" smtClean="0">
              <a:latin typeface="Century Gothic" pitchFamily="34" charset="0"/>
            </a:rPr>
            <a:t>, де </a:t>
          </a:r>
          <a:r>
            <a:rPr lang="ru-RU" sz="2000" dirty="0" err="1" smtClean="0">
              <a:latin typeface="Century Gothic" pitchFamily="34" charset="0"/>
            </a:rPr>
            <a:t>потрібно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вводити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паролі</a:t>
          </a:r>
          <a:r>
            <a:rPr lang="ru-RU" sz="2000" dirty="0" smtClean="0">
              <a:latin typeface="Century Gothic" pitchFamily="34" charset="0"/>
            </a:rPr>
            <a:t>, не </a:t>
          </a:r>
          <a:r>
            <a:rPr lang="ru-RU" sz="2000" dirty="0" err="1" smtClean="0">
              <a:latin typeface="Century Gothic" pitchFamily="34" charset="0"/>
            </a:rPr>
            <a:t>використовуйте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номери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кредитних</a:t>
          </a:r>
          <a:r>
            <a:rPr lang="ru-RU" sz="2000" dirty="0" smtClean="0">
              <a:latin typeface="Century Gothic" pitchFamily="34" charset="0"/>
            </a:rPr>
            <a:t> карт та </a:t>
          </a:r>
          <a:r>
            <a:rPr lang="ru-RU" sz="2000" dirty="0" err="1" smtClean="0">
              <a:latin typeface="Century Gothic" pitchFamily="34" charset="0"/>
            </a:rPr>
            <a:t>пін-коди</a:t>
          </a:r>
          <a:r>
            <a:rPr lang="ru-RU" sz="2000" dirty="0" smtClean="0">
              <a:latin typeface="Century Gothic" pitchFamily="34" charset="0"/>
            </a:rPr>
            <a:t>. </a:t>
          </a:r>
          <a:r>
            <a:rPr lang="ru-RU" sz="2000" dirty="0" err="1" smtClean="0">
              <a:latin typeface="Century Gothic" pitchFamily="34" charset="0"/>
            </a:rPr>
            <a:t>Навіть</a:t>
          </a:r>
          <a:r>
            <a:rPr lang="ru-RU" sz="2000" dirty="0" smtClean="0">
              <a:latin typeface="Century Gothic" pitchFamily="34" charset="0"/>
            </a:rPr>
            <a:t> смартфон, в </a:t>
          </a:r>
          <a:r>
            <a:rPr lang="ru-RU" sz="2000" dirty="0" err="1" smtClean="0">
              <a:latin typeface="Century Gothic" pitchFamily="34" charset="0"/>
            </a:rPr>
            <a:t>якому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зберігаються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цінні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файли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краще</a:t>
          </a:r>
          <a:r>
            <a:rPr lang="ru-RU" sz="2000" dirty="0" smtClean="0">
              <a:latin typeface="Century Gothic" pitchFamily="34" charset="0"/>
            </a:rPr>
            <a:t> не </a:t>
          </a:r>
          <a:r>
            <a:rPr lang="ru-RU" sz="2000" dirty="0" err="1" smtClean="0">
              <a:latin typeface="Century Gothic" pitchFamily="34" charset="0"/>
            </a:rPr>
            <a:t>підключати</a:t>
          </a:r>
          <a:r>
            <a:rPr lang="ru-RU" sz="2000" dirty="0" smtClean="0">
              <a:latin typeface="Century Gothic" pitchFamily="34" charset="0"/>
            </a:rPr>
            <a:t> до </a:t>
          </a:r>
          <a:r>
            <a:rPr lang="ru-RU" sz="2000" dirty="0" err="1" smtClean="0">
              <a:latin typeface="Century Gothic" pitchFamily="34" charset="0"/>
            </a:rPr>
            <a:t>такої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мережі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D7F5479A-57CE-41AC-A3DF-8A2C217BE504}" type="parTrans" cxnId="{F4F3E2FB-CD3D-47F8-B843-C37AFCA039FD}">
      <dgm:prSet/>
      <dgm:spPr/>
      <dgm:t>
        <a:bodyPr/>
        <a:lstStyle/>
        <a:p>
          <a:endParaRPr lang="ru-RU"/>
        </a:p>
      </dgm:t>
    </dgm:pt>
    <dgm:pt modelId="{A9C8E082-DD4A-4D93-9437-BE0A16EFC884}" type="sibTrans" cxnId="{F4F3E2FB-CD3D-47F8-B843-C37AFCA039FD}">
      <dgm:prSet/>
      <dgm:spPr/>
      <dgm:t>
        <a:bodyPr/>
        <a:lstStyle/>
        <a:p>
          <a:endParaRPr lang="ru-RU"/>
        </a:p>
      </dgm:t>
    </dgm:pt>
    <dgm:pt modelId="{D0864937-E4FD-44C8-A2D6-F1B41D1A48ED}">
      <dgm:prSet phldrT="[Текст]" phldr="1" custT="1"/>
      <dgm:spPr/>
      <dgm:t>
        <a:bodyPr/>
        <a:lstStyle/>
        <a:p>
          <a:endParaRPr lang="ru-RU" sz="2000" dirty="0"/>
        </a:p>
      </dgm:t>
    </dgm:pt>
    <dgm:pt modelId="{A9C609C5-3764-42B0-8605-43FEDD83C33E}" type="sibTrans" cxnId="{6563E746-820D-4ECA-AFCD-00A18BE68054}">
      <dgm:prSet/>
      <dgm:spPr/>
      <dgm:t>
        <a:bodyPr/>
        <a:lstStyle/>
        <a:p>
          <a:endParaRPr lang="ru-RU"/>
        </a:p>
      </dgm:t>
    </dgm:pt>
    <dgm:pt modelId="{64F37A23-B247-4452-9AFB-418DB880B00F}" type="parTrans" cxnId="{6563E746-820D-4ECA-AFCD-00A18BE68054}">
      <dgm:prSet/>
      <dgm:spPr/>
      <dgm:t>
        <a:bodyPr/>
        <a:lstStyle/>
        <a:p>
          <a:endParaRPr lang="ru-RU"/>
        </a:p>
      </dgm:t>
    </dgm:pt>
    <dgm:pt modelId="{4F14D61D-4C16-45C1-8665-BECBD1D27F8A}" type="pres">
      <dgm:prSet presAssocID="{4A4FBD9A-9DFA-47BF-AFDF-44324309CC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B53F6B6-BB4B-40DC-8620-D1F8D9BD4107}" type="pres">
      <dgm:prSet presAssocID="{D0864937-E4FD-44C8-A2D6-F1B41D1A48ED}" presName="composite" presStyleCnt="0"/>
      <dgm:spPr/>
      <dgm:t>
        <a:bodyPr/>
        <a:lstStyle/>
        <a:p>
          <a:endParaRPr lang="uk-UA"/>
        </a:p>
      </dgm:t>
    </dgm:pt>
    <dgm:pt modelId="{33593D3E-8800-4F24-9A0A-CA3C0FE6983D}" type="pres">
      <dgm:prSet presAssocID="{D0864937-E4FD-44C8-A2D6-F1B41D1A48E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FC50CB-B2D0-476A-A4F1-4D973C2ADA8B}" type="pres">
      <dgm:prSet presAssocID="{D0864937-E4FD-44C8-A2D6-F1B41D1A48E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8C4C7-B20F-4684-A19B-2B0B70E29020}" type="pres">
      <dgm:prSet presAssocID="{A9C609C5-3764-42B0-8605-43FEDD83C33E}" presName="sp" presStyleCnt="0"/>
      <dgm:spPr/>
      <dgm:t>
        <a:bodyPr/>
        <a:lstStyle/>
        <a:p>
          <a:endParaRPr lang="uk-UA"/>
        </a:p>
      </dgm:t>
    </dgm:pt>
    <dgm:pt modelId="{B4321B05-B899-450B-B3D2-9FE88ADFF831}" type="pres">
      <dgm:prSet presAssocID="{073B2119-E844-49DC-AD95-B33C19810C70}" presName="composite" presStyleCnt="0"/>
      <dgm:spPr/>
      <dgm:t>
        <a:bodyPr/>
        <a:lstStyle/>
        <a:p>
          <a:endParaRPr lang="uk-UA"/>
        </a:p>
      </dgm:t>
    </dgm:pt>
    <dgm:pt modelId="{5E4E2896-38C6-44B1-A366-C1D161FB89A2}" type="pres">
      <dgm:prSet presAssocID="{073B2119-E844-49DC-AD95-B33C19810C7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28160F-8ED2-470D-982A-AD76F839A71F}" type="pres">
      <dgm:prSet presAssocID="{073B2119-E844-49DC-AD95-B33C19810C70}" presName="descendantText" presStyleLbl="alignAcc1" presStyleIdx="1" presStyleCnt="3" custScaleX="100803" custScaleY="123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70908-B3D9-48F3-8009-3EC531878A72}" type="pres">
      <dgm:prSet presAssocID="{3CD530CE-C9EE-46ED-918C-CA200B92DBBF}" presName="sp" presStyleCnt="0"/>
      <dgm:spPr/>
      <dgm:t>
        <a:bodyPr/>
        <a:lstStyle/>
        <a:p>
          <a:endParaRPr lang="uk-UA"/>
        </a:p>
      </dgm:t>
    </dgm:pt>
    <dgm:pt modelId="{C290D3F5-1EAE-4315-8F52-D8CFD51CB04D}" type="pres">
      <dgm:prSet presAssocID="{AF101432-8E94-4778-B96B-E591F4FF8EC2}" presName="composite" presStyleCnt="0"/>
      <dgm:spPr/>
      <dgm:t>
        <a:bodyPr/>
        <a:lstStyle/>
        <a:p>
          <a:endParaRPr lang="uk-UA"/>
        </a:p>
      </dgm:t>
    </dgm:pt>
    <dgm:pt modelId="{C6CCC4F8-96FC-40F0-B031-AB8E9D807329}" type="pres">
      <dgm:prSet presAssocID="{AF101432-8E94-4778-B96B-E591F4FF8EC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F857EB-5912-4420-90C9-ED330D3CAB30}" type="pres">
      <dgm:prSet presAssocID="{AF101432-8E94-4778-B96B-E591F4FF8EC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1915A-FDF8-4958-9F40-127EDAF27A0C}" type="presOf" srcId="{5E2FC679-3664-4936-871C-789E9514FEC9}" destId="{E628160F-8ED2-470D-982A-AD76F839A71F}" srcOrd="0" destOrd="0" presId="urn:microsoft.com/office/officeart/2005/8/layout/chevron2"/>
    <dgm:cxn modelId="{9C648F8D-C5B5-47EC-B815-4C8C2BF4834C}" srcId="{4A4FBD9A-9DFA-47BF-AFDF-44324309CCF0}" destId="{073B2119-E844-49DC-AD95-B33C19810C70}" srcOrd="1" destOrd="0" parTransId="{EF696789-03F6-4177-99AD-E418D80CB35D}" sibTransId="{3CD530CE-C9EE-46ED-918C-CA200B92DBBF}"/>
    <dgm:cxn modelId="{F7375B13-92F8-407D-8B85-D9DA6C5C0DCB}" srcId="{073B2119-E844-49DC-AD95-B33C19810C70}" destId="{5E2FC679-3664-4936-871C-789E9514FEC9}" srcOrd="0" destOrd="0" parTransId="{F769947B-D4DB-4C2D-934C-9C76327370B4}" sibTransId="{76BC05A5-FCF9-40EB-BC94-C21F92EAE039}"/>
    <dgm:cxn modelId="{ECBFDD80-76B1-45D3-AED3-3027667A795B}" type="presOf" srcId="{073B2119-E844-49DC-AD95-B33C19810C70}" destId="{5E4E2896-38C6-44B1-A366-C1D161FB89A2}" srcOrd="0" destOrd="0" presId="urn:microsoft.com/office/officeart/2005/8/layout/chevron2"/>
    <dgm:cxn modelId="{017EDCE8-E65A-430A-AD17-91C2FC0C6446}" type="presOf" srcId="{4A4FBD9A-9DFA-47BF-AFDF-44324309CCF0}" destId="{4F14D61D-4C16-45C1-8665-BECBD1D27F8A}" srcOrd="0" destOrd="0" presId="urn:microsoft.com/office/officeart/2005/8/layout/chevron2"/>
    <dgm:cxn modelId="{8151C9E5-49FA-43B4-AC9D-6D66D879D853}" srcId="{D0864937-E4FD-44C8-A2D6-F1B41D1A48ED}" destId="{082A0898-DEE0-43A7-A861-1B0876AEFF9F}" srcOrd="0" destOrd="0" parTransId="{38C3D74A-54E2-450C-A909-E920E5ADA314}" sibTransId="{72908386-6D39-4CD7-9009-802B30DDA2E2}"/>
    <dgm:cxn modelId="{B606C3E5-4BF5-4415-BAD1-DA873F380418}" srcId="{4A4FBD9A-9DFA-47BF-AFDF-44324309CCF0}" destId="{AF101432-8E94-4778-B96B-E591F4FF8EC2}" srcOrd="2" destOrd="0" parTransId="{A3990172-D27E-45A1-8DBA-ACFE5C467185}" sibTransId="{04305A29-E598-4383-920A-8FE1B53901CC}"/>
    <dgm:cxn modelId="{105EA017-C521-437A-9DF4-E737F0431DFD}" type="presOf" srcId="{082A0898-DEE0-43A7-A861-1B0876AEFF9F}" destId="{60FC50CB-B2D0-476A-A4F1-4D973C2ADA8B}" srcOrd="0" destOrd="0" presId="urn:microsoft.com/office/officeart/2005/8/layout/chevron2"/>
    <dgm:cxn modelId="{6563E746-820D-4ECA-AFCD-00A18BE68054}" srcId="{4A4FBD9A-9DFA-47BF-AFDF-44324309CCF0}" destId="{D0864937-E4FD-44C8-A2D6-F1B41D1A48ED}" srcOrd="0" destOrd="0" parTransId="{64F37A23-B247-4452-9AFB-418DB880B00F}" sibTransId="{A9C609C5-3764-42B0-8605-43FEDD83C33E}"/>
    <dgm:cxn modelId="{36317B47-4B02-470C-B1BF-FF11409A55E4}" type="presOf" srcId="{BB32E65C-0220-49A0-A523-47E69C00E972}" destId="{08F857EB-5912-4420-90C9-ED330D3CAB30}" srcOrd="0" destOrd="0" presId="urn:microsoft.com/office/officeart/2005/8/layout/chevron2"/>
    <dgm:cxn modelId="{F64FAEBF-30D1-4085-9B7D-FA25867DB248}" type="presOf" srcId="{AF101432-8E94-4778-B96B-E591F4FF8EC2}" destId="{C6CCC4F8-96FC-40F0-B031-AB8E9D807329}" srcOrd="0" destOrd="0" presId="urn:microsoft.com/office/officeart/2005/8/layout/chevron2"/>
    <dgm:cxn modelId="{6B2F5B5B-B736-4D8C-85A2-CF585DD6567B}" type="presOf" srcId="{D0864937-E4FD-44C8-A2D6-F1B41D1A48ED}" destId="{33593D3E-8800-4F24-9A0A-CA3C0FE6983D}" srcOrd="0" destOrd="0" presId="urn:microsoft.com/office/officeart/2005/8/layout/chevron2"/>
    <dgm:cxn modelId="{F4F3E2FB-CD3D-47F8-B843-C37AFCA039FD}" srcId="{AF101432-8E94-4778-B96B-E591F4FF8EC2}" destId="{BB32E65C-0220-49A0-A523-47E69C00E972}" srcOrd="0" destOrd="0" parTransId="{D7F5479A-57CE-41AC-A3DF-8A2C217BE504}" sibTransId="{A9C8E082-DD4A-4D93-9437-BE0A16EFC884}"/>
    <dgm:cxn modelId="{0A7857A0-E27F-44E5-9D69-DE17F0EB66E9}" type="presParOf" srcId="{4F14D61D-4C16-45C1-8665-BECBD1D27F8A}" destId="{9B53F6B6-BB4B-40DC-8620-D1F8D9BD4107}" srcOrd="0" destOrd="0" presId="urn:microsoft.com/office/officeart/2005/8/layout/chevron2"/>
    <dgm:cxn modelId="{7B1CAD0B-1D63-4631-9F41-674BC4B8AA5A}" type="presParOf" srcId="{9B53F6B6-BB4B-40DC-8620-D1F8D9BD4107}" destId="{33593D3E-8800-4F24-9A0A-CA3C0FE6983D}" srcOrd="0" destOrd="0" presId="urn:microsoft.com/office/officeart/2005/8/layout/chevron2"/>
    <dgm:cxn modelId="{FF04474D-CB17-4E5F-AD1D-EF1C90EBCFEB}" type="presParOf" srcId="{9B53F6B6-BB4B-40DC-8620-D1F8D9BD4107}" destId="{60FC50CB-B2D0-476A-A4F1-4D973C2ADA8B}" srcOrd="1" destOrd="0" presId="urn:microsoft.com/office/officeart/2005/8/layout/chevron2"/>
    <dgm:cxn modelId="{A7891D40-F8D4-4DE0-94A9-85931F52E11F}" type="presParOf" srcId="{4F14D61D-4C16-45C1-8665-BECBD1D27F8A}" destId="{B978C4C7-B20F-4684-A19B-2B0B70E29020}" srcOrd="1" destOrd="0" presId="urn:microsoft.com/office/officeart/2005/8/layout/chevron2"/>
    <dgm:cxn modelId="{7DF6FC0E-8D53-44C9-9FA2-5B1B177EDF1F}" type="presParOf" srcId="{4F14D61D-4C16-45C1-8665-BECBD1D27F8A}" destId="{B4321B05-B899-450B-B3D2-9FE88ADFF831}" srcOrd="2" destOrd="0" presId="urn:microsoft.com/office/officeart/2005/8/layout/chevron2"/>
    <dgm:cxn modelId="{0724F961-51FF-404A-B45C-2CD2E191BD55}" type="presParOf" srcId="{B4321B05-B899-450B-B3D2-9FE88ADFF831}" destId="{5E4E2896-38C6-44B1-A366-C1D161FB89A2}" srcOrd="0" destOrd="0" presId="urn:microsoft.com/office/officeart/2005/8/layout/chevron2"/>
    <dgm:cxn modelId="{6409734A-2BCD-407F-9A23-CEAE6141A9B6}" type="presParOf" srcId="{B4321B05-B899-450B-B3D2-9FE88ADFF831}" destId="{E628160F-8ED2-470D-982A-AD76F839A71F}" srcOrd="1" destOrd="0" presId="urn:microsoft.com/office/officeart/2005/8/layout/chevron2"/>
    <dgm:cxn modelId="{4CC1F43C-A353-47D3-BB67-CA2E4E51E5CD}" type="presParOf" srcId="{4F14D61D-4C16-45C1-8665-BECBD1D27F8A}" destId="{22B70908-B3D9-48F3-8009-3EC531878A72}" srcOrd="3" destOrd="0" presId="urn:microsoft.com/office/officeart/2005/8/layout/chevron2"/>
    <dgm:cxn modelId="{9493E41D-9F8D-48BA-B56C-F650363194D8}" type="presParOf" srcId="{4F14D61D-4C16-45C1-8665-BECBD1D27F8A}" destId="{C290D3F5-1EAE-4315-8F52-D8CFD51CB04D}" srcOrd="4" destOrd="0" presId="urn:microsoft.com/office/officeart/2005/8/layout/chevron2"/>
    <dgm:cxn modelId="{0D9DBE2A-F07C-4123-830F-6D5EC723B363}" type="presParOf" srcId="{C290D3F5-1EAE-4315-8F52-D8CFD51CB04D}" destId="{C6CCC4F8-96FC-40F0-B031-AB8E9D807329}" srcOrd="0" destOrd="0" presId="urn:microsoft.com/office/officeart/2005/8/layout/chevron2"/>
    <dgm:cxn modelId="{90917FD0-0DD3-469D-9F46-FB57193E0A87}" type="presParOf" srcId="{C290D3F5-1EAE-4315-8F52-D8CFD51CB04D}" destId="{08F857EB-5912-4420-90C9-ED330D3CAB30}" srcOrd="1" destOrd="0" presId="urn:microsoft.com/office/officeart/2005/8/layout/chevron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8EB3EF-B103-4746-B916-D6EC6DB700A2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66DA025-0FB6-4924-8CC1-BD352D859DCD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В </a:t>
          </a:r>
          <a:r>
            <a:rPr lang="ru-RU" sz="2000" dirty="0" err="1" smtClean="0">
              <a:latin typeface="Century Gothic" pitchFamily="34" charset="0"/>
            </a:rPr>
            <a:t>бібліотеках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інформаційних</a:t>
          </a:r>
          <a:r>
            <a:rPr lang="ru-RU" sz="2000" dirty="0" smtClean="0">
              <a:latin typeface="Century Gothic" pitchFamily="34" charset="0"/>
            </a:rPr>
            <a:t> центрах часто </a:t>
          </a:r>
          <a:r>
            <a:rPr lang="ru-RU" sz="2000" dirty="0" err="1" smtClean="0">
              <a:latin typeface="Century Gothic" pitchFamily="34" charset="0"/>
            </a:rPr>
            <a:t>встановлюють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комп’ютери</a:t>
          </a:r>
          <a:r>
            <a:rPr lang="ru-RU" sz="2000" dirty="0" smtClean="0">
              <a:latin typeface="Century Gothic" pitchFamily="34" charset="0"/>
            </a:rPr>
            <a:t> для доступу в </a:t>
          </a:r>
          <a:r>
            <a:rPr lang="ru-RU" sz="2000" dirty="0" err="1" smtClean="0">
              <a:latin typeface="Century Gothic" pitchFamily="34" charset="0"/>
            </a:rPr>
            <a:t>інтернет</a:t>
          </a:r>
          <a:r>
            <a:rPr lang="ru-RU" sz="2000" dirty="0" smtClean="0">
              <a:latin typeface="Century Gothic" pitchFamily="34" charset="0"/>
            </a:rPr>
            <a:t>. </a:t>
          </a:r>
          <a:r>
            <a:rPr lang="ru-RU" sz="2000" dirty="0" err="1" smtClean="0">
              <a:latin typeface="Century Gothic" pitchFamily="34" charset="0"/>
            </a:rPr>
            <a:t>Їх</a:t>
          </a:r>
          <a:r>
            <a:rPr lang="ru-RU" sz="2000" dirty="0" smtClean="0">
              <a:latin typeface="Century Gothic" pitchFamily="34" charset="0"/>
            </a:rPr>
            <a:t> не </a:t>
          </a:r>
          <a:r>
            <a:rPr lang="ru-RU" sz="2000" dirty="0" err="1" smtClean="0">
              <a:latin typeface="Century Gothic" pitchFamily="34" charset="0"/>
            </a:rPr>
            <a:t>можна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використовувати</a:t>
          </a:r>
          <a:r>
            <a:rPr lang="ru-RU" sz="2000" dirty="0" smtClean="0">
              <a:latin typeface="Century Gothic" pitchFamily="34" charset="0"/>
            </a:rPr>
            <a:t> для </a:t>
          </a:r>
          <a:r>
            <a:rPr lang="ru-RU" sz="2000" dirty="0" err="1" smtClean="0">
              <a:latin typeface="Century Gothic" pitchFamily="34" charset="0"/>
            </a:rPr>
            <a:t>онлайн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шопінгу</a:t>
          </a:r>
          <a:r>
            <a:rPr lang="ru-RU" sz="2000" dirty="0" smtClean="0">
              <a:latin typeface="Century Gothic" pitchFamily="34" charset="0"/>
            </a:rPr>
            <a:t> та </a:t>
          </a:r>
          <a:r>
            <a:rPr lang="ru-RU" sz="2000" dirty="0" err="1" smtClean="0">
              <a:latin typeface="Century Gothic" pitchFamily="34" charset="0"/>
            </a:rPr>
            <a:t>проведення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платежів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онлайн</a:t>
          </a:r>
          <a:r>
            <a:rPr lang="ru-RU" sz="2000" dirty="0" smtClean="0">
              <a:latin typeface="Century Gothic" pitchFamily="34" charset="0"/>
            </a:rPr>
            <a:t>. </a:t>
          </a:r>
          <a:endParaRPr lang="ru-RU" sz="2000" dirty="0">
            <a:latin typeface="Century Gothic" pitchFamily="34" charset="0"/>
          </a:endParaRPr>
        </a:p>
      </dgm:t>
    </dgm:pt>
    <dgm:pt modelId="{200EF85B-15FE-4B0F-A11D-A62D9EF63779}" type="parTrans" cxnId="{2213EDB9-DBC0-47E2-B6C8-1B6135DBA3CF}">
      <dgm:prSet/>
      <dgm:spPr/>
      <dgm:t>
        <a:bodyPr/>
        <a:lstStyle/>
        <a:p>
          <a:endParaRPr lang="ru-RU"/>
        </a:p>
      </dgm:t>
    </dgm:pt>
    <dgm:pt modelId="{FDAB2AE3-3ED7-4EC6-B94A-A80F4691A885}" type="sibTrans" cxnId="{2213EDB9-DBC0-47E2-B6C8-1B6135DBA3CF}">
      <dgm:prSet/>
      <dgm:spPr/>
      <dgm:t>
        <a:bodyPr/>
        <a:lstStyle/>
        <a:p>
          <a:endParaRPr lang="ru-RU"/>
        </a:p>
      </dgm:t>
    </dgm:pt>
    <dgm:pt modelId="{4E4CDF34-B25E-4D28-A2C1-990A30839F2D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Таким чином </a:t>
          </a:r>
          <a:r>
            <a:rPr lang="ru-RU" sz="2000" dirty="0" err="1" smtClean="0">
              <a:latin typeface="Century Gothic" pitchFamily="34" charset="0"/>
            </a:rPr>
            <a:t>можуть</a:t>
          </a:r>
          <a:r>
            <a:rPr lang="ru-RU" sz="2000" dirty="0" smtClean="0">
              <a:latin typeface="Century Gothic" pitchFamily="34" charset="0"/>
            </a:rPr>
            <a:t> бути </a:t>
          </a:r>
          <a:r>
            <a:rPr lang="ru-RU" sz="2000" dirty="0" err="1" smtClean="0">
              <a:latin typeface="Century Gothic" pitchFamily="34" charset="0"/>
            </a:rPr>
            <a:t>вкрадені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логіни</a:t>
          </a:r>
          <a:r>
            <a:rPr lang="ru-RU" sz="2000" dirty="0" smtClean="0">
              <a:latin typeface="Century Gothic" pitchFamily="34" charset="0"/>
            </a:rPr>
            <a:t> та </a:t>
          </a:r>
          <a:r>
            <a:rPr lang="ru-RU" sz="2000" dirty="0" err="1" smtClean="0">
              <a:latin typeface="Century Gothic" pitchFamily="34" charset="0"/>
            </a:rPr>
            <a:t>паролі</a:t>
          </a:r>
          <a:r>
            <a:rPr lang="ru-RU" sz="2000" dirty="0" smtClean="0">
              <a:latin typeface="Century Gothic" pitchFamily="34" charset="0"/>
            </a:rPr>
            <a:t> для входу в </a:t>
          </a:r>
          <a:r>
            <a:rPr lang="ru-RU" sz="2000" dirty="0" err="1" smtClean="0">
              <a:latin typeface="Century Gothic" pitchFamily="34" charset="0"/>
            </a:rPr>
            <a:t>персональний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обліковий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запис</a:t>
          </a:r>
          <a:r>
            <a:rPr lang="ru-RU" sz="2000" dirty="0" smtClean="0">
              <a:latin typeface="Century Gothic" pitchFamily="34" charset="0"/>
            </a:rPr>
            <a:t>. </a:t>
          </a:r>
          <a:r>
            <a:rPr lang="ru-RU" sz="2000" dirty="0" err="1" smtClean="0">
              <a:latin typeface="Century Gothic" pitchFamily="34" charset="0"/>
            </a:rPr>
            <a:t>Безпечність</a:t>
          </a:r>
          <a:r>
            <a:rPr lang="ru-RU" sz="2000" dirty="0" smtClean="0">
              <a:latin typeface="Century Gothic" pitchFamily="34" charset="0"/>
            </a:rPr>
            <a:t> таких </a:t>
          </a:r>
          <a:r>
            <a:rPr lang="ru-RU" sz="2000" dirty="0" err="1" smtClean="0">
              <a:latin typeface="Century Gothic" pitchFamily="34" charset="0"/>
            </a:rPr>
            <a:t>комп’ютерів</a:t>
          </a:r>
          <a:r>
            <a:rPr lang="ru-RU" sz="2000" dirty="0" smtClean="0">
              <a:latin typeface="Century Gothic" pitchFamily="34" charset="0"/>
            </a:rPr>
            <a:t> не </a:t>
          </a:r>
          <a:r>
            <a:rPr lang="ru-RU" sz="2000" dirty="0" err="1" smtClean="0">
              <a:latin typeface="Century Gothic" pitchFamily="34" charset="0"/>
            </a:rPr>
            <a:t>завжди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можна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перевірити</a:t>
          </a:r>
          <a:r>
            <a:rPr lang="ru-RU" sz="2000" dirty="0" smtClean="0">
              <a:latin typeface="Century Gothic" pitchFamily="34" charset="0"/>
            </a:rPr>
            <a:t>, тому </a:t>
          </a:r>
          <a:r>
            <a:rPr lang="ru-RU" sz="2000" dirty="0" err="1" smtClean="0">
              <a:latin typeface="Century Gothic" pitchFamily="34" charset="0"/>
            </a:rPr>
            <a:t>держіть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інформацію</a:t>
          </a:r>
          <a:r>
            <a:rPr lang="ru-RU" sz="2000" dirty="0" smtClean="0">
              <a:latin typeface="Century Gothic" pitchFamily="34" charset="0"/>
            </a:rPr>
            <a:t> про свою кредитку </a:t>
          </a:r>
          <a:r>
            <a:rPr lang="ru-RU" sz="2000" dirty="0" err="1" smtClean="0">
              <a:latin typeface="Century Gothic" pitchFamily="34" charset="0"/>
            </a:rPr>
            <a:t>подалі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</a:t>
          </a:r>
          <a:r>
            <a:rPr lang="ru-RU" sz="2000" dirty="0" smtClean="0">
              <a:latin typeface="Century Gothic" pitchFamily="34" charset="0"/>
            </a:rPr>
            <a:t> таких мереж.</a:t>
          </a:r>
          <a:endParaRPr lang="ru-RU" sz="2000" dirty="0">
            <a:latin typeface="Century Gothic" pitchFamily="34" charset="0"/>
          </a:endParaRPr>
        </a:p>
      </dgm:t>
    </dgm:pt>
    <dgm:pt modelId="{9B98200A-9BAE-4A21-8D0E-603D6C47F176}" type="parTrans" cxnId="{C05DE179-F1D4-43F0-AB45-75B4C87B233B}">
      <dgm:prSet/>
      <dgm:spPr/>
      <dgm:t>
        <a:bodyPr/>
        <a:lstStyle/>
        <a:p>
          <a:endParaRPr lang="ru-RU"/>
        </a:p>
      </dgm:t>
    </dgm:pt>
    <dgm:pt modelId="{F86B9F73-80D2-4BF5-B608-C919244F181D}" type="sibTrans" cxnId="{C05DE179-F1D4-43F0-AB45-75B4C87B233B}">
      <dgm:prSet/>
      <dgm:spPr/>
      <dgm:t>
        <a:bodyPr/>
        <a:lstStyle/>
        <a:p>
          <a:endParaRPr lang="ru-RU"/>
        </a:p>
      </dgm:t>
    </dgm:pt>
    <dgm:pt modelId="{0A65C246-4355-4485-B1DA-C99723ECAAB0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Такі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комп’ютери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можуть</a:t>
          </a:r>
          <a:r>
            <a:rPr lang="ru-RU" sz="2000" dirty="0" smtClean="0">
              <a:latin typeface="Century Gothic" pitchFamily="34" charset="0"/>
            </a:rPr>
            <a:t> бути </a:t>
          </a:r>
          <a:r>
            <a:rPr lang="ru-RU" sz="2000" dirty="0" err="1" smtClean="0">
              <a:latin typeface="Century Gothic" pitchFamily="34" charset="0"/>
            </a:rPr>
            <a:t>обладнані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спеціальним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програмним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забезпеченням</a:t>
          </a:r>
          <a:r>
            <a:rPr lang="ru-RU" sz="2000" dirty="0" smtClean="0">
              <a:latin typeface="Century Gothic" pitchFamily="34" charset="0"/>
            </a:rPr>
            <a:t> для </a:t>
          </a:r>
          <a:r>
            <a:rPr lang="ru-RU" sz="2000" dirty="0" err="1" smtClean="0">
              <a:latin typeface="Century Gothic" pitchFamily="34" charset="0"/>
            </a:rPr>
            <a:t>відстежування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дій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користувачів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запам’ятовування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інформації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введеної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клавіатури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99D009A9-0353-4623-B406-E7A643123C61}" type="sibTrans" cxnId="{5EB7B372-2E1F-4D6E-BD9A-9EBE691E5F6C}">
      <dgm:prSet/>
      <dgm:spPr/>
      <dgm:t>
        <a:bodyPr/>
        <a:lstStyle/>
        <a:p>
          <a:endParaRPr lang="ru-RU"/>
        </a:p>
      </dgm:t>
    </dgm:pt>
    <dgm:pt modelId="{26D52461-94F8-4ED2-B729-754FA70ABC3C}" type="parTrans" cxnId="{5EB7B372-2E1F-4D6E-BD9A-9EBE691E5F6C}">
      <dgm:prSet/>
      <dgm:spPr/>
      <dgm:t>
        <a:bodyPr/>
        <a:lstStyle/>
        <a:p>
          <a:endParaRPr lang="ru-RU"/>
        </a:p>
      </dgm:t>
    </dgm:pt>
    <dgm:pt modelId="{8585C003-0B94-492C-A901-CE4B8A606E79}" type="pres">
      <dgm:prSet presAssocID="{4C8EB3EF-B103-4746-B916-D6EC6DB700A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3DA2AD6A-9981-473D-99B3-C6DCA490BAE9}" type="pres">
      <dgm:prSet presAssocID="{4C8EB3EF-B103-4746-B916-D6EC6DB700A2}" presName="pyramid" presStyleLbl="node1" presStyleIdx="0" presStyleCnt="1" custLinFactNeighborY="2482"/>
      <dgm:spPr/>
    </dgm:pt>
    <dgm:pt modelId="{5E9C4772-6ADF-4BA4-A768-4C3CE37919B9}" type="pres">
      <dgm:prSet presAssocID="{4C8EB3EF-B103-4746-B916-D6EC6DB700A2}" presName="theList" presStyleCnt="0"/>
      <dgm:spPr/>
    </dgm:pt>
    <dgm:pt modelId="{E91B0BB6-67B4-43FC-85A7-7B37CD8510BB}" type="pres">
      <dgm:prSet presAssocID="{366DA025-0FB6-4924-8CC1-BD352D859DCD}" presName="aNode" presStyleLbl="fgAcc1" presStyleIdx="0" presStyleCnt="3" custScaleX="230898" custScaleY="4217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4B8747-899C-45B3-9CE5-B897CD2A619B}" type="pres">
      <dgm:prSet presAssocID="{366DA025-0FB6-4924-8CC1-BD352D859DCD}" presName="aSpace" presStyleCnt="0"/>
      <dgm:spPr/>
    </dgm:pt>
    <dgm:pt modelId="{ACE939FE-06E9-4B16-9918-BF381481C4A3}" type="pres">
      <dgm:prSet presAssocID="{0A65C246-4355-4485-B1DA-C99723ECAAB0}" presName="aNode" presStyleLbl="fgAcc1" presStyleIdx="1" presStyleCnt="3" custScaleX="230898" custScaleY="4217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6178A3-9187-45D7-8750-91268311BE01}" type="pres">
      <dgm:prSet presAssocID="{0A65C246-4355-4485-B1DA-C99723ECAAB0}" presName="aSpace" presStyleCnt="0"/>
      <dgm:spPr/>
    </dgm:pt>
    <dgm:pt modelId="{5F4DB3BE-D307-4B24-B4E4-0FB8C18174D3}" type="pres">
      <dgm:prSet presAssocID="{4E4CDF34-B25E-4D28-A2C1-990A30839F2D}" presName="aNode" presStyleLbl="fgAcc1" presStyleIdx="2" presStyleCnt="3" custScaleX="230898" custScaleY="4217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6887FB-8C3F-4C8D-896D-FC5FF4E02389}" type="pres">
      <dgm:prSet presAssocID="{4E4CDF34-B25E-4D28-A2C1-990A30839F2D}" presName="aSpace" presStyleCnt="0"/>
      <dgm:spPr/>
    </dgm:pt>
  </dgm:ptLst>
  <dgm:cxnLst>
    <dgm:cxn modelId="{2F57D0C3-97D5-41AE-A43C-95F2BC470C51}" type="presOf" srcId="{4E4CDF34-B25E-4D28-A2C1-990A30839F2D}" destId="{5F4DB3BE-D307-4B24-B4E4-0FB8C18174D3}" srcOrd="0" destOrd="0" presId="urn:microsoft.com/office/officeart/2005/8/layout/pyramid2"/>
    <dgm:cxn modelId="{2213EDB9-DBC0-47E2-B6C8-1B6135DBA3CF}" srcId="{4C8EB3EF-B103-4746-B916-D6EC6DB700A2}" destId="{366DA025-0FB6-4924-8CC1-BD352D859DCD}" srcOrd="0" destOrd="0" parTransId="{200EF85B-15FE-4B0F-A11D-A62D9EF63779}" sibTransId="{FDAB2AE3-3ED7-4EC6-B94A-A80F4691A885}"/>
    <dgm:cxn modelId="{9706640B-D84D-427F-8BA6-184D2F44A4EB}" type="presOf" srcId="{366DA025-0FB6-4924-8CC1-BD352D859DCD}" destId="{E91B0BB6-67B4-43FC-85A7-7B37CD8510BB}" srcOrd="0" destOrd="0" presId="urn:microsoft.com/office/officeart/2005/8/layout/pyramid2"/>
    <dgm:cxn modelId="{A9773CE0-BFC5-4DEA-B88B-E468A0D2D5DE}" type="presOf" srcId="{4C8EB3EF-B103-4746-B916-D6EC6DB700A2}" destId="{8585C003-0B94-492C-A901-CE4B8A606E79}" srcOrd="0" destOrd="0" presId="urn:microsoft.com/office/officeart/2005/8/layout/pyramid2"/>
    <dgm:cxn modelId="{5EB7B372-2E1F-4D6E-BD9A-9EBE691E5F6C}" srcId="{4C8EB3EF-B103-4746-B916-D6EC6DB700A2}" destId="{0A65C246-4355-4485-B1DA-C99723ECAAB0}" srcOrd="1" destOrd="0" parTransId="{26D52461-94F8-4ED2-B729-754FA70ABC3C}" sibTransId="{99D009A9-0353-4623-B406-E7A643123C61}"/>
    <dgm:cxn modelId="{8E90792A-CE5A-4001-8B49-3AACFFEB2411}" type="presOf" srcId="{0A65C246-4355-4485-B1DA-C99723ECAAB0}" destId="{ACE939FE-06E9-4B16-9918-BF381481C4A3}" srcOrd="0" destOrd="0" presId="urn:microsoft.com/office/officeart/2005/8/layout/pyramid2"/>
    <dgm:cxn modelId="{C05DE179-F1D4-43F0-AB45-75B4C87B233B}" srcId="{4C8EB3EF-B103-4746-B916-D6EC6DB700A2}" destId="{4E4CDF34-B25E-4D28-A2C1-990A30839F2D}" srcOrd="2" destOrd="0" parTransId="{9B98200A-9BAE-4A21-8D0E-603D6C47F176}" sibTransId="{F86B9F73-80D2-4BF5-B608-C919244F181D}"/>
    <dgm:cxn modelId="{4DBC5FAF-E71F-4C82-B56A-D5C5C8873523}" type="presParOf" srcId="{8585C003-0B94-492C-A901-CE4B8A606E79}" destId="{3DA2AD6A-9981-473D-99B3-C6DCA490BAE9}" srcOrd="0" destOrd="0" presId="urn:microsoft.com/office/officeart/2005/8/layout/pyramid2"/>
    <dgm:cxn modelId="{BB12746F-4004-4D1F-A896-AE3C3D292E72}" type="presParOf" srcId="{8585C003-0B94-492C-A901-CE4B8A606E79}" destId="{5E9C4772-6ADF-4BA4-A768-4C3CE37919B9}" srcOrd="1" destOrd="0" presId="urn:microsoft.com/office/officeart/2005/8/layout/pyramid2"/>
    <dgm:cxn modelId="{8FC5FD79-C540-4E99-9AC0-4FAFD10C9C9B}" type="presParOf" srcId="{5E9C4772-6ADF-4BA4-A768-4C3CE37919B9}" destId="{E91B0BB6-67B4-43FC-85A7-7B37CD8510BB}" srcOrd="0" destOrd="0" presId="urn:microsoft.com/office/officeart/2005/8/layout/pyramid2"/>
    <dgm:cxn modelId="{E2301731-BEB6-4976-87F2-D946D5EF050C}" type="presParOf" srcId="{5E9C4772-6ADF-4BA4-A768-4C3CE37919B9}" destId="{1A4B8747-899C-45B3-9CE5-B897CD2A619B}" srcOrd="1" destOrd="0" presId="urn:microsoft.com/office/officeart/2005/8/layout/pyramid2"/>
    <dgm:cxn modelId="{0214B453-23F2-453D-AA14-0775754612CB}" type="presParOf" srcId="{5E9C4772-6ADF-4BA4-A768-4C3CE37919B9}" destId="{ACE939FE-06E9-4B16-9918-BF381481C4A3}" srcOrd="2" destOrd="0" presId="urn:microsoft.com/office/officeart/2005/8/layout/pyramid2"/>
    <dgm:cxn modelId="{1EF70DF1-DCF7-4E55-88F0-536CECB9D079}" type="presParOf" srcId="{5E9C4772-6ADF-4BA4-A768-4C3CE37919B9}" destId="{0C6178A3-9187-45D7-8750-91268311BE01}" srcOrd="3" destOrd="0" presId="urn:microsoft.com/office/officeart/2005/8/layout/pyramid2"/>
    <dgm:cxn modelId="{B9A678D4-414D-44BD-9959-B23C5A30EBD1}" type="presParOf" srcId="{5E9C4772-6ADF-4BA4-A768-4C3CE37919B9}" destId="{5F4DB3BE-D307-4B24-B4E4-0FB8C18174D3}" srcOrd="4" destOrd="0" presId="urn:microsoft.com/office/officeart/2005/8/layout/pyramid2"/>
    <dgm:cxn modelId="{87BA0C1A-9E94-4BA2-9CEA-C495ED448BBC}" type="presParOf" srcId="{5E9C4772-6ADF-4BA4-A768-4C3CE37919B9}" destId="{506887FB-8C3F-4C8D-896D-FC5FF4E02389}" srcOrd="5" destOrd="0" presId="urn:microsoft.com/office/officeart/2005/8/layout/pyramid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F8391B-70AD-4791-95F9-4B1CA838C92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A3774F7-0E32-453A-9A9C-717B2AF42851}">
      <dgm:prSet phldrT="[Текст]" custT="1"/>
      <dgm:spPr/>
      <dgm:t>
        <a:bodyPr/>
        <a:lstStyle/>
        <a:p>
          <a:r>
            <a:rPr lang="ru-RU" sz="1600" dirty="0" err="1" smtClean="0">
              <a:latin typeface="Century Gothic" pitchFamily="34" charset="0"/>
            </a:rPr>
            <a:t>Скімери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використовують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спеціальне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обладнання</a:t>
          </a:r>
          <a:r>
            <a:rPr lang="ru-RU" sz="1600" dirty="0" smtClean="0">
              <a:latin typeface="Century Gothic" pitchFamily="34" charset="0"/>
            </a:rPr>
            <a:t> для </a:t>
          </a:r>
          <a:r>
            <a:rPr lang="ru-RU" sz="1600" dirty="0" err="1" smtClean="0">
              <a:latin typeface="Century Gothic" pitchFamily="34" charset="0"/>
            </a:rPr>
            <a:t>крадіжки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даних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карти</a:t>
          </a:r>
          <a:r>
            <a:rPr lang="ru-RU" sz="1600" dirty="0" smtClean="0">
              <a:latin typeface="Century Gothic" pitchFamily="34" charset="0"/>
            </a:rPr>
            <a:t>. </a:t>
          </a:r>
          <a:r>
            <a:rPr lang="ru-RU" sz="1600" dirty="0" err="1" smtClean="0">
              <a:latin typeface="Century Gothic" pitchFamily="34" charset="0"/>
            </a:rPr>
            <a:t>Спеціальні</a:t>
          </a:r>
          <a:r>
            <a:rPr lang="ru-RU" sz="1600" dirty="0" smtClean="0">
              <a:latin typeface="Century Gothic" pitchFamily="34" charset="0"/>
            </a:rPr>
            <a:t> накладки на картридж для </a:t>
          </a:r>
          <a:r>
            <a:rPr lang="ru-RU" sz="1600" dirty="0" err="1" smtClean="0">
              <a:latin typeface="Century Gothic" pitchFamily="34" charset="0"/>
            </a:rPr>
            <a:t>картки</a:t>
          </a:r>
          <a:r>
            <a:rPr lang="ru-RU" sz="1600" dirty="0" smtClean="0">
              <a:latin typeface="Century Gothic" pitchFamily="34" charset="0"/>
            </a:rPr>
            <a:t> та на </a:t>
          </a:r>
          <a:r>
            <a:rPr lang="ru-RU" sz="1600" dirty="0" err="1" smtClean="0">
              <a:latin typeface="Century Gothic" pitchFamily="34" charset="0"/>
            </a:rPr>
            <a:t>клавіатуру</a:t>
          </a:r>
          <a:r>
            <a:rPr lang="ru-RU" sz="1600" dirty="0" smtClean="0">
              <a:latin typeface="Century Gothic" pitchFamily="34" charset="0"/>
            </a:rPr>
            <a:t> для </a:t>
          </a:r>
          <a:r>
            <a:rPr lang="ru-RU" sz="1600" dirty="0" err="1" smtClean="0">
              <a:latin typeface="Century Gothic" pitchFamily="34" charset="0"/>
            </a:rPr>
            <a:t>введення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пін</a:t>
          </a:r>
          <a:r>
            <a:rPr lang="ru-RU" sz="1600" dirty="0" smtClean="0">
              <a:latin typeface="Century Gothic" pitchFamily="34" charset="0"/>
            </a:rPr>
            <a:t>-коду </a:t>
          </a:r>
          <a:r>
            <a:rPr lang="ru-RU" sz="1600" dirty="0" err="1" smtClean="0">
              <a:latin typeface="Century Gothic" pitchFamily="34" charset="0"/>
            </a:rPr>
            <a:t>можуть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виглядати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гармонійно</a:t>
          </a:r>
          <a:r>
            <a:rPr lang="ru-RU" sz="1600" dirty="0" smtClean="0">
              <a:latin typeface="Century Gothic" pitchFamily="34" charset="0"/>
            </a:rPr>
            <a:t>, </a:t>
          </a:r>
          <a:r>
            <a:rPr lang="ru-RU" sz="1600" dirty="0" err="1" smtClean="0">
              <a:latin typeface="Century Gothic" pitchFamily="34" charset="0"/>
            </a:rPr>
            <a:t>навіть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якщо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їх</a:t>
          </a:r>
          <a:r>
            <a:rPr lang="ru-RU" sz="1600" dirty="0" smtClean="0">
              <a:latin typeface="Century Gothic" pitchFamily="34" charset="0"/>
            </a:rPr>
            <a:t> добре видно.</a:t>
          </a:r>
          <a:endParaRPr lang="ru-RU" sz="1600" dirty="0">
            <a:latin typeface="Century Gothic" pitchFamily="34" charset="0"/>
          </a:endParaRPr>
        </a:p>
      </dgm:t>
    </dgm:pt>
    <dgm:pt modelId="{917FAF0E-7C6A-4C1C-8642-5EFE607AEC8C}" type="parTrans" cxnId="{940D580E-0AC6-42B6-AFC8-E15B9FC1DFC1}">
      <dgm:prSet/>
      <dgm:spPr/>
      <dgm:t>
        <a:bodyPr/>
        <a:lstStyle/>
        <a:p>
          <a:endParaRPr lang="ru-RU"/>
        </a:p>
      </dgm:t>
    </dgm:pt>
    <dgm:pt modelId="{996F8284-83CF-47B2-9CCD-5281E792499F}" type="sibTrans" cxnId="{940D580E-0AC6-42B6-AFC8-E15B9FC1DFC1}">
      <dgm:prSet/>
      <dgm:spPr/>
      <dgm:t>
        <a:bodyPr/>
        <a:lstStyle/>
        <a:p>
          <a:endParaRPr lang="ru-RU"/>
        </a:p>
      </dgm:t>
    </dgm:pt>
    <dgm:pt modelId="{ACFDF411-7DF6-4C30-A2E8-2B57152AD4EF}">
      <dgm:prSet phldrT="[Текст]" phldr="1"/>
      <dgm:spPr/>
      <dgm:t>
        <a:bodyPr/>
        <a:lstStyle/>
        <a:p>
          <a:endParaRPr lang="ru-RU" dirty="0">
            <a:latin typeface="Century Gothic" pitchFamily="34" charset="0"/>
          </a:endParaRPr>
        </a:p>
      </dgm:t>
    </dgm:pt>
    <dgm:pt modelId="{09E95244-3C2B-4D37-879E-9CD7D30A0BBB}" type="parTrans" cxnId="{6B75D2D9-0C88-49DF-AE77-C89CA0855BDB}">
      <dgm:prSet/>
      <dgm:spPr/>
      <dgm:t>
        <a:bodyPr/>
        <a:lstStyle/>
        <a:p>
          <a:endParaRPr lang="ru-RU"/>
        </a:p>
      </dgm:t>
    </dgm:pt>
    <dgm:pt modelId="{2A6E5393-C2A3-4DE5-A598-77E0FD59054B}" type="sibTrans" cxnId="{6B75D2D9-0C88-49DF-AE77-C89CA0855BDB}">
      <dgm:prSet/>
      <dgm:spPr/>
      <dgm:t>
        <a:bodyPr/>
        <a:lstStyle/>
        <a:p>
          <a:endParaRPr lang="ru-RU"/>
        </a:p>
      </dgm:t>
    </dgm:pt>
    <dgm:pt modelId="{6F1A6E97-FB62-496A-9A91-29631C330526}">
      <dgm:prSet phldrT="[Текст]" custT="1"/>
      <dgm:spPr/>
      <dgm:t>
        <a:bodyPr/>
        <a:lstStyle/>
        <a:p>
          <a:r>
            <a:rPr lang="ru-RU" sz="1600" dirty="0" smtClean="0">
              <a:latin typeface="Century Gothic" pitchFamily="34" charset="0"/>
            </a:rPr>
            <a:t> Будьте </a:t>
          </a:r>
          <a:r>
            <a:rPr lang="ru-RU" sz="1600" dirty="0" err="1" smtClean="0">
              <a:latin typeface="Century Gothic" pitchFamily="34" charset="0"/>
            </a:rPr>
            <a:t>уважними</a:t>
          </a:r>
          <a:r>
            <a:rPr lang="ru-RU" sz="1600" dirty="0" smtClean="0">
              <a:latin typeface="Century Gothic" pitchFamily="34" charset="0"/>
            </a:rPr>
            <a:t>, коли </a:t>
          </a:r>
          <a:r>
            <a:rPr lang="ru-RU" sz="1600" dirty="0" err="1" smtClean="0">
              <a:latin typeface="Century Gothic" pitchFamily="34" charset="0"/>
            </a:rPr>
            <a:t>користуєтесь</a:t>
          </a:r>
          <a:r>
            <a:rPr lang="ru-RU" sz="1600" dirty="0" smtClean="0">
              <a:latin typeface="Century Gothic" pitchFamily="34" charset="0"/>
            </a:rPr>
            <a:t> банкоматом на </a:t>
          </a:r>
          <a:r>
            <a:rPr lang="ru-RU" sz="1600" dirty="0" err="1" smtClean="0">
              <a:latin typeface="Century Gothic" pitchFamily="34" charset="0"/>
            </a:rPr>
            <a:t>вулиці</a:t>
          </a:r>
          <a:r>
            <a:rPr lang="ru-RU" sz="1600" dirty="0" smtClean="0">
              <a:latin typeface="Century Gothic" pitchFamily="34" charset="0"/>
            </a:rPr>
            <a:t>, в </a:t>
          </a:r>
          <a:r>
            <a:rPr lang="ru-RU" sz="1600" dirty="0" err="1" smtClean="0">
              <a:latin typeface="Century Gothic" pitchFamily="34" charset="0"/>
            </a:rPr>
            <a:t>безлюдних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місцях</a:t>
          </a:r>
          <a:r>
            <a:rPr lang="ru-RU" sz="1600" dirty="0" smtClean="0">
              <a:latin typeface="Century Gothic" pitchFamily="34" charset="0"/>
            </a:rPr>
            <a:t>, </a:t>
          </a:r>
          <a:r>
            <a:rPr lang="ru-RU" sz="1600" dirty="0" err="1" smtClean="0">
              <a:latin typeface="Century Gothic" pitchFamily="34" charset="0"/>
            </a:rPr>
            <a:t>звертайте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увагу</a:t>
          </a:r>
          <a:r>
            <a:rPr lang="ru-RU" sz="1600" dirty="0" smtClean="0">
              <a:latin typeface="Century Gothic" pitchFamily="34" charset="0"/>
            </a:rPr>
            <a:t> на стан POS-</a:t>
          </a:r>
          <a:r>
            <a:rPr lang="ru-RU" sz="1600" dirty="0" err="1" smtClean="0">
              <a:latin typeface="Century Gothic" pitchFamily="34" charset="0"/>
            </a:rPr>
            <a:t>терміналів</a:t>
          </a:r>
          <a:r>
            <a:rPr lang="ru-RU" sz="1600" dirty="0" smtClean="0">
              <a:latin typeface="Century Gothic" pitchFamily="34" charset="0"/>
            </a:rPr>
            <a:t> для оплати покупок в невеликих </a:t>
          </a:r>
          <a:r>
            <a:rPr lang="ru-RU" sz="1600" dirty="0" err="1" smtClean="0">
              <a:latin typeface="Century Gothic" pitchFamily="34" charset="0"/>
            </a:rPr>
            <a:t>торгівельних</a:t>
          </a:r>
          <a:r>
            <a:rPr lang="ru-RU" sz="1600" dirty="0" smtClean="0">
              <a:latin typeface="Century Gothic" pitchFamily="34" charset="0"/>
            </a:rPr>
            <a:t> точках. </a:t>
          </a:r>
          <a:endParaRPr lang="ru-RU" sz="1600" dirty="0">
            <a:latin typeface="Century Gothic" pitchFamily="34" charset="0"/>
          </a:endParaRPr>
        </a:p>
      </dgm:t>
    </dgm:pt>
    <dgm:pt modelId="{C30AD8B0-0DD9-471A-A6BB-3D445E64DAA1}" type="parTrans" cxnId="{52570563-6013-4DC4-91A5-D36AA7CE92F1}">
      <dgm:prSet/>
      <dgm:spPr/>
      <dgm:t>
        <a:bodyPr/>
        <a:lstStyle/>
        <a:p>
          <a:endParaRPr lang="ru-RU"/>
        </a:p>
      </dgm:t>
    </dgm:pt>
    <dgm:pt modelId="{75D837BB-74D5-4218-9E16-BADCD7FBF98E}" type="sibTrans" cxnId="{52570563-6013-4DC4-91A5-D36AA7CE92F1}">
      <dgm:prSet/>
      <dgm:spPr/>
      <dgm:t>
        <a:bodyPr/>
        <a:lstStyle/>
        <a:p>
          <a:endParaRPr lang="ru-RU"/>
        </a:p>
      </dgm:t>
    </dgm:pt>
    <dgm:pt modelId="{5D4F8B0F-1B47-40C9-8D98-EBF04A5788B0}">
      <dgm:prSet phldrT="[Текст]" phldr="1"/>
      <dgm:spPr/>
      <dgm:t>
        <a:bodyPr/>
        <a:lstStyle/>
        <a:p>
          <a:endParaRPr lang="ru-RU" dirty="0">
            <a:latin typeface="Century Gothic" pitchFamily="34" charset="0"/>
          </a:endParaRPr>
        </a:p>
      </dgm:t>
    </dgm:pt>
    <dgm:pt modelId="{0643F9F1-533F-4C6A-B62B-8D0029A71F5E}" type="parTrans" cxnId="{7F94364F-E8A2-444C-AC5D-A1C0DE54F90F}">
      <dgm:prSet/>
      <dgm:spPr/>
      <dgm:t>
        <a:bodyPr/>
        <a:lstStyle/>
        <a:p>
          <a:endParaRPr lang="ru-RU"/>
        </a:p>
      </dgm:t>
    </dgm:pt>
    <dgm:pt modelId="{2456ABEA-420B-4818-BEE5-8A3E0362BFDA}" type="sibTrans" cxnId="{7F94364F-E8A2-444C-AC5D-A1C0DE54F90F}">
      <dgm:prSet/>
      <dgm:spPr/>
      <dgm:t>
        <a:bodyPr/>
        <a:lstStyle/>
        <a:p>
          <a:endParaRPr lang="ru-RU"/>
        </a:p>
      </dgm:t>
    </dgm:pt>
    <dgm:pt modelId="{79B6745F-73CC-43D1-BA38-31B8DE89124C}">
      <dgm:prSet phldrT="[Текст]" custT="1"/>
      <dgm:spPr/>
      <dgm:t>
        <a:bodyPr/>
        <a:lstStyle/>
        <a:p>
          <a:r>
            <a:rPr lang="ru-RU" sz="1600" dirty="0" smtClean="0">
              <a:latin typeface="Century Gothic" pitchFamily="34" charset="0"/>
            </a:rPr>
            <a:t>Якщо </a:t>
          </a:r>
          <a:r>
            <a:rPr lang="ru-RU" sz="1600" dirty="0" err="1" smtClean="0">
              <a:latin typeface="Century Gothic" pitchFamily="34" charset="0"/>
            </a:rPr>
            <a:t>ви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помітите</a:t>
          </a:r>
          <a:r>
            <a:rPr lang="ru-RU" sz="1600" dirty="0" smtClean="0">
              <a:latin typeface="Century Gothic" pitchFamily="34" charset="0"/>
            </a:rPr>
            <a:t>, </a:t>
          </a:r>
          <a:r>
            <a:rPr lang="ru-RU" sz="1600" dirty="0" err="1" smtClean="0">
              <a:latin typeface="Century Gothic" pitchFamily="34" charset="0"/>
            </a:rPr>
            <a:t>що</a:t>
          </a:r>
          <a:r>
            <a:rPr lang="ru-RU" sz="1600" dirty="0" smtClean="0">
              <a:latin typeface="Century Gothic" pitchFamily="34" charset="0"/>
            </a:rPr>
            <a:t> вони </a:t>
          </a:r>
          <a:r>
            <a:rPr lang="ru-RU" sz="1600" dirty="0" err="1" smtClean="0">
              <a:latin typeface="Century Gothic" pitchFamily="34" charset="0"/>
            </a:rPr>
            <a:t>мають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незвичний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вигляд</a:t>
          </a:r>
          <a:r>
            <a:rPr lang="ru-RU" sz="1600" dirty="0" smtClean="0">
              <a:latin typeface="Century Gothic" pitchFamily="34" charset="0"/>
            </a:rPr>
            <a:t>, </a:t>
          </a:r>
          <a:r>
            <a:rPr lang="ru-RU" sz="1600" dirty="0" err="1" smtClean="0">
              <a:latin typeface="Century Gothic" pitchFamily="34" charset="0"/>
            </a:rPr>
            <a:t>чи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розмір</a:t>
          </a:r>
          <a:r>
            <a:rPr lang="ru-RU" sz="1600" dirty="0" smtClean="0">
              <a:latin typeface="Century Gothic" pitchFamily="34" charset="0"/>
            </a:rPr>
            <a:t> – </a:t>
          </a:r>
          <a:r>
            <a:rPr lang="ru-RU" sz="1600" dirty="0" err="1" smtClean="0">
              <a:latin typeface="Century Gothic" pitchFamily="34" charset="0"/>
            </a:rPr>
            <a:t>краще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відмовитись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від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проведення</a:t>
          </a:r>
          <a:r>
            <a:rPr lang="ru-RU" sz="1600" dirty="0" smtClean="0">
              <a:latin typeface="Century Gothic" pitchFamily="34" charset="0"/>
            </a:rPr>
            <a:t> платежу. </a:t>
          </a:r>
          <a:r>
            <a:rPr lang="ru-RU" sz="1600" dirty="0" err="1" smtClean="0">
              <a:latin typeface="Century Gothic" pitchFamily="34" charset="0"/>
            </a:rPr>
            <a:t>Безпечніше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користуватись</a:t>
          </a:r>
          <a:r>
            <a:rPr lang="ru-RU" sz="1600" dirty="0" smtClean="0">
              <a:latin typeface="Century Gothic" pitchFamily="34" charset="0"/>
            </a:rPr>
            <a:t> банкоматами, </a:t>
          </a:r>
          <a:r>
            <a:rPr lang="ru-RU" sz="1600" dirty="0" err="1" smtClean="0">
              <a:latin typeface="Century Gothic" pitchFamily="34" charset="0"/>
            </a:rPr>
            <a:t>що</a:t>
          </a:r>
          <a:r>
            <a:rPr lang="ru-RU" sz="1600" dirty="0" smtClean="0">
              <a:latin typeface="Century Gothic" pitchFamily="34" charset="0"/>
            </a:rPr>
            <a:t> </a:t>
          </a:r>
          <a:r>
            <a:rPr lang="ru-RU" sz="1600" dirty="0" err="1" smtClean="0">
              <a:latin typeface="Century Gothic" pitchFamily="34" charset="0"/>
            </a:rPr>
            <a:t>знаходяться</a:t>
          </a:r>
          <a:r>
            <a:rPr lang="ru-RU" sz="1600" dirty="0" smtClean="0">
              <a:latin typeface="Century Gothic" pitchFamily="34" charset="0"/>
            </a:rPr>
            <a:t> у </a:t>
          </a:r>
          <a:r>
            <a:rPr lang="ru-RU" sz="1600" dirty="0" err="1" smtClean="0">
              <a:latin typeface="Century Gothic" pitchFamily="34" charset="0"/>
            </a:rPr>
            <a:t>відділеннях</a:t>
          </a:r>
          <a:r>
            <a:rPr lang="ru-RU" sz="1600" dirty="0" smtClean="0">
              <a:latin typeface="Century Gothic" pitchFamily="34" charset="0"/>
            </a:rPr>
            <a:t> банку </a:t>
          </a:r>
          <a:r>
            <a:rPr lang="ru-RU" sz="1600" dirty="0" err="1" smtClean="0">
              <a:latin typeface="Century Gothic" pitchFamily="34" charset="0"/>
            </a:rPr>
            <a:t>чи</a:t>
          </a:r>
          <a:r>
            <a:rPr lang="ru-RU" sz="1600" dirty="0" smtClean="0">
              <a:latin typeface="Century Gothic" pitchFamily="34" charset="0"/>
            </a:rPr>
            <a:t> в великих супермаркетах.</a:t>
          </a:r>
          <a:endParaRPr lang="ru-RU" sz="1600" dirty="0">
            <a:latin typeface="Century Gothic" pitchFamily="34" charset="0"/>
          </a:endParaRPr>
        </a:p>
      </dgm:t>
    </dgm:pt>
    <dgm:pt modelId="{EE6A555A-E89B-4C0C-A91D-242A7EF4EF61}" type="parTrans" cxnId="{A9DA8D9B-DA19-4FD7-90B9-17A0C1209395}">
      <dgm:prSet/>
      <dgm:spPr/>
      <dgm:t>
        <a:bodyPr/>
        <a:lstStyle/>
        <a:p>
          <a:endParaRPr lang="ru-RU"/>
        </a:p>
      </dgm:t>
    </dgm:pt>
    <dgm:pt modelId="{0559DF4F-41D3-436E-A81A-C4631D9F5F47}" type="sibTrans" cxnId="{A9DA8D9B-DA19-4FD7-90B9-17A0C1209395}">
      <dgm:prSet/>
      <dgm:spPr/>
      <dgm:t>
        <a:bodyPr/>
        <a:lstStyle/>
        <a:p>
          <a:endParaRPr lang="ru-RU"/>
        </a:p>
      </dgm:t>
    </dgm:pt>
    <dgm:pt modelId="{DC1F1AA2-D76C-4FA6-865B-197B540689D2}">
      <dgm:prSet phldrT="[Текст]" phldr="1"/>
      <dgm:spPr/>
      <dgm:t>
        <a:bodyPr/>
        <a:lstStyle/>
        <a:p>
          <a:endParaRPr lang="ru-RU" dirty="0">
            <a:latin typeface="Century Gothic" pitchFamily="34" charset="0"/>
          </a:endParaRPr>
        </a:p>
      </dgm:t>
    </dgm:pt>
    <dgm:pt modelId="{865FE1FA-592E-48B9-A3E8-D8F9F903E52C}" type="parTrans" cxnId="{13C09D91-2E65-4AC7-AA27-9E1959A9D394}">
      <dgm:prSet/>
      <dgm:spPr/>
      <dgm:t>
        <a:bodyPr/>
        <a:lstStyle/>
        <a:p>
          <a:endParaRPr lang="ru-RU"/>
        </a:p>
      </dgm:t>
    </dgm:pt>
    <dgm:pt modelId="{9EC49C8F-5740-4CAB-B0DE-7D01AC029FD7}" type="sibTrans" cxnId="{13C09D91-2E65-4AC7-AA27-9E1959A9D394}">
      <dgm:prSet/>
      <dgm:spPr/>
      <dgm:t>
        <a:bodyPr/>
        <a:lstStyle/>
        <a:p>
          <a:endParaRPr lang="ru-RU"/>
        </a:p>
      </dgm:t>
    </dgm:pt>
    <dgm:pt modelId="{451CFFB6-0EC5-4F8F-A60E-527B5966EEFD}" type="pres">
      <dgm:prSet presAssocID="{E3F8391B-70AD-4791-95F9-4B1CA838C92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DFA50FE-79F1-4E86-9374-82A82072C07C}" type="pres">
      <dgm:prSet presAssocID="{DA3774F7-0E32-453A-9A9C-717B2AF42851}" presName="composite" presStyleCnt="0"/>
      <dgm:spPr/>
      <dgm:t>
        <a:bodyPr/>
        <a:lstStyle/>
        <a:p>
          <a:endParaRPr lang="uk-UA"/>
        </a:p>
      </dgm:t>
    </dgm:pt>
    <dgm:pt modelId="{2C956A5D-EDDB-483E-9EC9-0F2B338FDD28}" type="pres">
      <dgm:prSet presAssocID="{DA3774F7-0E32-453A-9A9C-717B2AF42851}" presName="bentUpArrow1" presStyleLbl="alignImgPlace1" presStyleIdx="0" presStyleCnt="2"/>
      <dgm:spPr/>
      <dgm:t>
        <a:bodyPr/>
        <a:lstStyle/>
        <a:p>
          <a:endParaRPr lang="uk-UA"/>
        </a:p>
      </dgm:t>
    </dgm:pt>
    <dgm:pt modelId="{8D14C3CA-A734-40C4-8DBD-D80C4F4A95E9}" type="pres">
      <dgm:prSet presAssocID="{DA3774F7-0E32-453A-9A9C-717B2AF42851}" presName="ParentText" presStyleLbl="node1" presStyleIdx="0" presStyleCnt="3" custScaleX="230271" custLinFactNeighborX="-51348" custLinFactNeighborY="-4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A09AA-EBCC-47C8-90D1-438576F85032}" type="pres">
      <dgm:prSet presAssocID="{DA3774F7-0E32-453A-9A9C-717B2AF4285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A4B29D-CFF7-45BC-8AB5-0A87D8A5F49B}" type="pres">
      <dgm:prSet presAssocID="{996F8284-83CF-47B2-9CCD-5281E792499F}" presName="sibTrans" presStyleCnt="0"/>
      <dgm:spPr/>
      <dgm:t>
        <a:bodyPr/>
        <a:lstStyle/>
        <a:p>
          <a:endParaRPr lang="uk-UA"/>
        </a:p>
      </dgm:t>
    </dgm:pt>
    <dgm:pt modelId="{A958BCCF-1EAC-4D6C-A823-DC16BC547152}" type="pres">
      <dgm:prSet presAssocID="{6F1A6E97-FB62-496A-9A91-29631C330526}" presName="composite" presStyleCnt="0"/>
      <dgm:spPr/>
      <dgm:t>
        <a:bodyPr/>
        <a:lstStyle/>
        <a:p>
          <a:endParaRPr lang="uk-UA"/>
        </a:p>
      </dgm:t>
    </dgm:pt>
    <dgm:pt modelId="{123B8885-2F89-49C6-8CBA-AC9485180E29}" type="pres">
      <dgm:prSet presAssocID="{6F1A6E97-FB62-496A-9A91-29631C330526}" presName="bentUpArrow1" presStyleLbl="alignImgPlace1" presStyleIdx="1" presStyleCnt="2"/>
      <dgm:spPr/>
      <dgm:t>
        <a:bodyPr/>
        <a:lstStyle/>
        <a:p>
          <a:endParaRPr lang="uk-UA"/>
        </a:p>
      </dgm:t>
    </dgm:pt>
    <dgm:pt modelId="{28E109EE-F4BB-4CBD-AA3F-43DCB38F6FB0}" type="pres">
      <dgm:prSet presAssocID="{6F1A6E97-FB62-496A-9A91-29631C330526}" presName="ParentText" presStyleLbl="node1" presStyleIdx="1" presStyleCnt="3" custScaleX="2067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71C2D-284E-46A1-9758-0A878E20922E}" type="pres">
      <dgm:prSet presAssocID="{6F1A6E97-FB62-496A-9A91-29631C33052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06D801-965A-44A3-A93E-A18DF3F34BDB}" type="pres">
      <dgm:prSet presAssocID="{75D837BB-74D5-4218-9E16-BADCD7FBF98E}" presName="sibTrans" presStyleCnt="0"/>
      <dgm:spPr/>
      <dgm:t>
        <a:bodyPr/>
        <a:lstStyle/>
        <a:p>
          <a:endParaRPr lang="uk-UA"/>
        </a:p>
      </dgm:t>
    </dgm:pt>
    <dgm:pt modelId="{F9C7909B-E047-4503-9877-F51C3A4EC0FA}" type="pres">
      <dgm:prSet presAssocID="{79B6745F-73CC-43D1-BA38-31B8DE89124C}" presName="composite" presStyleCnt="0"/>
      <dgm:spPr/>
      <dgm:t>
        <a:bodyPr/>
        <a:lstStyle/>
        <a:p>
          <a:endParaRPr lang="uk-UA"/>
        </a:p>
      </dgm:t>
    </dgm:pt>
    <dgm:pt modelId="{2BF07217-62D4-4F2C-939F-3A917D05DB05}" type="pres">
      <dgm:prSet presAssocID="{79B6745F-73CC-43D1-BA38-31B8DE89124C}" presName="ParentText" presStyleLbl="node1" presStyleIdx="2" presStyleCnt="3" custScaleX="2803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30BB2-E5D9-48E1-9BEB-14AFF9A08F9E}" type="pres">
      <dgm:prSet presAssocID="{79B6745F-73CC-43D1-BA38-31B8DE89124C}" presName="FinalChildText" presStyleLbl="revTx" presStyleIdx="2" presStyleCnt="3" custScaleX="134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2819153-E3B3-4A0C-AD86-BFD6F14E0E18}" type="presOf" srcId="{DA3774F7-0E32-453A-9A9C-717B2AF42851}" destId="{8D14C3CA-A734-40C4-8DBD-D80C4F4A95E9}" srcOrd="0" destOrd="0" presId="urn:microsoft.com/office/officeart/2005/8/layout/StepDownProcess"/>
    <dgm:cxn modelId="{5B6B7A51-A303-4332-BE6E-00B4BB0F3260}" type="presOf" srcId="{ACFDF411-7DF6-4C30-A2E8-2B57152AD4EF}" destId="{EB3A09AA-EBCC-47C8-90D1-438576F85032}" srcOrd="0" destOrd="0" presId="urn:microsoft.com/office/officeart/2005/8/layout/StepDownProcess"/>
    <dgm:cxn modelId="{13C09D91-2E65-4AC7-AA27-9E1959A9D394}" srcId="{79B6745F-73CC-43D1-BA38-31B8DE89124C}" destId="{DC1F1AA2-D76C-4FA6-865B-197B540689D2}" srcOrd="0" destOrd="0" parTransId="{865FE1FA-592E-48B9-A3E8-D8F9F903E52C}" sibTransId="{9EC49C8F-5740-4CAB-B0DE-7D01AC029FD7}"/>
    <dgm:cxn modelId="{6B75D2D9-0C88-49DF-AE77-C89CA0855BDB}" srcId="{DA3774F7-0E32-453A-9A9C-717B2AF42851}" destId="{ACFDF411-7DF6-4C30-A2E8-2B57152AD4EF}" srcOrd="0" destOrd="0" parTransId="{09E95244-3C2B-4D37-879E-9CD7D30A0BBB}" sibTransId="{2A6E5393-C2A3-4DE5-A598-77E0FD59054B}"/>
    <dgm:cxn modelId="{52570563-6013-4DC4-91A5-D36AA7CE92F1}" srcId="{E3F8391B-70AD-4791-95F9-4B1CA838C92E}" destId="{6F1A6E97-FB62-496A-9A91-29631C330526}" srcOrd="1" destOrd="0" parTransId="{C30AD8B0-0DD9-471A-A6BB-3D445E64DAA1}" sibTransId="{75D837BB-74D5-4218-9E16-BADCD7FBF98E}"/>
    <dgm:cxn modelId="{45461A68-53DB-4D7B-80DC-F31CEF3D3646}" type="presOf" srcId="{E3F8391B-70AD-4791-95F9-4B1CA838C92E}" destId="{451CFFB6-0EC5-4F8F-A60E-527B5966EEFD}" srcOrd="0" destOrd="0" presId="urn:microsoft.com/office/officeart/2005/8/layout/StepDownProcess"/>
    <dgm:cxn modelId="{AE761981-9D1D-4B1E-BC20-741814782B28}" type="presOf" srcId="{6F1A6E97-FB62-496A-9A91-29631C330526}" destId="{28E109EE-F4BB-4CBD-AA3F-43DCB38F6FB0}" srcOrd="0" destOrd="0" presId="urn:microsoft.com/office/officeart/2005/8/layout/StepDownProcess"/>
    <dgm:cxn modelId="{7F94364F-E8A2-444C-AC5D-A1C0DE54F90F}" srcId="{6F1A6E97-FB62-496A-9A91-29631C330526}" destId="{5D4F8B0F-1B47-40C9-8D98-EBF04A5788B0}" srcOrd="0" destOrd="0" parTransId="{0643F9F1-533F-4C6A-B62B-8D0029A71F5E}" sibTransId="{2456ABEA-420B-4818-BEE5-8A3E0362BFDA}"/>
    <dgm:cxn modelId="{D42A17D6-A3BD-40F3-B33E-BF33A709F42A}" type="presOf" srcId="{5D4F8B0F-1B47-40C9-8D98-EBF04A5788B0}" destId="{8B371C2D-284E-46A1-9758-0A878E20922E}" srcOrd="0" destOrd="0" presId="urn:microsoft.com/office/officeart/2005/8/layout/StepDownProcess"/>
    <dgm:cxn modelId="{A9DA8D9B-DA19-4FD7-90B9-17A0C1209395}" srcId="{E3F8391B-70AD-4791-95F9-4B1CA838C92E}" destId="{79B6745F-73CC-43D1-BA38-31B8DE89124C}" srcOrd="2" destOrd="0" parTransId="{EE6A555A-E89B-4C0C-A91D-242A7EF4EF61}" sibTransId="{0559DF4F-41D3-436E-A81A-C4631D9F5F47}"/>
    <dgm:cxn modelId="{1C7462CB-AD50-419B-9FC6-1BCD062C3D48}" type="presOf" srcId="{DC1F1AA2-D76C-4FA6-865B-197B540689D2}" destId="{FF030BB2-E5D9-48E1-9BEB-14AFF9A08F9E}" srcOrd="0" destOrd="0" presId="urn:microsoft.com/office/officeart/2005/8/layout/StepDownProcess"/>
    <dgm:cxn modelId="{940D580E-0AC6-42B6-AFC8-E15B9FC1DFC1}" srcId="{E3F8391B-70AD-4791-95F9-4B1CA838C92E}" destId="{DA3774F7-0E32-453A-9A9C-717B2AF42851}" srcOrd="0" destOrd="0" parTransId="{917FAF0E-7C6A-4C1C-8642-5EFE607AEC8C}" sibTransId="{996F8284-83CF-47B2-9CCD-5281E792499F}"/>
    <dgm:cxn modelId="{8A891BF9-64B1-42B6-920D-B21A8A31BC06}" type="presOf" srcId="{79B6745F-73CC-43D1-BA38-31B8DE89124C}" destId="{2BF07217-62D4-4F2C-939F-3A917D05DB05}" srcOrd="0" destOrd="0" presId="urn:microsoft.com/office/officeart/2005/8/layout/StepDownProcess"/>
    <dgm:cxn modelId="{964CD615-54BF-4AE6-A170-11B3CA513EB4}" type="presParOf" srcId="{451CFFB6-0EC5-4F8F-A60E-527B5966EEFD}" destId="{3DFA50FE-79F1-4E86-9374-82A82072C07C}" srcOrd="0" destOrd="0" presId="urn:microsoft.com/office/officeart/2005/8/layout/StepDownProcess"/>
    <dgm:cxn modelId="{B57965AE-81DC-4DD8-A1ED-8AC1D293F9D3}" type="presParOf" srcId="{3DFA50FE-79F1-4E86-9374-82A82072C07C}" destId="{2C956A5D-EDDB-483E-9EC9-0F2B338FDD28}" srcOrd="0" destOrd="0" presId="urn:microsoft.com/office/officeart/2005/8/layout/StepDownProcess"/>
    <dgm:cxn modelId="{CE2AB01A-A0C1-4768-A29D-9E5E11B56503}" type="presParOf" srcId="{3DFA50FE-79F1-4E86-9374-82A82072C07C}" destId="{8D14C3CA-A734-40C4-8DBD-D80C4F4A95E9}" srcOrd="1" destOrd="0" presId="urn:microsoft.com/office/officeart/2005/8/layout/StepDownProcess"/>
    <dgm:cxn modelId="{1296E582-6792-4FB3-95B8-D1134A2B182E}" type="presParOf" srcId="{3DFA50FE-79F1-4E86-9374-82A82072C07C}" destId="{EB3A09AA-EBCC-47C8-90D1-438576F85032}" srcOrd="2" destOrd="0" presId="urn:microsoft.com/office/officeart/2005/8/layout/StepDownProcess"/>
    <dgm:cxn modelId="{71495C60-0D9C-44D2-AAAE-22470A6164A3}" type="presParOf" srcId="{451CFFB6-0EC5-4F8F-A60E-527B5966EEFD}" destId="{C3A4B29D-CFF7-45BC-8AB5-0A87D8A5F49B}" srcOrd="1" destOrd="0" presId="urn:microsoft.com/office/officeart/2005/8/layout/StepDownProcess"/>
    <dgm:cxn modelId="{F228FAD1-53DB-401D-986A-2793BD47E8AE}" type="presParOf" srcId="{451CFFB6-0EC5-4F8F-A60E-527B5966EEFD}" destId="{A958BCCF-1EAC-4D6C-A823-DC16BC547152}" srcOrd="2" destOrd="0" presId="urn:microsoft.com/office/officeart/2005/8/layout/StepDownProcess"/>
    <dgm:cxn modelId="{DD2526EA-B4C3-426A-9516-73B5A71F32F3}" type="presParOf" srcId="{A958BCCF-1EAC-4D6C-A823-DC16BC547152}" destId="{123B8885-2F89-49C6-8CBA-AC9485180E29}" srcOrd="0" destOrd="0" presId="urn:microsoft.com/office/officeart/2005/8/layout/StepDownProcess"/>
    <dgm:cxn modelId="{0B0ABD72-9B00-471E-9586-FB8AFAC034B3}" type="presParOf" srcId="{A958BCCF-1EAC-4D6C-A823-DC16BC547152}" destId="{28E109EE-F4BB-4CBD-AA3F-43DCB38F6FB0}" srcOrd="1" destOrd="0" presId="urn:microsoft.com/office/officeart/2005/8/layout/StepDownProcess"/>
    <dgm:cxn modelId="{3C04D165-73BB-4FB3-881D-F0FDDF3CF3B1}" type="presParOf" srcId="{A958BCCF-1EAC-4D6C-A823-DC16BC547152}" destId="{8B371C2D-284E-46A1-9758-0A878E20922E}" srcOrd="2" destOrd="0" presId="urn:microsoft.com/office/officeart/2005/8/layout/StepDownProcess"/>
    <dgm:cxn modelId="{007BBAE9-12A0-4263-AF90-149E74FB0815}" type="presParOf" srcId="{451CFFB6-0EC5-4F8F-A60E-527B5966EEFD}" destId="{3106D801-965A-44A3-A93E-A18DF3F34BDB}" srcOrd="3" destOrd="0" presId="urn:microsoft.com/office/officeart/2005/8/layout/StepDownProcess"/>
    <dgm:cxn modelId="{67AB0EDB-31D7-4115-B258-55926683F806}" type="presParOf" srcId="{451CFFB6-0EC5-4F8F-A60E-527B5966EEFD}" destId="{F9C7909B-E047-4503-9877-F51C3A4EC0FA}" srcOrd="4" destOrd="0" presId="urn:microsoft.com/office/officeart/2005/8/layout/StepDownProcess"/>
    <dgm:cxn modelId="{16C813DB-05C3-410F-8689-D1D317C48056}" type="presParOf" srcId="{F9C7909B-E047-4503-9877-F51C3A4EC0FA}" destId="{2BF07217-62D4-4F2C-939F-3A917D05DB05}" srcOrd="0" destOrd="0" presId="urn:microsoft.com/office/officeart/2005/8/layout/StepDownProcess"/>
    <dgm:cxn modelId="{20E79547-7D1D-447C-9473-C0FAF1D138A8}" type="presParOf" srcId="{F9C7909B-E047-4503-9877-F51C3A4EC0FA}" destId="{FF030BB2-E5D9-48E1-9BEB-14AFF9A08F9E}" srcOrd="1" destOrd="0" presId="urn:microsoft.com/office/officeart/2005/8/layout/StepDownProcess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60148D-8D15-4CBB-AF9E-9F096F5BF7B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8CAE904-5E1E-4804-AA6B-323B236BB359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Даний вид </a:t>
          </a:r>
          <a:r>
            <a:rPr lang="ru-RU" sz="2000" dirty="0" err="1" smtClean="0">
              <a:latin typeface="Century Gothic" pitchFamily="34" charset="0"/>
            </a:rPr>
            <a:t>фінансових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втрат</a:t>
          </a:r>
          <a:r>
            <a:rPr lang="ru-RU" sz="2000" dirty="0" smtClean="0">
              <a:latin typeface="Century Gothic" pitchFamily="34" charset="0"/>
            </a:rPr>
            <a:t> по </a:t>
          </a:r>
          <a:r>
            <a:rPr lang="ru-RU" sz="2000" dirty="0" err="1" smtClean="0">
              <a:latin typeface="Century Gothic" pitchFamily="34" charset="0"/>
            </a:rPr>
            <a:t>кредитці</a:t>
          </a:r>
          <a:r>
            <a:rPr lang="ru-RU" sz="2000" dirty="0" smtClean="0">
              <a:latin typeface="Century Gothic" pitchFamily="34" charset="0"/>
            </a:rPr>
            <a:t> на </a:t>
          </a:r>
          <a:r>
            <a:rPr lang="ru-RU" sz="2000" dirty="0" err="1" smtClean="0">
              <a:latin typeface="Century Gothic" pitchFamily="34" charset="0"/>
            </a:rPr>
            <a:t>завжди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відноситься</a:t>
          </a:r>
          <a:r>
            <a:rPr lang="ru-RU" sz="2000" dirty="0" smtClean="0">
              <a:latin typeface="Century Gothic" pitchFamily="34" charset="0"/>
            </a:rPr>
            <a:t> до </a:t>
          </a:r>
          <a:r>
            <a:rPr lang="ru-RU" sz="2000" dirty="0" err="1" smtClean="0">
              <a:latin typeface="Century Gothic" pitchFamily="34" charset="0"/>
            </a:rPr>
            <a:t>шахрайства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1C84907D-3F71-447C-95A5-F5DEA1D71E40}" type="parTrans" cxnId="{A3F4A429-10E1-4F61-805C-B04E2430FFDA}">
      <dgm:prSet/>
      <dgm:spPr/>
      <dgm:t>
        <a:bodyPr/>
        <a:lstStyle/>
        <a:p>
          <a:endParaRPr lang="ru-RU"/>
        </a:p>
      </dgm:t>
    </dgm:pt>
    <dgm:pt modelId="{E879F35F-641A-4301-991D-47361D619F9A}" type="sibTrans" cxnId="{A3F4A429-10E1-4F61-805C-B04E2430FFDA}">
      <dgm:prSet/>
      <dgm:spPr/>
      <dgm:t>
        <a:bodyPr/>
        <a:lstStyle/>
        <a:p>
          <a:endParaRPr lang="ru-RU"/>
        </a:p>
      </dgm:t>
    </dgm:pt>
    <dgm:pt modelId="{0C7FE52A-3ACB-4466-9541-A098A80A8681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Деякі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цілком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легальні</a:t>
          </a:r>
          <a:r>
            <a:rPr lang="ru-RU" sz="2000" dirty="0" smtClean="0">
              <a:latin typeface="Century Gothic" pitchFamily="34" charset="0"/>
            </a:rPr>
            <a:t> та </a:t>
          </a:r>
          <a:r>
            <a:rPr lang="ru-RU" sz="2000" dirty="0" err="1" smtClean="0">
              <a:latin typeface="Century Gothic" pitchFamily="34" charset="0"/>
            </a:rPr>
            <a:t>авторитетні</a:t>
          </a:r>
          <a:r>
            <a:rPr lang="ru-RU" sz="2000" dirty="0" smtClean="0">
              <a:latin typeface="Century Gothic" pitchFamily="34" charset="0"/>
            </a:rPr>
            <a:t> веб </a:t>
          </a:r>
          <a:r>
            <a:rPr lang="ru-RU" sz="2000" dirty="0" err="1" smtClean="0">
              <a:latin typeface="Century Gothic" pitchFamily="34" charset="0"/>
            </a:rPr>
            <a:t>ресурси</a:t>
          </a:r>
          <a:r>
            <a:rPr lang="ru-RU" sz="2000" dirty="0" smtClean="0">
              <a:latin typeface="Century Gothic" pitchFamily="34" charset="0"/>
            </a:rPr>
            <a:t>, на </a:t>
          </a:r>
          <a:r>
            <a:rPr lang="ru-RU" sz="2000" dirty="0" err="1" smtClean="0">
              <a:latin typeface="Century Gothic" pitchFamily="34" charset="0"/>
            </a:rPr>
            <a:t>яких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користувачі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добровільно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прив’язують</a:t>
          </a:r>
          <a:r>
            <a:rPr lang="ru-RU" sz="2000" dirty="0" smtClean="0">
              <a:latin typeface="Century Gothic" pitchFamily="34" charset="0"/>
            </a:rPr>
            <a:t> карту для оплати </a:t>
          </a:r>
          <a:r>
            <a:rPr lang="ru-RU" sz="2000" dirty="0" err="1" smtClean="0">
              <a:latin typeface="Century Gothic" pitchFamily="34" charset="0"/>
            </a:rPr>
            <a:t>послуг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можуть</a:t>
          </a:r>
          <a:r>
            <a:rPr lang="ru-RU" sz="2000" dirty="0" smtClean="0">
              <a:latin typeface="Century Gothic" pitchFamily="34" charset="0"/>
            </a:rPr>
            <a:t> бути </a:t>
          </a:r>
          <a:r>
            <a:rPr lang="ru-RU" sz="2000" dirty="0" err="1" smtClean="0">
              <a:latin typeface="Century Gothic" pitchFamily="34" charset="0"/>
            </a:rPr>
            <a:t>налаштовані</a:t>
          </a:r>
          <a:r>
            <a:rPr lang="ru-RU" sz="2000" dirty="0" smtClean="0">
              <a:latin typeface="Century Gothic" pitchFamily="34" charset="0"/>
            </a:rPr>
            <a:t> для автоматичного </a:t>
          </a:r>
          <a:r>
            <a:rPr lang="ru-RU" sz="2000" dirty="0" err="1" smtClean="0">
              <a:latin typeface="Century Gothic" pitchFamily="34" charset="0"/>
            </a:rPr>
            <a:t>списання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коштів</a:t>
          </a:r>
          <a:r>
            <a:rPr lang="ru-RU" sz="2000" dirty="0" smtClean="0">
              <a:latin typeface="Century Gothic" pitchFamily="34" charset="0"/>
            </a:rPr>
            <a:t> раз на </a:t>
          </a:r>
          <a:r>
            <a:rPr lang="ru-RU" sz="2000" dirty="0" err="1" smtClean="0">
              <a:latin typeface="Century Gothic" pitchFamily="34" charset="0"/>
            </a:rPr>
            <a:t>місяць</a:t>
          </a:r>
          <a:r>
            <a:rPr lang="ru-RU" sz="2000" dirty="0" smtClean="0">
              <a:latin typeface="Century Gothic" pitchFamily="34" charset="0"/>
            </a:rPr>
            <a:t>. </a:t>
          </a:r>
          <a:r>
            <a:rPr lang="ru-RU" sz="2000" dirty="0" err="1" smtClean="0">
              <a:latin typeface="Century Gothic" pitchFamily="34" charset="0"/>
            </a:rPr>
            <a:t>Попередження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користувача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може</a:t>
          </a:r>
          <a:r>
            <a:rPr lang="ru-RU" sz="2000" dirty="0" smtClean="0">
              <a:latin typeface="Century Gothic" pitchFamily="34" charset="0"/>
            </a:rPr>
            <a:t> бути </a:t>
          </a:r>
          <a:r>
            <a:rPr lang="ru-RU" sz="2000" dirty="0" err="1" smtClean="0">
              <a:latin typeface="Century Gothic" pitchFamily="34" charset="0"/>
            </a:rPr>
            <a:t>відсутнім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непомітнім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незрозумілим</a:t>
          </a:r>
          <a:r>
            <a:rPr lang="ru-RU" sz="2000" dirty="0" smtClean="0">
              <a:latin typeface="Century Gothic" pitchFamily="34" charset="0"/>
            </a:rPr>
            <a:t>. </a:t>
          </a:r>
          <a:endParaRPr lang="ru-RU" sz="2000" dirty="0">
            <a:latin typeface="Century Gothic" pitchFamily="34" charset="0"/>
          </a:endParaRPr>
        </a:p>
      </dgm:t>
    </dgm:pt>
    <dgm:pt modelId="{1F054465-380C-4565-B342-A8AE64F8EA30}" type="parTrans" cxnId="{6B612183-072B-4761-81D9-06C6E4E1229F}">
      <dgm:prSet/>
      <dgm:spPr/>
      <dgm:t>
        <a:bodyPr/>
        <a:lstStyle/>
        <a:p>
          <a:endParaRPr lang="ru-RU"/>
        </a:p>
      </dgm:t>
    </dgm:pt>
    <dgm:pt modelId="{A33FE121-9F59-4F1A-9D8A-D347FA989436}" type="sibTrans" cxnId="{6B612183-072B-4761-81D9-06C6E4E1229F}">
      <dgm:prSet/>
      <dgm:spPr/>
      <dgm:t>
        <a:bodyPr/>
        <a:lstStyle/>
        <a:p>
          <a:endParaRPr lang="ru-RU"/>
        </a:p>
      </dgm:t>
    </dgm:pt>
    <dgm:pt modelId="{21C17AE5-D8F2-4200-8F65-0C7A349FDAEC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Цей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спосіб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використовується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деякими</a:t>
          </a:r>
          <a:r>
            <a:rPr lang="ru-RU" sz="2000" dirty="0" smtClean="0">
              <a:latin typeface="Century Gothic" pitchFamily="34" charset="0"/>
            </a:rPr>
            <a:t> платформами для </a:t>
          </a:r>
          <a:r>
            <a:rPr lang="ru-RU" sz="2000" dirty="0" err="1" smtClean="0">
              <a:latin typeface="Century Gothic" pitchFamily="34" charset="0"/>
            </a:rPr>
            <a:t>фрілансу</a:t>
          </a:r>
          <a:r>
            <a:rPr lang="ru-RU" sz="2000" dirty="0" smtClean="0">
              <a:latin typeface="Century Gothic" pitchFamily="34" charset="0"/>
            </a:rPr>
            <a:t>, онлайн </a:t>
          </a:r>
          <a:r>
            <a:rPr lang="ru-RU" sz="2000" dirty="0" err="1" smtClean="0">
              <a:latin typeface="Century Gothic" pitchFamily="34" charset="0"/>
            </a:rPr>
            <a:t>бібліотеками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соціальними</a:t>
          </a:r>
          <a:r>
            <a:rPr lang="ru-RU" sz="2000" dirty="0" smtClean="0">
              <a:latin typeface="Century Gothic" pitchFamily="34" charset="0"/>
            </a:rPr>
            <a:t> мережами. </a:t>
          </a:r>
          <a:r>
            <a:rPr lang="ru-RU" sz="2000" dirty="0" err="1" smtClean="0">
              <a:latin typeface="Century Gothic" pitchFamily="34" charset="0"/>
            </a:rPr>
            <a:t>Списання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відбувається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тоді</a:t>
          </a:r>
          <a:r>
            <a:rPr lang="ru-RU" sz="2000" dirty="0" smtClean="0">
              <a:latin typeface="Century Gothic" pitchFamily="34" charset="0"/>
            </a:rPr>
            <a:t>, коли </a:t>
          </a:r>
          <a:r>
            <a:rPr lang="ru-RU" sz="2000" dirty="0" err="1" smtClean="0">
              <a:latin typeface="Century Gothic" pitchFamily="34" charset="0"/>
            </a:rPr>
            <a:t>закінчується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період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безкоштовного</a:t>
          </a:r>
          <a:r>
            <a:rPr lang="ru-RU" sz="2000" dirty="0" smtClean="0">
              <a:latin typeface="Century Gothic" pitchFamily="34" charset="0"/>
            </a:rPr>
            <a:t> пробного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платного </a:t>
          </a:r>
          <a:r>
            <a:rPr lang="ru-RU" sz="2000" dirty="0" err="1" smtClean="0">
              <a:latin typeface="Century Gothic" pitchFamily="34" charset="0"/>
            </a:rPr>
            <a:t>використання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послуг</a:t>
          </a:r>
          <a:r>
            <a:rPr lang="ru-RU" sz="2000" dirty="0" smtClean="0">
              <a:latin typeface="Century Gothic" pitchFamily="34" charset="0"/>
            </a:rPr>
            <a:t>. </a:t>
          </a:r>
          <a:r>
            <a:rPr lang="ru-RU" sz="2000" dirty="0" err="1" smtClean="0">
              <a:latin typeface="Century Gothic" pitchFamily="34" charset="0"/>
            </a:rPr>
            <a:t>Досить</a:t>
          </a:r>
          <a:r>
            <a:rPr lang="ru-RU" sz="2000" dirty="0" smtClean="0">
              <a:latin typeface="Century Gothic" pitchFamily="34" charset="0"/>
            </a:rPr>
            <a:t> дивно, </a:t>
          </a:r>
          <a:r>
            <a:rPr lang="ru-RU" sz="2000" dirty="0" err="1" smtClean="0">
              <a:latin typeface="Century Gothic" pitchFamily="34" charset="0"/>
            </a:rPr>
            <a:t>що</a:t>
          </a:r>
          <a:r>
            <a:rPr lang="ru-RU" sz="2000" dirty="0" smtClean="0">
              <a:latin typeface="Century Gothic" pitchFamily="34" charset="0"/>
            </a:rPr>
            <a:t> банки </a:t>
          </a:r>
          <a:r>
            <a:rPr lang="ru-RU" sz="2000" dirty="0" err="1" smtClean="0">
              <a:latin typeface="Century Gothic" pitchFamily="34" charset="0"/>
            </a:rPr>
            <a:t>зазвичай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проводять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такі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платежі</a:t>
          </a:r>
          <a:r>
            <a:rPr lang="ru-RU" sz="2000" dirty="0" smtClean="0">
              <a:latin typeface="Century Gothic" pitchFamily="34" charset="0"/>
            </a:rPr>
            <a:t> без </a:t>
          </a:r>
          <a:r>
            <a:rPr lang="ru-RU" sz="2000" dirty="0" err="1" smtClean="0">
              <a:latin typeface="Century Gothic" pitchFamily="34" charset="0"/>
            </a:rPr>
            <a:t>додаткового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підтвердження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згоди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клієнтом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E576D4F2-0B22-46E1-9BA5-7E3DE66200C2}" type="parTrans" cxnId="{73DA2420-A451-468E-A667-94E4E0157984}">
      <dgm:prSet/>
      <dgm:spPr/>
      <dgm:t>
        <a:bodyPr/>
        <a:lstStyle/>
        <a:p>
          <a:endParaRPr lang="ru-RU"/>
        </a:p>
      </dgm:t>
    </dgm:pt>
    <dgm:pt modelId="{B2CF9428-691A-4DF6-8D41-35B0DA26FC15}" type="sibTrans" cxnId="{73DA2420-A451-468E-A667-94E4E0157984}">
      <dgm:prSet/>
      <dgm:spPr/>
      <dgm:t>
        <a:bodyPr/>
        <a:lstStyle/>
        <a:p>
          <a:endParaRPr lang="ru-RU"/>
        </a:p>
      </dgm:t>
    </dgm:pt>
    <dgm:pt modelId="{69BBA2D9-12F7-4002-BDB1-2E7C683E23E2}" type="pres">
      <dgm:prSet presAssocID="{0360148D-8D15-4CBB-AF9E-9F096F5BF7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DD862BA-CBC7-44A8-B917-C152CEC6E68F}" type="pres">
      <dgm:prSet presAssocID="{18CAE904-5E1E-4804-AA6B-323B236BB3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B4E83B-E57E-4492-91D6-66BC2182239B}" type="pres">
      <dgm:prSet presAssocID="{E879F35F-641A-4301-991D-47361D619F9A}" presName="spacer" presStyleCnt="0"/>
      <dgm:spPr/>
    </dgm:pt>
    <dgm:pt modelId="{FC42F3E6-8B6B-4E44-8604-F1DB19BF04CC}" type="pres">
      <dgm:prSet presAssocID="{0C7FE52A-3ACB-4466-9541-A098A80A86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5979B8-E6B7-4991-9A0A-784ECFB6294F}" type="pres">
      <dgm:prSet presAssocID="{A33FE121-9F59-4F1A-9D8A-D347FA989436}" presName="spacer" presStyleCnt="0"/>
      <dgm:spPr/>
    </dgm:pt>
    <dgm:pt modelId="{40C91C46-2D8E-4E9F-A006-9C85F0D39F1B}" type="pres">
      <dgm:prSet presAssocID="{21C17AE5-D8F2-4200-8F65-0C7A349FDA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3DA2420-A451-468E-A667-94E4E0157984}" srcId="{0360148D-8D15-4CBB-AF9E-9F096F5BF7B9}" destId="{21C17AE5-D8F2-4200-8F65-0C7A349FDAEC}" srcOrd="2" destOrd="0" parTransId="{E576D4F2-0B22-46E1-9BA5-7E3DE66200C2}" sibTransId="{B2CF9428-691A-4DF6-8D41-35B0DA26FC15}"/>
    <dgm:cxn modelId="{3829747C-5DB9-4BA6-A549-24CD0E372350}" type="presOf" srcId="{21C17AE5-D8F2-4200-8F65-0C7A349FDAEC}" destId="{40C91C46-2D8E-4E9F-A006-9C85F0D39F1B}" srcOrd="0" destOrd="0" presId="urn:microsoft.com/office/officeart/2005/8/layout/vList2"/>
    <dgm:cxn modelId="{03F7D7F5-AF4C-43E0-AEF3-9E4E19511FA9}" type="presOf" srcId="{0C7FE52A-3ACB-4466-9541-A098A80A8681}" destId="{FC42F3E6-8B6B-4E44-8604-F1DB19BF04CC}" srcOrd="0" destOrd="0" presId="urn:microsoft.com/office/officeart/2005/8/layout/vList2"/>
    <dgm:cxn modelId="{BA8DD184-21B3-440C-AF6B-33EABE2F3379}" type="presOf" srcId="{18CAE904-5E1E-4804-AA6B-323B236BB359}" destId="{7DD862BA-CBC7-44A8-B917-C152CEC6E68F}" srcOrd="0" destOrd="0" presId="urn:microsoft.com/office/officeart/2005/8/layout/vList2"/>
    <dgm:cxn modelId="{A3F4A429-10E1-4F61-805C-B04E2430FFDA}" srcId="{0360148D-8D15-4CBB-AF9E-9F096F5BF7B9}" destId="{18CAE904-5E1E-4804-AA6B-323B236BB359}" srcOrd="0" destOrd="0" parTransId="{1C84907D-3F71-447C-95A5-F5DEA1D71E40}" sibTransId="{E879F35F-641A-4301-991D-47361D619F9A}"/>
    <dgm:cxn modelId="{6B612183-072B-4761-81D9-06C6E4E1229F}" srcId="{0360148D-8D15-4CBB-AF9E-9F096F5BF7B9}" destId="{0C7FE52A-3ACB-4466-9541-A098A80A8681}" srcOrd="1" destOrd="0" parTransId="{1F054465-380C-4565-B342-A8AE64F8EA30}" sibTransId="{A33FE121-9F59-4F1A-9D8A-D347FA989436}"/>
    <dgm:cxn modelId="{1AF18E69-6434-4874-BF28-0E82624A46A0}" type="presOf" srcId="{0360148D-8D15-4CBB-AF9E-9F096F5BF7B9}" destId="{69BBA2D9-12F7-4002-BDB1-2E7C683E23E2}" srcOrd="0" destOrd="0" presId="urn:microsoft.com/office/officeart/2005/8/layout/vList2"/>
    <dgm:cxn modelId="{FCDB062B-37C5-4CC1-91BC-382B482D968E}" type="presParOf" srcId="{69BBA2D9-12F7-4002-BDB1-2E7C683E23E2}" destId="{7DD862BA-CBC7-44A8-B917-C152CEC6E68F}" srcOrd="0" destOrd="0" presId="urn:microsoft.com/office/officeart/2005/8/layout/vList2"/>
    <dgm:cxn modelId="{382003F5-1F67-4D23-8854-F176BC31196A}" type="presParOf" srcId="{69BBA2D9-12F7-4002-BDB1-2E7C683E23E2}" destId="{E9B4E83B-E57E-4492-91D6-66BC2182239B}" srcOrd="1" destOrd="0" presId="urn:microsoft.com/office/officeart/2005/8/layout/vList2"/>
    <dgm:cxn modelId="{CFFAF312-72F3-4C45-9930-E863568CABDF}" type="presParOf" srcId="{69BBA2D9-12F7-4002-BDB1-2E7C683E23E2}" destId="{FC42F3E6-8B6B-4E44-8604-F1DB19BF04CC}" srcOrd="2" destOrd="0" presId="urn:microsoft.com/office/officeart/2005/8/layout/vList2"/>
    <dgm:cxn modelId="{C4C18740-A607-4019-A162-0117BD74DC02}" type="presParOf" srcId="{69BBA2D9-12F7-4002-BDB1-2E7C683E23E2}" destId="{7C5979B8-E6B7-4991-9A0A-784ECFB6294F}" srcOrd="3" destOrd="0" presId="urn:microsoft.com/office/officeart/2005/8/layout/vList2"/>
    <dgm:cxn modelId="{C2E45C2C-4994-4741-B5C9-615F4D2092CE}" type="presParOf" srcId="{69BBA2D9-12F7-4002-BDB1-2E7C683E23E2}" destId="{40C91C46-2D8E-4E9F-A006-9C85F0D39F1B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04467-48C7-4938-8B41-86C87795EB47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D159F50-227F-473D-B8F8-7D20922B4030}">
      <dgm:prSet phldrT="[Текст]" custT="1"/>
      <dgm:spPr/>
      <dgm:t>
        <a:bodyPr/>
        <a:lstStyle/>
        <a:p>
          <a:pPr algn="ctr"/>
          <a:r>
            <a:rPr lang="ru-RU" sz="2000" dirty="0" err="1" smtClean="0">
              <a:latin typeface="Century Gothic" pitchFamily="34" charset="0"/>
            </a:rPr>
            <a:t>Цей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спосіб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шахрайства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вперше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з’явився</a:t>
          </a:r>
          <a:r>
            <a:rPr lang="ru-RU" sz="2000" dirty="0" smtClean="0">
              <a:latin typeface="Century Gothic" pitchFamily="34" charset="0"/>
            </a:rPr>
            <a:t> в 2019 </a:t>
          </a:r>
          <a:r>
            <a:rPr lang="ru-RU" sz="2000" dirty="0" err="1" smtClean="0">
              <a:latin typeface="Century Gothic" pitchFamily="34" charset="0"/>
            </a:rPr>
            <a:t>році</a:t>
          </a:r>
          <a:r>
            <a:rPr lang="ru-RU" sz="2000" dirty="0" smtClean="0">
              <a:latin typeface="Century Gothic" pitchFamily="34" charset="0"/>
            </a:rPr>
            <a:t>. В </a:t>
          </a:r>
          <a:r>
            <a:rPr lang="ru-RU" sz="2000" dirty="0" err="1" smtClean="0">
              <a:latin typeface="Century Gothic" pitchFamily="34" charset="0"/>
            </a:rPr>
            <a:t>соціальних</a:t>
          </a:r>
          <a:r>
            <a:rPr lang="ru-RU" sz="2000" dirty="0" smtClean="0">
              <a:latin typeface="Century Gothic" pitchFamily="34" charset="0"/>
            </a:rPr>
            <a:t> мережах та </a:t>
          </a:r>
          <a:r>
            <a:rPr lang="ru-RU" sz="2000" dirty="0" err="1" smtClean="0">
              <a:latin typeface="Century Gothic" pitchFamily="34" charset="0"/>
            </a:rPr>
            <a:t>групах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створених</a:t>
          </a:r>
          <a:r>
            <a:rPr lang="ru-RU" sz="2000" dirty="0" smtClean="0">
              <a:latin typeface="Century Gothic" pitchFamily="34" charset="0"/>
            </a:rPr>
            <a:t> в </a:t>
          </a:r>
          <a:r>
            <a:rPr lang="ru-RU" sz="2000" dirty="0" err="1" smtClean="0">
              <a:latin typeface="Century Gothic" pitchFamily="34" charset="0"/>
            </a:rPr>
            <a:t>популярних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інтернет-месенджерах</a:t>
          </a:r>
          <a:r>
            <a:rPr lang="ru-RU" sz="2000" dirty="0" smtClean="0">
              <a:latin typeface="Century Gothic" pitchFamily="34" charset="0"/>
            </a:rPr>
            <a:t>, почали </a:t>
          </a:r>
          <a:r>
            <a:rPr lang="ru-RU" sz="2000" dirty="0" err="1" smtClean="0">
              <a:latin typeface="Century Gothic" pitchFamily="34" charset="0"/>
            </a:rPr>
            <a:t>з’являтись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повідомлення</a:t>
          </a:r>
          <a:r>
            <a:rPr lang="ru-RU" sz="2000" dirty="0" smtClean="0">
              <a:latin typeface="Century Gothic" pitchFamily="34" charset="0"/>
            </a:rPr>
            <a:t> про </a:t>
          </a:r>
          <a:r>
            <a:rPr lang="ru-RU" sz="2000" dirty="0" err="1" smtClean="0">
              <a:latin typeface="Century Gothic" pitchFamily="34" charset="0"/>
            </a:rPr>
            <a:t>опитування</a:t>
          </a:r>
          <a:r>
            <a:rPr lang="ru-RU" sz="2000" dirty="0" smtClean="0">
              <a:latin typeface="Century Gothic" pitchFamily="34" charset="0"/>
            </a:rPr>
            <a:t> з </a:t>
          </a:r>
          <a:r>
            <a:rPr lang="ru-RU" sz="2000" dirty="0" err="1" smtClean="0">
              <a:latin typeface="Century Gothic" pitchFamily="34" charset="0"/>
            </a:rPr>
            <a:t>розіграшем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грошових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призів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імені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відомого</a:t>
          </a:r>
          <a:r>
            <a:rPr lang="ru-RU" sz="2000" dirty="0" smtClean="0">
              <a:latin typeface="Century Gothic" pitchFamily="34" charset="0"/>
            </a:rPr>
            <a:t> банку.</a:t>
          </a:r>
          <a:endParaRPr lang="ru-RU" sz="2000" dirty="0">
            <a:latin typeface="Century Gothic" pitchFamily="34" charset="0"/>
          </a:endParaRPr>
        </a:p>
      </dgm:t>
    </dgm:pt>
    <dgm:pt modelId="{46B6037F-0C08-4969-AED1-714789073555}" type="parTrans" cxnId="{BB0A6610-E326-4102-8C31-19FF11B247F8}">
      <dgm:prSet/>
      <dgm:spPr/>
      <dgm:t>
        <a:bodyPr/>
        <a:lstStyle/>
        <a:p>
          <a:endParaRPr lang="ru-RU"/>
        </a:p>
      </dgm:t>
    </dgm:pt>
    <dgm:pt modelId="{132A03AC-8D82-4F23-8C42-4721BB45DB0E}" type="sibTrans" cxnId="{BB0A6610-E326-4102-8C31-19FF11B247F8}">
      <dgm:prSet/>
      <dgm:spPr/>
      <dgm:t>
        <a:bodyPr/>
        <a:lstStyle/>
        <a:p>
          <a:endParaRPr lang="ru-RU"/>
        </a:p>
      </dgm:t>
    </dgm:pt>
    <dgm:pt modelId="{615629B4-B808-42E2-8A76-71D74BB06C66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Після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чого</a:t>
          </a:r>
          <a:r>
            <a:rPr lang="ru-RU" sz="2000" dirty="0" smtClean="0">
              <a:latin typeface="Century Gothic" pitchFamily="34" charset="0"/>
            </a:rPr>
            <a:t> людям приходило </a:t>
          </a:r>
          <a:r>
            <a:rPr lang="ru-RU" sz="2000" dirty="0" err="1" smtClean="0">
              <a:latin typeface="Century Gothic" pitchFamily="34" charset="0"/>
            </a:rPr>
            <a:t>повідомлення</a:t>
          </a:r>
          <a:r>
            <a:rPr lang="ru-RU" sz="2000" dirty="0" smtClean="0">
              <a:latin typeface="Century Gothic" pitchFamily="34" charset="0"/>
            </a:rPr>
            <a:t> про </a:t>
          </a:r>
          <a:r>
            <a:rPr lang="ru-RU" sz="2000" dirty="0" err="1" smtClean="0">
              <a:latin typeface="Century Gothic" pitchFamily="34" charset="0"/>
            </a:rPr>
            <a:t>виграш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великої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суми</a:t>
          </a:r>
          <a:r>
            <a:rPr lang="ru-RU" sz="2000" dirty="0" smtClean="0">
              <a:latin typeface="Century Gothic" pitchFamily="34" charset="0"/>
            </a:rPr>
            <a:t> й </a:t>
          </a:r>
          <a:r>
            <a:rPr lang="ru-RU" sz="2000" dirty="0" err="1" smtClean="0">
              <a:latin typeface="Century Gothic" pitchFamily="34" charset="0"/>
            </a:rPr>
            <a:t>прохання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надати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інформацію</a:t>
          </a:r>
          <a:r>
            <a:rPr lang="ru-RU" sz="2000" dirty="0" smtClean="0">
              <a:latin typeface="Century Gothic" pitchFamily="34" charset="0"/>
            </a:rPr>
            <a:t> про </a:t>
          </a:r>
          <a:r>
            <a:rPr lang="ru-RU" sz="2000" dirty="0" err="1" smtClean="0">
              <a:latin typeface="Century Gothic" pitchFamily="34" charset="0"/>
            </a:rPr>
            <a:t>кредитну</a:t>
          </a:r>
          <a:r>
            <a:rPr lang="ru-RU" sz="2000" dirty="0" smtClean="0">
              <a:latin typeface="Century Gothic" pitchFamily="34" charset="0"/>
            </a:rPr>
            <a:t> карту для </a:t>
          </a:r>
          <a:r>
            <a:rPr lang="ru-RU" sz="2000" dirty="0" err="1" smtClean="0">
              <a:latin typeface="Century Gothic" pitchFamily="34" charset="0"/>
            </a:rPr>
            <a:t>отримання</a:t>
          </a:r>
          <a:r>
            <a:rPr lang="ru-RU" sz="2000" dirty="0" smtClean="0">
              <a:latin typeface="Century Gothic" pitchFamily="34" charset="0"/>
            </a:rPr>
            <a:t> грошового </a:t>
          </a:r>
          <a:r>
            <a:rPr lang="ru-RU" sz="2000" dirty="0" err="1" smtClean="0">
              <a:latin typeface="Century Gothic" pitchFamily="34" charset="0"/>
            </a:rPr>
            <a:t>переказу</a:t>
          </a:r>
          <a:r>
            <a:rPr lang="ru-RU" sz="2000" dirty="0" smtClean="0">
              <a:latin typeface="Century Gothic" pitchFamily="34" charset="0"/>
            </a:rPr>
            <a:t>. </a:t>
          </a:r>
          <a:endParaRPr lang="ru-RU" sz="2000" dirty="0">
            <a:latin typeface="Century Gothic" pitchFamily="34" charset="0"/>
          </a:endParaRPr>
        </a:p>
      </dgm:t>
    </dgm:pt>
    <dgm:pt modelId="{95D1880C-C80E-4D0C-A96C-7BA8A5868FC4}" type="parTrans" cxnId="{01526B3E-D075-4A6B-AF9E-9917CB2DCF71}">
      <dgm:prSet/>
      <dgm:spPr/>
      <dgm:t>
        <a:bodyPr/>
        <a:lstStyle/>
        <a:p>
          <a:endParaRPr lang="ru-RU"/>
        </a:p>
      </dgm:t>
    </dgm:pt>
    <dgm:pt modelId="{48B29E6D-12A0-42F0-BF2F-DA4CFC80353A}" type="sibTrans" cxnId="{01526B3E-D075-4A6B-AF9E-9917CB2DCF71}">
      <dgm:prSet/>
      <dgm:spPr/>
      <dgm:t>
        <a:bodyPr/>
        <a:lstStyle/>
        <a:p>
          <a:endParaRPr lang="ru-RU"/>
        </a:p>
      </dgm:t>
    </dgm:pt>
    <dgm:pt modelId="{664FD718-B776-4248-A3A6-31AE3E030A95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Люди </a:t>
          </a:r>
          <a:r>
            <a:rPr lang="ru-RU" sz="2000" dirty="0" err="1" smtClean="0">
              <a:latin typeface="Century Gothic" pitchFamily="34" charset="0"/>
            </a:rPr>
            <a:t>називали</a:t>
          </a:r>
          <a:r>
            <a:rPr lang="ru-RU" sz="2000" dirty="0" smtClean="0">
              <a:latin typeface="Century Gothic" pitchFamily="34" charset="0"/>
            </a:rPr>
            <a:t> номер </a:t>
          </a:r>
          <a:r>
            <a:rPr lang="ru-RU" sz="2000" dirty="0" err="1" smtClean="0">
              <a:latin typeface="Century Gothic" pitchFamily="34" charset="0"/>
            </a:rPr>
            <a:t>карти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персональні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дані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чи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секретне</a:t>
          </a:r>
          <a:r>
            <a:rPr lang="ru-RU" sz="2000" dirty="0" smtClean="0">
              <a:latin typeface="Century Gothic" pitchFamily="34" charset="0"/>
            </a:rPr>
            <a:t> слово,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пароль, </a:t>
          </a:r>
          <a:r>
            <a:rPr lang="ru-RU" sz="2000" dirty="0" err="1" smtClean="0">
              <a:latin typeface="Century Gothic" pitchFamily="34" charset="0"/>
            </a:rPr>
            <a:t>який</a:t>
          </a:r>
          <a:r>
            <a:rPr lang="ru-RU" sz="2000" dirty="0" smtClean="0">
              <a:latin typeface="Century Gothic" pitchFamily="34" charset="0"/>
            </a:rPr>
            <a:t> приходив на </a:t>
          </a:r>
          <a:r>
            <a:rPr lang="ru-RU" sz="2000" dirty="0" err="1" smtClean="0">
              <a:latin typeface="Century Gothic" pitchFamily="34" charset="0"/>
            </a:rPr>
            <a:t>телефонний</a:t>
          </a:r>
          <a:r>
            <a:rPr lang="ru-RU" sz="2000" dirty="0" smtClean="0">
              <a:latin typeface="Century Gothic" pitchFamily="34" charset="0"/>
            </a:rPr>
            <a:t> номер, </a:t>
          </a:r>
          <a:r>
            <a:rPr lang="ru-RU" sz="2000" dirty="0" err="1" smtClean="0">
              <a:latin typeface="Century Gothic" pitchFamily="34" charset="0"/>
            </a:rPr>
            <a:t>після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чого</a:t>
          </a:r>
          <a:r>
            <a:rPr lang="ru-RU" sz="2000" dirty="0" smtClean="0">
              <a:latin typeface="Century Gothic" pitchFamily="34" charset="0"/>
            </a:rPr>
            <a:t> з </a:t>
          </a:r>
          <a:r>
            <a:rPr lang="ru-RU" sz="2000" dirty="0" err="1" smtClean="0">
              <a:latin typeface="Century Gothic" pitchFamily="34" charset="0"/>
            </a:rPr>
            <a:t>їх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карти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були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вкрадені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гроші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8B7B878D-8EB7-4AE9-B5EA-37A1D9C2995B}" type="parTrans" cxnId="{1936D55F-025B-4FC2-BFC0-0382B73C1BC2}">
      <dgm:prSet/>
      <dgm:spPr/>
      <dgm:t>
        <a:bodyPr/>
        <a:lstStyle/>
        <a:p>
          <a:endParaRPr lang="ru-RU"/>
        </a:p>
      </dgm:t>
    </dgm:pt>
    <dgm:pt modelId="{038DCCCB-1D34-4BFD-9E67-92F174ED154D}" type="sibTrans" cxnId="{1936D55F-025B-4FC2-BFC0-0382B73C1BC2}">
      <dgm:prSet/>
      <dgm:spPr/>
      <dgm:t>
        <a:bodyPr/>
        <a:lstStyle/>
        <a:p>
          <a:endParaRPr lang="ru-RU"/>
        </a:p>
      </dgm:t>
    </dgm:pt>
    <dgm:pt modelId="{31F77C2E-129D-46E9-87CD-FD18FA07473C}" type="pres">
      <dgm:prSet presAssocID="{58C04467-48C7-4938-8B41-86C87795EB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AB4E7AD-17AE-4F9C-B0B1-36A2B6B472B7}" type="pres">
      <dgm:prSet presAssocID="{664FD718-B776-4248-A3A6-31AE3E030A95}" presName="boxAndChildren" presStyleCnt="0"/>
      <dgm:spPr/>
    </dgm:pt>
    <dgm:pt modelId="{76DDB4BE-CCEC-41B7-9057-684168BB4B99}" type="pres">
      <dgm:prSet presAssocID="{664FD718-B776-4248-A3A6-31AE3E030A95}" presName="parentTextBox" presStyleLbl="node1" presStyleIdx="0" presStyleCnt="3"/>
      <dgm:spPr/>
      <dgm:t>
        <a:bodyPr/>
        <a:lstStyle/>
        <a:p>
          <a:endParaRPr lang="uk-UA"/>
        </a:p>
      </dgm:t>
    </dgm:pt>
    <dgm:pt modelId="{28898D06-A6EE-4035-9FB9-0BDF60329E06}" type="pres">
      <dgm:prSet presAssocID="{48B29E6D-12A0-42F0-BF2F-DA4CFC80353A}" presName="sp" presStyleCnt="0"/>
      <dgm:spPr/>
    </dgm:pt>
    <dgm:pt modelId="{96263A5E-88D3-4AFA-A955-A53289C17A68}" type="pres">
      <dgm:prSet presAssocID="{615629B4-B808-42E2-8A76-71D74BB06C66}" presName="arrowAndChildren" presStyleCnt="0"/>
      <dgm:spPr/>
    </dgm:pt>
    <dgm:pt modelId="{8F3C59DE-11D4-4158-89F8-2D4597AF86FC}" type="pres">
      <dgm:prSet presAssocID="{615629B4-B808-42E2-8A76-71D74BB06C66}" presName="parentTextArrow" presStyleLbl="node1" presStyleIdx="1" presStyleCnt="3"/>
      <dgm:spPr/>
      <dgm:t>
        <a:bodyPr/>
        <a:lstStyle/>
        <a:p>
          <a:endParaRPr lang="uk-UA"/>
        </a:p>
      </dgm:t>
    </dgm:pt>
    <dgm:pt modelId="{59F5203B-04E0-44B2-B98D-47A2024DDDFD}" type="pres">
      <dgm:prSet presAssocID="{132A03AC-8D82-4F23-8C42-4721BB45DB0E}" presName="sp" presStyleCnt="0"/>
      <dgm:spPr/>
    </dgm:pt>
    <dgm:pt modelId="{50C6046E-22B2-449B-ACE2-486BB4B652E0}" type="pres">
      <dgm:prSet presAssocID="{1D159F50-227F-473D-B8F8-7D20922B4030}" presName="arrowAndChildren" presStyleCnt="0"/>
      <dgm:spPr/>
    </dgm:pt>
    <dgm:pt modelId="{E06B56DB-6995-403A-AA52-65830D0BB108}" type="pres">
      <dgm:prSet presAssocID="{1D159F50-227F-473D-B8F8-7D20922B4030}" presName="parentTextArrow" presStyleLbl="node1" presStyleIdx="2" presStyleCnt="3" custLinFactNeighborX="916" custLinFactNeighborY="-8433"/>
      <dgm:spPr/>
      <dgm:t>
        <a:bodyPr/>
        <a:lstStyle/>
        <a:p>
          <a:endParaRPr lang="uk-UA"/>
        </a:p>
      </dgm:t>
    </dgm:pt>
  </dgm:ptLst>
  <dgm:cxnLst>
    <dgm:cxn modelId="{C7765ED1-C414-4EFD-80A4-5C71F134F5E4}" type="presOf" srcId="{615629B4-B808-42E2-8A76-71D74BB06C66}" destId="{8F3C59DE-11D4-4158-89F8-2D4597AF86FC}" srcOrd="0" destOrd="0" presId="urn:microsoft.com/office/officeart/2005/8/layout/process4"/>
    <dgm:cxn modelId="{1F4D1B61-2415-407D-8EDF-B0AAD5341386}" type="presOf" srcId="{664FD718-B776-4248-A3A6-31AE3E030A95}" destId="{76DDB4BE-CCEC-41B7-9057-684168BB4B99}" srcOrd="0" destOrd="0" presId="urn:microsoft.com/office/officeart/2005/8/layout/process4"/>
    <dgm:cxn modelId="{1936D55F-025B-4FC2-BFC0-0382B73C1BC2}" srcId="{58C04467-48C7-4938-8B41-86C87795EB47}" destId="{664FD718-B776-4248-A3A6-31AE3E030A95}" srcOrd="2" destOrd="0" parTransId="{8B7B878D-8EB7-4AE9-B5EA-37A1D9C2995B}" sibTransId="{038DCCCB-1D34-4BFD-9E67-92F174ED154D}"/>
    <dgm:cxn modelId="{8368D8E0-B23C-4FD6-9ECD-96D4743A4B76}" type="presOf" srcId="{1D159F50-227F-473D-B8F8-7D20922B4030}" destId="{E06B56DB-6995-403A-AA52-65830D0BB108}" srcOrd="0" destOrd="0" presId="urn:microsoft.com/office/officeart/2005/8/layout/process4"/>
    <dgm:cxn modelId="{BB0A6610-E326-4102-8C31-19FF11B247F8}" srcId="{58C04467-48C7-4938-8B41-86C87795EB47}" destId="{1D159F50-227F-473D-B8F8-7D20922B4030}" srcOrd="0" destOrd="0" parTransId="{46B6037F-0C08-4969-AED1-714789073555}" sibTransId="{132A03AC-8D82-4F23-8C42-4721BB45DB0E}"/>
    <dgm:cxn modelId="{75482560-81AC-4860-B2EC-BC65B10DDDD3}" type="presOf" srcId="{58C04467-48C7-4938-8B41-86C87795EB47}" destId="{31F77C2E-129D-46E9-87CD-FD18FA07473C}" srcOrd="0" destOrd="0" presId="urn:microsoft.com/office/officeart/2005/8/layout/process4"/>
    <dgm:cxn modelId="{01526B3E-D075-4A6B-AF9E-9917CB2DCF71}" srcId="{58C04467-48C7-4938-8B41-86C87795EB47}" destId="{615629B4-B808-42E2-8A76-71D74BB06C66}" srcOrd="1" destOrd="0" parTransId="{95D1880C-C80E-4D0C-A96C-7BA8A5868FC4}" sibTransId="{48B29E6D-12A0-42F0-BF2F-DA4CFC80353A}"/>
    <dgm:cxn modelId="{C43FD03F-276A-4551-B8D3-5A662D9B8FF8}" type="presParOf" srcId="{31F77C2E-129D-46E9-87CD-FD18FA07473C}" destId="{AAB4E7AD-17AE-4F9C-B0B1-36A2B6B472B7}" srcOrd="0" destOrd="0" presId="urn:microsoft.com/office/officeart/2005/8/layout/process4"/>
    <dgm:cxn modelId="{EAE1CF9F-9404-41CC-B68A-0C1EFDE00D58}" type="presParOf" srcId="{AAB4E7AD-17AE-4F9C-B0B1-36A2B6B472B7}" destId="{76DDB4BE-CCEC-41B7-9057-684168BB4B99}" srcOrd="0" destOrd="0" presId="urn:microsoft.com/office/officeart/2005/8/layout/process4"/>
    <dgm:cxn modelId="{B2B7482D-A7A6-44F1-A3A4-BDEEF2DEA02C}" type="presParOf" srcId="{31F77C2E-129D-46E9-87CD-FD18FA07473C}" destId="{28898D06-A6EE-4035-9FB9-0BDF60329E06}" srcOrd="1" destOrd="0" presId="urn:microsoft.com/office/officeart/2005/8/layout/process4"/>
    <dgm:cxn modelId="{51315744-FB92-4E71-AE38-636DC1967613}" type="presParOf" srcId="{31F77C2E-129D-46E9-87CD-FD18FA07473C}" destId="{96263A5E-88D3-4AFA-A955-A53289C17A68}" srcOrd="2" destOrd="0" presId="urn:microsoft.com/office/officeart/2005/8/layout/process4"/>
    <dgm:cxn modelId="{FC31ECAD-BF42-430D-B6B9-EF3A037E8944}" type="presParOf" srcId="{96263A5E-88D3-4AFA-A955-A53289C17A68}" destId="{8F3C59DE-11D4-4158-89F8-2D4597AF86FC}" srcOrd="0" destOrd="0" presId="urn:microsoft.com/office/officeart/2005/8/layout/process4"/>
    <dgm:cxn modelId="{82CC2CE3-2202-4D94-858A-A0288FE0D4DB}" type="presParOf" srcId="{31F77C2E-129D-46E9-87CD-FD18FA07473C}" destId="{59F5203B-04E0-44B2-B98D-47A2024DDDFD}" srcOrd="3" destOrd="0" presId="urn:microsoft.com/office/officeart/2005/8/layout/process4"/>
    <dgm:cxn modelId="{05373030-AC16-4A70-9E1C-A7E8FE739E64}" type="presParOf" srcId="{31F77C2E-129D-46E9-87CD-FD18FA07473C}" destId="{50C6046E-22B2-449B-ACE2-486BB4B652E0}" srcOrd="4" destOrd="0" presId="urn:microsoft.com/office/officeart/2005/8/layout/process4"/>
    <dgm:cxn modelId="{86088758-62BC-46E4-A205-383CF5C75164}" type="presParOf" srcId="{50C6046E-22B2-449B-ACE2-486BB4B652E0}" destId="{E06B56DB-6995-403A-AA52-65830D0BB108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4621F-CDF3-4291-97EB-B56B5743ABB2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41DB77E-98EA-4FD9-9CDF-EA201C154386}">
      <dgm:prSet phldrT="[Текст]" custT="1"/>
      <dgm:spPr/>
      <dgm:t>
        <a:bodyPr/>
        <a:lstStyle/>
        <a:p>
          <a:r>
            <a:rPr lang="ru-RU" sz="2400" dirty="0" err="1" smtClean="0">
              <a:effectLst/>
              <a:latin typeface="Century Gothic" pitchFamily="34" charset="0"/>
            </a:rPr>
            <a:t>Вже</a:t>
          </a:r>
          <a:r>
            <a:rPr lang="ru-RU" sz="2400" dirty="0" smtClean="0">
              <a:effectLst/>
              <a:latin typeface="Century Gothic" pitchFamily="34" charset="0"/>
            </a:rPr>
            <a:t> </a:t>
          </a:r>
          <a:r>
            <a:rPr lang="ru-RU" sz="2400" dirty="0" err="1" smtClean="0">
              <a:effectLst/>
              <a:latin typeface="Century Gothic" pitchFamily="34" charset="0"/>
            </a:rPr>
            <a:t>багато</a:t>
          </a:r>
          <a:r>
            <a:rPr lang="ru-RU" sz="2400" dirty="0" smtClean="0">
              <a:effectLst/>
              <a:latin typeface="Century Gothic" pitchFamily="34" charset="0"/>
            </a:rPr>
            <a:t> </a:t>
          </a:r>
          <a:r>
            <a:rPr lang="ru-RU" sz="2400" dirty="0" err="1" smtClean="0">
              <a:effectLst/>
              <a:latin typeface="Century Gothic" pitchFamily="34" charset="0"/>
            </a:rPr>
            <a:t>разів</a:t>
          </a:r>
          <a:r>
            <a:rPr lang="ru-RU" sz="2400" dirty="0" smtClean="0">
              <a:effectLst/>
              <a:latin typeface="Century Gothic" pitchFamily="34" charset="0"/>
            </a:rPr>
            <a:t> </a:t>
          </a:r>
          <a:r>
            <a:rPr lang="ru-RU" sz="2400" dirty="0" err="1" smtClean="0">
              <a:effectLst/>
              <a:latin typeface="Century Gothic" pitchFamily="34" charset="0"/>
            </a:rPr>
            <a:t>повторювали</a:t>
          </a:r>
          <a:r>
            <a:rPr lang="ru-RU" sz="2400" dirty="0" smtClean="0">
              <a:effectLst/>
              <a:latin typeface="Century Gothic" pitchFamily="34" charset="0"/>
            </a:rPr>
            <a:t>, але </a:t>
          </a:r>
          <a:r>
            <a:rPr lang="ru-RU" sz="2400" dirty="0" err="1" smtClean="0">
              <a:effectLst/>
              <a:latin typeface="Century Gothic" pitchFamily="34" charset="0"/>
            </a:rPr>
            <a:t>мабуть</a:t>
          </a:r>
          <a:r>
            <a:rPr lang="ru-RU" sz="2400" dirty="0" smtClean="0">
              <a:effectLst/>
              <a:latin typeface="Century Gothic" pitchFamily="34" charset="0"/>
            </a:rPr>
            <a:t> треба </a:t>
          </a:r>
          <a:r>
            <a:rPr lang="ru-RU" sz="2400" dirty="0" err="1" smtClean="0">
              <a:effectLst/>
              <a:latin typeface="Century Gothic" pitchFamily="34" charset="0"/>
            </a:rPr>
            <a:t>повторити</a:t>
          </a:r>
          <a:r>
            <a:rPr lang="ru-RU" sz="2400" dirty="0" smtClean="0">
              <a:effectLst/>
              <a:latin typeface="Century Gothic" pitchFamily="34" charset="0"/>
            </a:rPr>
            <a:t> </a:t>
          </a:r>
          <a:r>
            <a:rPr lang="ru-RU" sz="2400" dirty="0" err="1" smtClean="0">
              <a:effectLst/>
              <a:latin typeface="Century Gothic" pitchFamily="34" charset="0"/>
            </a:rPr>
            <a:t>ще</a:t>
          </a:r>
          <a:r>
            <a:rPr lang="ru-RU" sz="2400" dirty="0" smtClean="0">
              <a:effectLst/>
              <a:latin typeface="Century Gothic" pitchFamily="34" charset="0"/>
            </a:rPr>
            <a:t> раз – </a:t>
          </a:r>
          <a:r>
            <a:rPr lang="ru-RU" sz="2400" dirty="0" err="1" smtClean="0">
              <a:effectLst/>
              <a:latin typeface="Century Gothic" pitchFamily="34" charset="0"/>
            </a:rPr>
            <a:t>працівники</a:t>
          </a:r>
          <a:r>
            <a:rPr lang="ru-RU" sz="2400" dirty="0" smtClean="0">
              <a:effectLst/>
              <a:latin typeface="Century Gothic" pitchFamily="34" charset="0"/>
            </a:rPr>
            <a:t> банку </a:t>
          </a:r>
          <a:r>
            <a:rPr lang="ru-RU" sz="2400" dirty="0" err="1" smtClean="0">
              <a:effectLst/>
              <a:latin typeface="Century Gothic" pitchFamily="34" charset="0"/>
            </a:rPr>
            <a:t>ніколи</a:t>
          </a:r>
          <a:r>
            <a:rPr lang="ru-RU" sz="2400" dirty="0" smtClean="0">
              <a:effectLst/>
              <a:latin typeface="Century Gothic" pitchFamily="34" charset="0"/>
            </a:rPr>
            <a:t> не </a:t>
          </a:r>
          <a:r>
            <a:rPr lang="ru-RU" sz="2400" dirty="0" err="1" smtClean="0">
              <a:effectLst/>
              <a:latin typeface="Century Gothic" pitchFamily="34" charset="0"/>
            </a:rPr>
            <a:t>просять</a:t>
          </a:r>
          <a:r>
            <a:rPr lang="ru-RU" sz="2400" dirty="0" smtClean="0">
              <a:effectLst/>
              <a:latin typeface="Century Gothic" pitchFamily="34" charset="0"/>
            </a:rPr>
            <a:t> </a:t>
          </a:r>
          <a:r>
            <a:rPr lang="ru-RU" sz="2400" dirty="0" err="1" smtClean="0">
              <a:effectLst/>
              <a:latin typeface="Century Gothic" pitchFamily="34" charset="0"/>
            </a:rPr>
            <a:t>назвати</a:t>
          </a:r>
          <a:r>
            <a:rPr lang="ru-RU" sz="2400" dirty="0" smtClean="0">
              <a:effectLst/>
              <a:latin typeface="Century Gothic" pitchFamily="34" charset="0"/>
            </a:rPr>
            <a:t> </a:t>
          </a:r>
          <a:r>
            <a:rPr lang="ru-RU" sz="2400" dirty="0" err="1" smtClean="0">
              <a:effectLst/>
              <a:latin typeface="Century Gothic" pitchFamily="34" charset="0"/>
            </a:rPr>
            <a:t>пін-коди</a:t>
          </a:r>
          <a:r>
            <a:rPr lang="ru-RU" sz="2400" dirty="0" smtClean="0">
              <a:effectLst/>
              <a:latin typeface="Century Gothic" pitchFamily="34" charset="0"/>
            </a:rPr>
            <a:t> </a:t>
          </a:r>
          <a:r>
            <a:rPr lang="ru-RU" sz="2400" dirty="0" err="1" smtClean="0">
              <a:effectLst/>
              <a:latin typeface="Century Gothic" pitchFamily="34" charset="0"/>
            </a:rPr>
            <a:t>платіжних</a:t>
          </a:r>
          <a:r>
            <a:rPr lang="ru-RU" sz="2400" dirty="0" smtClean="0">
              <a:effectLst/>
              <a:latin typeface="Century Gothic" pitchFamily="34" charset="0"/>
            </a:rPr>
            <a:t> карт, </a:t>
          </a:r>
          <a:r>
            <a:rPr lang="ru-RU" sz="2400" dirty="0" err="1" smtClean="0">
              <a:effectLst/>
              <a:latin typeface="Century Gothic" pitchFamily="34" charset="0"/>
            </a:rPr>
            <a:t>чи</a:t>
          </a:r>
          <a:r>
            <a:rPr lang="ru-RU" sz="2400" dirty="0" smtClean="0">
              <a:effectLst/>
              <a:latin typeface="Century Gothic" pitchFamily="34" charset="0"/>
            </a:rPr>
            <a:t> номер CVV з 3-х цифр на </a:t>
          </a:r>
          <a:r>
            <a:rPr lang="ru-RU" sz="2400" dirty="0" err="1" smtClean="0">
              <a:effectLst/>
              <a:latin typeface="Century Gothic" pitchFamily="34" charset="0"/>
            </a:rPr>
            <a:t>зворотній</a:t>
          </a:r>
          <a:r>
            <a:rPr lang="ru-RU" sz="2400" dirty="0" smtClean="0">
              <a:effectLst/>
              <a:latin typeface="Century Gothic" pitchFamily="34" charset="0"/>
            </a:rPr>
            <a:t> </a:t>
          </a:r>
          <a:r>
            <a:rPr lang="ru-RU" sz="2400" dirty="0" err="1" smtClean="0">
              <a:effectLst/>
              <a:latin typeface="Century Gothic" pitchFamily="34" charset="0"/>
            </a:rPr>
            <a:t>стороні</a:t>
          </a:r>
          <a:r>
            <a:rPr lang="ru-RU" sz="2400" dirty="0" smtClean="0">
              <a:effectLst/>
              <a:latin typeface="Century Gothic" pitchFamily="34" charset="0"/>
            </a:rPr>
            <a:t> </a:t>
          </a:r>
          <a:r>
            <a:rPr lang="ru-RU" sz="2400" dirty="0" err="1" smtClean="0">
              <a:effectLst/>
              <a:latin typeface="Century Gothic" pitchFamily="34" charset="0"/>
            </a:rPr>
            <a:t>карти</a:t>
          </a:r>
          <a:r>
            <a:rPr lang="ru-RU" sz="2400" dirty="0" smtClean="0">
              <a:effectLst/>
              <a:latin typeface="Century Gothic" pitchFamily="34" charset="0"/>
            </a:rPr>
            <a:t>.</a:t>
          </a:r>
          <a:endParaRPr lang="ru-RU" sz="2400" dirty="0">
            <a:effectLst/>
            <a:latin typeface="Century Gothic" pitchFamily="34" charset="0"/>
          </a:endParaRPr>
        </a:p>
      </dgm:t>
    </dgm:pt>
    <dgm:pt modelId="{4EE42EBC-13A4-4C41-ADD9-B259005F667E}" type="parTrans" cxnId="{2B6DF0D7-521B-4FBA-B888-DFD8377079A9}">
      <dgm:prSet/>
      <dgm:spPr/>
      <dgm:t>
        <a:bodyPr/>
        <a:lstStyle/>
        <a:p>
          <a:endParaRPr lang="ru-RU"/>
        </a:p>
      </dgm:t>
    </dgm:pt>
    <dgm:pt modelId="{99924D95-0DF4-4BE0-92B1-BA663D32286A}" type="sibTrans" cxnId="{2B6DF0D7-521B-4FBA-B888-DFD8377079A9}">
      <dgm:prSet/>
      <dgm:spPr/>
      <dgm:t>
        <a:bodyPr/>
        <a:lstStyle/>
        <a:p>
          <a:endParaRPr lang="ru-RU"/>
        </a:p>
      </dgm:t>
    </dgm:pt>
    <dgm:pt modelId="{167BB03E-6DF7-4DD4-B3DB-25035CEAFE79}" type="pres">
      <dgm:prSet presAssocID="{7C74621F-CDF3-4291-97EB-B56B5743AB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1C8F274-0DF6-478A-A068-931E28F2B8F6}" type="pres">
      <dgm:prSet presAssocID="{F41DB77E-98EA-4FD9-9CDF-EA201C154386}" presName="composite" presStyleCnt="0"/>
      <dgm:spPr/>
    </dgm:pt>
    <dgm:pt modelId="{FD5720F0-4E2B-4654-A529-768E219A051E}" type="pres">
      <dgm:prSet presAssocID="{F41DB77E-98EA-4FD9-9CDF-EA201C154386}" presName="imgShp" presStyleLbl="fgImgPlace1" presStyleIdx="0" presStyleCnt="1" custScaleX="74137" custScaleY="83513" custLinFactNeighborX="-19425" custLinFactNeighborY="-1189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2D2BF063-FC6C-4489-92CF-6E867EA28B02}" type="pres">
      <dgm:prSet presAssocID="{F41DB77E-98EA-4FD9-9CDF-EA201C15438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BE23941-9700-4EA4-9BC7-B527E9CEDE88}" type="presOf" srcId="{F41DB77E-98EA-4FD9-9CDF-EA201C154386}" destId="{2D2BF063-FC6C-4489-92CF-6E867EA28B02}" srcOrd="0" destOrd="0" presId="urn:microsoft.com/office/officeart/2005/8/layout/vList3"/>
    <dgm:cxn modelId="{2B6DF0D7-521B-4FBA-B888-DFD8377079A9}" srcId="{7C74621F-CDF3-4291-97EB-B56B5743ABB2}" destId="{F41DB77E-98EA-4FD9-9CDF-EA201C154386}" srcOrd="0" destOrd="0" parTransId="{4EE42EBC-13A4-4C41-ADD9-B259005F667E}" sibTransId="{99924D95-0DF4-4BE0-92B1-BA663D32286A}"/>
    <dgm:cxn modelId="{D8D881FD-6688-4A37-996C-5E10384C3BD9}" type="presOf" srcId="{7C74621F-CDF3-4291-97EB-B56B5743ABB2}" destId="{167BB03E-6DF7-4DD4-B3DB-25035CEAFE79}" srcOrd="0" destOrd="0" presId="urn:microsoft.com/office/officeart/2005/8/layout/vList3"/>
    <dgm:cxn modelId="{454A62A9-C281-43A5-96CB-9DD3E479AA19}" type="presParOf" srcId="{167BB03E-6DF7-4DD4-B3DB-25035CEAFE79}" destId="{21C8F274-0DF6-478A-A068-931E28F2B8F6}" srcOrd="0" destOrd="0" presId="urn:microsoft.com/office/officeart/2005/8/layout/vList3"/>
    <dgm:cxn modelId="{0B98F6DE-E3EB-4F44-9722-93248A95F74E}" type="presParOf" srcId="{21C8F274-0DF6-478A-A068-931E28F2B8F6}" destId="{FD5720F0-4E2B-4654-A529-768E219A051E}" srcOrd="0" destOrd="0" presId="urn:microsoft.com/office/officeart/2005/8/layout/vList3"/>
    <dgm:cxn modelId="{F021118C-5BDE-4FEF-88C3-D5EA72A8220E}" type="presParOf" srcId="{21C8F274-0DF6-478A-A068-931E28F2B8F6}" destId="{2D2BF063-FC6C-4489-92CF-6E867EA28B02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B2BCB-C8DD-4CC5-8E68-95CFEAB9C7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7CE7A3E7-5A9C-4445-B838-769EC1C5E1CE}">
      <dgm:prSet custT="1"/>
      <dgm:spPr/>
      <dgm:t>
        <a:bodyPr/>
        <a:lstStyle/>
        <a:p>
          <a:pPr rtl="0"/>
          <a:r>
            <a:rPr lang="ru-RU" sz="2000" dirty="0" smtClean="0">
              <a:latin typeface="Century Gothic" pitchFamily="34" charset="0"/>
            </a:rPr>
            <a:t>Вам не </a:t>
          </a:r>
          <a:r>
            <a:rPr lang="ru-RU" sz="2000" dirty="0" err="1" smtClean="0">
              <a:latin typeface="Century Gothic" pitchFamily="34" charset="0"/>
            </a:rPr>
            <a:t>будуть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дзвонити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</a:t>
          </a:r>
          <a:r>
            <a:rPr lang="ru-RU" sz="2000" dirty="0" smtClean="0">
              <a:latin typeface="Century Gothic" pitchFamily="34" charset="0"/>
            </a:rPr>
            <a:t> банку, </a:t>
          </a:r>
          <a:r>
            <a:rPr lang="ru-RU" sz="2000" dirty="0" err="1" smtClean="0">
              <a:latin typeface="Century Gothic" pitchFamily="34" charset="0"/>
            </a:rPr>
            <a:t>щоб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</a:t>
          </a:r>
          <a:r>
            <a:rPr lang="ru-RU" sz="2000" dirty="0" smtClean="0">
              <a:latin typeface="Century Gothic" pitchFamily="34" charset="0"/>
            </a:rPr>
            <a:t> назвали код </a:t>
          </a:r>
          <a:r>
            <a:rPr lang="ru-RU" sz="2000" dirty="0" err="1" smtClean="0">
              <a:latin typeface="Century Gothic" pitchFamily="34" charset="0"/>
            </a:rPr>
            <a:t>з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SMS-повідомлення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відправленого</a:t>
          </a:r>
          <a:r>
            <a:rPr lang="ru-RU" sz="2000" dirty="0" smtClean="0">
              <a:latin typeface="Century Gothic" pitchFamily="34" charset="0"/>
            </a:rPr>
            <a:t> банком. </a:t>
          </a:r>
          <a:r>
            <a:rPr lang="ru-RU" sz="2000" dirty="0" err="1" smtClean="0">
              <a:latin typeface="Century Gothic" pitchFamily="34" charset="0"/>
            </a:rPr>
            <a:t>Співробітник</a:t>
          </a:r>
          <a:r>
            <a:rPr lang="ru-RU" sz="2000" dirty="0" smtClean="0">
              <a:latin typeface="Century Gothic" pitchFamily="34" charset="0"/>
            </a:rPr>
            <a:t> банку </a:t>
          </a:r>
          <a:r>
            <a:rPr lang="ru-RU" sz="2000" dirty="0" err="1" smtClean="0">
              <a:latin typeface="Century Gothic" pitchFamily="34" charset="0"/>
            </a:rPr>
            <a:t>може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перевірити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інформацію</a:t>
          </a:r>
          <a:r>
            <a:rPr lang="ru-RU" sz="2000" dirty="0" smtClean="0">
              <a:latin typeface="Century Gothic" pitchFamily="34" charset="0"/>
            </a:rPr>
            <a:t> за вашими </a:t>
          </a:r>
          <a:r>
            <a:rPr lang="ru-RU" sz="2000" dirty="0" err="1" smtClean="0">
              <a:latin typeface="Century Gothic" pitchFamily="34" charset="0"/>
            </a:rPr>
            <a:t>рахунками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якщо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зателефонуєте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самостійно</a:t>
          </a:r>
          <a:r>
            <a:rPr lang="ru-RU" sz="2000" dirty="0" smtClean="0">
              <a:latin typeface="Century Gothic" pitchFamily="34" charset="0"/>
            </a:rPr>
            <a:t> на короткий номер </a:t>
          </a:r>
          <a:r>
            <a:rPr lang="ru-RU" sz="2000" dirty="0" err="1" smtClean="0">
              <a:latin typeface="Century Gothic" pitchFamily="34" charset="0"/>
            </a:rPr>
            <a:t>техпідтримки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назвете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лише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останні</a:t>
          </a:r>
          <a:r>
            <a:rPr lang="ru-RU" sz="2000" dirty="0" smtClean="0">
              <a:latin typeface="Century Gothic" pitchFamily="34" charset="0"/>
            </a:rPr>
            <a:t> 4 </a:t>
          </a:r>
          <a:r>
            <a:rPr lang="ru-RU" sz="2000" dirty="0" err="1" smtClean="0">
              <a:latin typeface="Century Gothic" pitchFamily="34" charset="0"/>
            </a:rPr>
            <a:t>цифри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</a:t>
          </a:r>
          <a:r>
            <a:rPr lang="ru-RU" sz="2000" dirty="0" smtClean="0">
              <a:latin typeface="Century Gothic" pitchFamily="34" charset="0"/>
            </a:rPr>
            <a:t> номеру </a:t>
          </a:r>
          <a:r>
            <a:rPr lang="ru-RU" sz="2000" dirty="0" err="1" smtClean="0">
              <a:latin typeface="Century Gothic" pitchFamily="34" charset="0"/>
            </a:rPr>
            <a:t>карти</a:t>
          </a:r>
          <a:r>
            <a:rPr lang="ru-RU" sz="2000" dirty="0" smtClean="0">
              <a:latin typeface="Century Gothic" pitchFamily="34" charset="0"/>
            </a:rPr>
            <a:t>.</a:t>
          </a:r>
          <a:endParaRPr lang="uk-UA" sz="2000" dirty="0">
            <a:latin typeface="Century Gothic" pitchFamily="34" charset="0"/>
          </a:endParaRPr>
        </a:p>
      </dgm:t>
    </dgm:pt>
    <dgm:pt modelId="{79B11F3A-CC56-4D68-962B-E6AF52F5206B}" type="parTrans" cxnId="{3CC706EF-ACFF-41B5-B704-6976C58D78F9}">
      <dgm:prSet/>
      <dgm:spPr/>
      <dgm:t>
        <a:bodyPr/>
        <a:lstStyle/>
        <a:p>
          <a:endParaRPr lang="uk-UA"/>
        </a:p>
      </dgm:t>
    </dgm:pt>
    <dgm:pt modelId="{C5757EB1-2D0E-4B39-9D98-5DBDF53CBCF4}" type="sibTrans" cxnId="{3CC706EF-ACFF-41B5-B704-6976C58D78F9}">
      <dgm:prSet/>
      <dgm:spPr/>
      <dgm:t>
        <a:bodyPr/>
        <a:lstStyle/>
        <a:p>
          <a:endParaRPr lang="uk-UA"/>
        </a:p>
      </dgm:t>
    </dgm:pt>
    <dgm:pt modelId="{291DBFED-6DAC-4E2F-A86E-D6E6AA2B50B5}">
      <dgm:prSet custT="1"/>
      <dgm:spPr/>
      <dgm:t>
        <a:bodyPr/>
        <a:lstStyle/>
        <a:p>
          <a:pPr rtl="0"/>
          <a:r>
            <a:rPr lang="ru-RU" sz="2000" dirty="0" err="1" smtClean="0">
              <a:latin typeface="Century Gothic" pitchFamily="34" charset="0"/>
            </a:rPr>
            <a:t>Намагайтесь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уникати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передавати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інформацію</a:t>
          </a:r>
          <a:r>
            <a:rPr lang="ru-RU" sz="2000" dirty="0" smtClean="0">
              <a:latin typeface="Century Gothic" pitchFamily="34" charset="0"/>
            </a:rPr>
            <a:t> про вашу </a:t>
          </a:r>
          <a:r>
            <a:rPr lang="ru-RU" sz="2000" dirty="0" err="1" smtClean="0">
              <a:latin typeface="Century Gothic" pitchFamily="34" charset="0"/>
            </a:rPr>
            <a:t>платіжну</a:t>
          </a:r>
          <a:r>
            <a:rPr lang="ru-RU" sz="2000" dirty="0" smtClean="0">
              <a:latin typeface="Century Gothic" pitchFamily="34" charset="0"/>
            </a:rPr>
            <a:t> карту по телефону. </a:t>
          </a:r>
          <a:r>
            <a:rPr lang="ru-RU" sz="2000" dirty="0" err="1" smtClean="0">
              <a:latin typeface="Century Gothic" pitchFamily="34" charset="0"/>
            </a:rPr>
            <a:t>Якщо</a:t>
          </a:r>
          <a:r>
            <a:rPr lang="ru-RU" sz="2000" dirty="0" smtClean="0">
              <a:latin typeface="Century Gothic" pitchFamily="34" charset="0"/>
            </a:rPr>
            <a:t> вам </a:t>
          </a:r>
          <a:r>
            <a:rPr lang="ru-RU" sz="2000" dirty="0" err="1" smtClean="0">
              <a:latin typeface="Century Gothic" pitchFamily="34" charset="0"/>
            </a:rPr>
            <a:t>дзвонять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невідомі</a:t>
          </a:r>
          <a:r>
            <a:rPr lang="ru-RU" sz="2000" dirty="0" smtClean="0">
              <a:latin typeface="Century Gothic" pitchFamily="34" charset="0"/>
            </a:rPr>
            <a:t> люди, </a:t>
          </a:r>
          <a:r>
            <a:rPr lang="ru-RU" sz="2000" dirty="0" err="1" smtClean="0">
              <a:latin typeface="Century Gothic" pitchFamily="34" charset="0"/>
            </a:rPr>
            <a:t>ніколи</a:t>
          </a:r>
          <a:r>
            <a:rPr lang="ru-RU" sz="2000" dirty="0" smtClean="0">
              <a:latin typeface="Century Gothic" pitchFamily="34" charset="0"/>
            </a:rPr>
            <a:t> не </a:t>
          </a:r>
          <a:r>
            <a:rPr lang="ru-RU" sz="2000" dirty="0" err="1" smtClean="0">
              <a:latin typeface="Century Gothic" pitchFamily="34" charset="0"/>
            </a:rPr>
            <a:t>називайте</a:t>
          </a:r>
          <a:r>
            <a:rPr lang="ru-RU" sz="2000" dirty="0" smtClean="0">
              <a:latin typeface="Century Gothic" pitchFamily="34" charset="0"/>
            </a:rPr>
            <a:t> CVV-код, </a:t>
          </a:r>
          <a:r>
            <a:rPr lang="ru-RU" sz="2000" dirty="0" err="1" smtClean="0">
              <a:latin typeface="Century Gothic" pitchFamily="34" charset="0"/>
            </a:rPr>
            <a:t>чи</a:t>
          </a:r>
          <a:r>
            <a:rPr lang="ru-RU" sz="2000" dirty="0" smtClean="0">
              <a:latin typeface="Century Gothic" pitchFamily="34" charset="0"/>
            </a:rPr>
            <a:t> код </a:t>
          </a:r>
          <a:r>
            <a:rPr lang="ru-RU" sz="2000" dirty="0" err="1" smtClean="0">
              <a:latin typeface="Century Gothic" pitchFamily="34" charset="0"/>
            </a:rPr>
            <a:t>з</a:t>
          </a:r>
          <a:r>
            <a:rPr lang="ru-RU" sz="2000" dirty="0" smtClean="0">
              <a:latin typeface="Century Gothic" pitchFamily="34" charset="0"/>
            </a:rPr>
            <a:t> SMS, вони не </a:t>
          </a:r>
          <a:r>
            <a:rPr lang="ru-RU" sz="2000" dirty="0" err="1" smtClean="0">
              <a:latin typeface="Century Gothic" pitchFamily="34" charset="0"/>
            </a:rPr>
            <a:t>потрібні</a:t>
          </a:r>
          <a:r>
            <a:rPr lang="ru-RU" sz="2000" dirty="0" smtClean="0">
              <a:latin typeface="Century Gothic" pitchFamily="34" charset="0"/>
            </a:rPr>
            <a:t> для </a:t>
          </a:r>
          <a:r>
            <a:rPr lang="ru-RU" sz="2000" dirty="0" err="1" smtClean="0">
              <a:latin typeface="Century Gothic" pitchFamily="34" charset="0"/>
            </a:rPr>
            <a:t>переведення</a:t>
          </a:r>
          <a:r>
            <a:rPr lang="ru-RU" sz="2000" dirty="0" smtClean="0">
              <a:latin typeface="Century Gothic" pitchFamily="34" charset="0"/>
            </a:rPr>
            <a:t> грошей на вашу карту, </a:t>
          </a:r>
          <a:r>
            <a:rPr lang="ru-RU" sz="2000" dirty="0" err="1" smtClean="0">
              <a:latin typeface="Century Gothic" pitchFamily="34" charset="0"/>
            </a:rPr>
            <a:t>їх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використовують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тільки</a:t>
          </a:r>
          <a:r>
            <a:rPr lang="ru-RU" sz="2000" dirty="0" smtClean="0">
              <a:latin typeface="Century Gothic" pitchFamily="34" charset="0"/>
            </a:rPr>
            <a:t> для </a:t>
          </a:r>
          <a:r>
            <a:rPr lang="ru-RU" sz="2000" dirty="0" err="1" smtClean="0">
              <a:latin typeface="Century Gothic" pitchFamily="34" charset="0"/>
            </a:rPr>
            <a:t>зняття</a:t>
          </a:r>
          <a:r>
            <a:rPr lang="ru-RU" sz="2000" dirty="0" smtClean="0">
              <a:latin typeface="Century Gothic" pitchFamily="34" charset="0"/>
            </a:rPr>
            <a:t> грошей.</a:t>
          </a:r>
          <a:endParaRPr lang="uk-UA" sz="2000" dirty="0">
            <a:latin typeface="Century Gothic" pitchFamily="34" charset="0"/>
          </a:endParaRPr>
        </a:p>
      </dgm:t>
    </dgm:pt>
    <dgm:pt modelId="{D94E3D2A-882F-41B0-838B-E63EFC4D6BDE}" type="parTrans" cxnId="{C13716E8-7516-425A-9BA3-91060B1DD409}">
      <dgm:prSet/>
      <dgm:spPr/>
      <dgm:t>
        <a:bodyPr/>
        <a:lstStyle/>
        <a:p>
          <a:endParaRPr lang="uk-UA"/>
        </a:p>
      </dgm:t>
    </dgm:pt>
    <dgm:pt modelId="{C85EB9CD-0BFA-4131-A88B-EAF01D58A0F7}" type="sibTrans" cxnId="{C13716E8-7516-425A-9BA3-91060B1DD409}">
      <dgm:prSet/>
      <dgm:spPr/>
      <dgm:t>
        <a:bodyPr/>
        <a:lstStyle/>
        <a:p>
          <a:endParaRPr lang="uk-UA"/>
        </a:p>
      </dgm:t>
    </dgm:pt>
    <dgm:pt modelId="{9900A2F9-2DD3-47FF-9D2B-EB787F779826}" type="pres">
      <dgm:prSet presAssocID="{226B2BCB-C8DD-4CC5-8E68-95CFEAB9C78D}" presName="Name0" presStyleCnt="0">
        <dgm:presLayoutVars>
          <dgm:dir/>
          <dgm:resizeHandles val="exact"/>
        </dgm:presLayoutVars>
      </dgm:prSet>
      <dgm:spPr/>
    </dgm:pt>
    <dgm:pt modelId="{2CE19447-3464-4032-BDC1-FAEB6A7F6708}" type="pres">
      <dgm:prSet presAssocID="{7CE7A3E7-5A9C-4445-B838-769EC1C5E1CE}" presName="node" presStyleLbl="node1" presStyleIdx="0" presStyleCnt="2">
        <dgm:presLayoutVars>
          <dgm:bulletEnabled val="1"/>
        </dgm:presLayoutVars>
      </dgm:prSet>
      <dgm:spPr/>
    </dgm:pt>
    <dgm:pt modelId="{74BB3A77-69C9-4619-8F41-4647E1D04FC8}" type="pres">
      <dgm:prSet presAssocID="{C5757EB1-2D0E-4B39-9D98-5DBDF53CBCF4}" presName="sibTrans" presStyleCnt="0"/>
      <dgm:spPr/>
    </dgm:pt>
    <dgm:pt modelId="{E39FBAB3-FB24-4F71-BBF3-FF348166FD19}" type="pres">
      <dgm:prSet presAssocID="{291DBFED-6DAC-4E2F-A86E-D6E6AA2B50B5}" presName="node" presStyleLbl="node1" presStyleIdx="1" presStyleCnt="2">
        <dgm:presLayoutVars>
          <dgm:bulletEnabled val="1"/>
        </dgm:presLayoutVars>
      </dgm:prSet>
      <dgm:spPr/>
    </dgm:pt>
  </dgm:ptLst>
  <dgm:cxnLst>
    <dgm:cxn modelId="{C13716E8-7516-425A-9BA3-91060B1DD409}" srcId="{226B2BCB-C8DD-4CC5-8E68-95CFEAB9C78D}" destId="{291DBFED-6DAC-4E2F-A86E-D6E6AA2B50B5}" srcOrd="1" destOrd="0" parTransId="{D94E3D2A-882F-41B0-838B-E63EFC4D6BDE}" sibTransId="{C85EB9CD-0BFA-4131-A88B-EAF01D58A0F7}"/>
    <dgm:cxn modelId="{2BDAA673-0F20-4AC0-AB62-1578402D67AB}" type="presOf" srcId="{291DBFED-6DAC-4E2F-A86E-D6E6AA2B50B5}" destId="{E39FBAB3-FB24-4F71-BBF3-FF348166FD19}" srcOrd="0" destOrd="0" presId="urn:microsoft.com/office/officeart/2005/8/layout/hList6"/>
    <dgm:cxn modelId="{3CC706EF-ACFF-41B5-B704-6976C58D78F9}" srcId="{226B2BCB-C8DD-4CC5-8E68-95CFEAB9C78D}" destId="{7CE7A3E7-5A9C-4445-B838-769EC1C5E1CE}" srcOrd="0" destOrd="0" parTransId="{79B11F3A-CC56-4D68-962B-E6AF52F5206B}" sibTransId="{C5757EB1-2D0E-4B39-9D98-5DBDF53CBCF4}"/>
    <dgm:cxn modelId="{48307208-44FD-4A9B-9822-E11C8AF41D02}" type="presOf" srcId="{7CE7A3E7-5A9C-4445-B838-769EC1C5E1CE}" destId="{2CE19447-3464-4032-BDC1-FAEB6A7F6708}" srcOrd="0" destOrd="0" presId="urn:microsoft.com/office/officeart/2005/8/layout/hList6"/>
    <dgm:cxn modelId="{8F5F3429-7B2D-4DE9-82BA-CF333CB72552}" type="presOf" srcId="{226B2BCB-C8DD-4CC5-8E68-95CFEAB9C78D}" destId="{9900A2F9-2DD3-47FF-9D2B-EB787F779826}" srcOrd="0" destOrd="0" presId="urn:microsoft.com/office/officeart/2005/8/layout/hList6"/>
    <dgm:cxn modelId="{38EFDDC9-BE34-4381-850F-40CB87CCBEA0}" type="presParOf" srcId="{9900A2F9-2DD3-47FF-9D2B-EB787F779826}" destId="{2CE19447-3464-4032-BDC1-FAEB6A7F6708}" srcOrd="0" destOrd="0" presId="urn:microsoft.com/office/officeart/2005/8/layout/hList6"/>
    <dgm:cxn modelId="{3FCB37F2-3E82-454E-BFA3-6D1041D2C956}" type="presParOf" srcId="{9900A2F9-2DD3-47FF-9D2B-EB787F779826}" destId="{74BB3A77-69C9-4619-8F41-4647E1D04FC8}" srcOrd="1" destOrd="0" presId="urn:microsoft.com/office/officeart/2005/8/layout/hList6"/>
    <dgm:cxn modelId="{F50EFE89-9241-4E81-AA55-CAAF9253B5AA}" type="presParOf" srcId="{9900A2F9-2DD3-47FF-9D2B-EB787F779826}" destId="{E39FBAB3-FB24-4F71-BBF3-FF348166FD19}" srcOrd="2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CF558-FD05-4A22-AE4F-D8344B5AD00F}" type="doc">
      <dgm:prSet loTypeId="urn:microsoft.com/office/officeart/2005/8/layout/targe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33DF94-36F0-4483-9DD2-E0585AA5DEAB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Наш смартфон </a:t>
          </a:r>
          <a:r>
            <a:rPr lang="ru-RU" sz="2000" dirty="0" err="1" smtClean="0">
              <a:latin typeface="Century Gothic" pitchFamily="34" charset="0"/>
            </a:rPr>
            <a:t>поступово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перетворився</a:t>
          </a:r>
          <a:r>
            <a:rPr lang="ru-RU" sz="2000" dirty="0" smtClean="0">
              <a:latin typeface="Century Gothic" pitchFamily="34" charset="0"/>
            </a:rPr>
            <a:t> не </a:t>
          </a:r>
          <a:r>
            <a:rPr lang="ru-RU" sz="2000" dirty="0" err="1" smtClean="0">
              <a:latin typeface="Century Gothic" pitchFamily="34" charset="0"/>
            </a:rPr>
            <a:t>тільки</a:t>
          </a:r>
          <a:r>
            <a:rPr lang="ru-RU" sz="2000" dirty="0" smtClean="0">
              <a:latin typeface="Century Gothic" pitchFamily="34" charset="0"/>
            </a:rPr>
            <a:t> на </a:t>
          </a:r>
          <a:r>
            <a:rPr lang="ru-RU" sz="2000" dirty="0" err="1" smtClean="0">
              <a:latin typeface="Century Gothic" pitchFamily="34" charset="0"/>
            </a:rPr>
            <a:t>засіб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зв’язку</a:t>
          </a:r>
          <a:r>
            <a:rPr lang="ru-RU" sz="2000" dirty="0" smtClean="0">
              <a:latin typeface="Century Gothic" pitchFamily="34" charset="0"/>
            </a:rPr>
            <a:t>, а </a:t>
          </a:r>
          <a:r>
            <a:rPr lang="ru-RU" sz="2000" dirty="0" err="1" smtClean="0">
              <a:latin typeface="Century Gothic" pitchFamily="34" charset="0"/>
            </a:rPr>
            <a:t>ще</a:t>
          </a:r>
          <a:r>
            <a:rPr lang="ru-RU" sz="2000" dirty="0" smtClean="0">
              <a:latin typeface="Century Gothic" pitchFamily="34" charset="0"/>
            </a:rPr>
            <a:t> й на </a:t>
          </a:r>
          <a:r>
            <a:rPr lang="ru-RU" sz="2000" dirty="0" err="1" smtClean="0">
              <a:latin typeface="Century Gothic" pitchFamily="34" charset="0"/>
            </a:rPr>
            <a:t>головний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засіб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ідентифікації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66BD0503-C3C5-4581-A045-A9CDE6DB2D2F}" type="parTrans" cxnId="{5CC0CC6C-60AB-47C3-B77E-35068900DFB2}">
      <dgm:prSet/>
      <dgm:spPr/>
      <dgm:t>
        <a:bodyPr/>
        <a:lstStyle/>
        <a:p>
          <a:endParaRPr lang="ru-RU"/>
        </a:p>
      </dgm:t>
    </dgm:pt>
    <dgm:pt modelId="{65A33AB1-13C1-479E-B390-3E20A9A39967}" type="sibTrans" cxnId="{5CC0CC6C-60AB-47C3-B77E-35068900DFB2}">
      <dgm:prSet/>
      <dgm:spPr/>
      <dgm:t>
        <a:bodyPr/>
        <a:lstStyle/>
        <a:p>
          <a:endParaRPr lang="ru-RU"/>
        </a:p>
      </dgm:t>
    </dgm:pt>
    <dgm:pt modelId="{B399784F-C746-448F-AB4E-2945BFEF778E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Відомі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випадки</a:t>
          </a:r>
          <a:r>
            <a:rPr lang="ru-RU" sz="2000" dirty="0" smtClean="0">
              <a:latin typeface="Century Gothic" pitchFamily="34" charset="0"/>
            </a:rPr>
            <a:t>, коли </a:t>
          </a:r>
          <a:r>
            <a:rPr lang="ru-RU" sz="2000" dirty="0" err="1" smtClean="0">
              <a:latin typeface="Century Gothic" pitchFamily="34" charset="0"/>
            </a:rPr>
            <a:t>шахраї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замінювали</a:t>
          </a:r>
          <a:r>
            <a:rPr lang="ru-RU" sz="2000" dirty="0" smtClean="0">
              <a:latin typeface="Century Gothic" pitchFamily="34" charset="0"/>
            </a:rPr>
            <a:t> SIM-карту й </a:t>
          </a:r>
          <a:r>
            <a:rPr lang="ru-RU" sz="2000" dirty="0" err="1" smtClean="0">
              <a:latin typeface="Century Gothic" pitchFamily="34" charset="0"/>
            </a:rPr>
            <a:t>отримували</a:t>
          </a:r>
          <a:r>
            <a:rPr lang="ru-RU" sz="2000" dirty="0" smtClean="0">
              <a:latin typeface="Century Gothic" pitchFamily="34" charset="0"/>
            </a:rPr>
            <a:t> доступ до </a:t>
          </a:r>
          <a:r>
            <a:rPr lang="ru-RU" sz="2000" dirty="0" err="1" smtClean="0">
              <a:latin typeface="Century Gothic" pitchFamily="34" charset="0"/>
            </a:rPr>
            <a:t>банківського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акаунта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жертви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збільшували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кредитний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ліміт</a:t>
          </a:r>
          <a:r>
            <a:rPr lang="ru-RU" sz="2000" dirty="0" smtClean="0">
              <a:latin typeface="Century Gothic" pitchFamily="34" charset="0"/>
            </a:rPr>
            <a:t> й </a:t>
          </a:r>
          <a:r>
            <a:rPr lang="ru-RU" sz="2000" dirty="0" err="1" smtClean="0">
              <a:latin typeface="Century Gothic" pitchFamily="34" charset="0"/>
            </a:rPr>
            <a:t>знімали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готівку</a:t>
          </a:r>
          <a:r>
            <a:rPr lang="ru-RU" sz="2000" dirty="0" smtClean="0">
              <a:latin typeface="Century Gothic" pitchFamily="34" charset="0"/>
            </a:rPr>
            <a:t> в </a:t>
          </a:r>
          <a:r>
            <a:rPr lang="ru-RU" sz="2000" dirty="0" err="1" smtClean="0">
              <a:latin typeface="Century Gothic" pitchFamily="34" charset="0"/>
            </a:rPr>
            <a:t>банкоматі</a:t>
          </a:r>
          <a:r>
            <a:rPr lang="ru-RU" sz="2000" dirty="0" smtClean="0">
              <a:latin typeface="Century Gothic" pitchFamily="34" charset="0"/>
            </a:rPr>
            <a:t> без </a:t>
          </a:r>
          <a:r>
            <a:rPr lang="ru-RU" sz="2000" dirty="0" err="1" smtClean="0">
              <a:latin typeface="Century Gothic" pitchFamily="34" charset="0"/>
            </a:rPr>
            <a:t>використання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карти</a:t>
          </a:r>
          <a:r>
            <a:rPr lang="ru-RU" sz="2000" dirty="0" smtClean="0">
              <a:latin typeface="Century Gothic" pitchFamily="34" charset="0"/>
            </a:rPr>
            <a:t>. </a:t>
          </a:r>
          <a:endParaRPr lang="ru-RU" sz="2000" dirty="0">
            <a:latin typeface="Century Gothic" pitchFamily="34" charset="0"/>
          </a:endParaRPr>
        </a:p>
      </dgm:t>
    </dgm:pt>
    <dgm:pt modelId="{7C878D8A-1274-4089-9EE5-68C49FAFFF73}" type="parTrans" cxnId="{4F8DBF7E-92CE-414E-B227-988537C99978}">
      <dgm:prSet/>
      <dgm:spPr/>
      <dgm:t>
        <a:bodyPr/>
        <a:lstStyle/>
        <a:p>
          <a:endParaRPr lang="ru-RU"/>
        </a:p>
      </dgm:t>
    </dgm:pt>
    <dgm:pt modelId="{4A17A4B7-230E-46C0-8A71-E60BF9E3A1DB}" type="sibTrans" cxnId="{4F8DBF7E-92CE-414E-B227-988537C99978}">
      <dgm:prSet/>
      <dgm:spPr/>
      <dgm:t>
        <a:bodyPr/>
        <a:lstStyle/>
        <a:p>
          <a:endParaRPr lang="ru-RU"/>
        </a:p>
      </dgm:t>
    </dgm:pt>
    <dgm:pt modelId="{2E1B1732-E514-413F-8F4A-59B643434B3A}" type="pres">
      <dgm:prSet presAssocID="{BBCCF558-FD05-4A22-AE4F-D8344B5AD00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7088E43-DBEE-4590-B9AB-E011EFB49515}" type="pres">
      <dgm:prSet presAssocID="{BC33DF94-36F0-4483-9DD2-E0585AA5DEAB}" presName="circle1" presStyleLbl="node1" presStyleIdx="0" presStyleCnt="2"/>
      <dgm:spPr/>
    </dgm:pt>
    <dgm:pt modelId="{99D41207-6A6E-46F1-B6A8-93114A20E09D}" type="pres">
      <dgm:prSet presAssocID="{BC33DF94-36F0-4483-9DD2-E0585AA5DEAB}" presName="space" presStyleCnt="0"/>
      <dgm:spPr/>
    </dgm:pt>
    <dgm:pt modelId="{FA734501-EFE4-421D-B195-0DE004FB91BE}" type="pres">
      <dgm:prSet presAssocID="{BC33DF94-36F0-4483-9DD2-E0585AA5DEAB}" presName="rect1" presStyleLbl="alignAcc1" presStyleIdx="0" presStyleCnt="2"/>
      <dgm:spPr/>
      <dgm:t>
        <a:bodyPr/>
        <a:lstStyle/>
        <a:p>
          <a:endParaRPr lang="uk-UA"/>
        </a:p>
      </dgm:t>
    </dgm:pt>
    <dgm:pt modelId="{0E2DDCF4-F43E-45B7-B180-361273ED5E5C}" type="pres">
      <dgm:prSet presAssocID="{B399784F-C746-448F-AB4E-2945BFEF778E}" presName="vertSpace2" presStyleLbl="node1" presStyleIdx="0" presStyleCnt="2"/>
      <dgm:spPr/>
    </dgm:pt>
    <dgm:pt modelId="{8FB6A380-81B9-4D24-9C12-79D0E0C7968D}" type="pres">
      <dgm:prSet presAssocID="{B399784F-C746-448F-AB4E-2945BFEF778E}" presName="circle2" presStyleLbl="node1" presStyleIdx="1" presStyleCnt="2"/>
      <dgm:spPr/>
    </dgm:pt>
    <dgm:pt modelId="{13A12385-5ACE-4CDD-8600-3A0703EBF413}" type="pres">
      <dgm:prSet presAssocID="{B399784F-C746-448F-AB4E-2945BFEF778E}" presName="rect2" presStyleLbl="alignAcc1" presStyleIdx="1" presStyleCnt="2"/>
      <dgm:spPr/>
      <dgm:t>
        <a:bodyPr/>
        <a:lstStyle/>
        <a:p>
          <a:endParaRPr lang="uk-UA"/>
        </a:p>
      </dgm:t>
    </dgm:pt>
    <dgm:pt modelId="{E3CD5711-977E-4DA8-A19D-F40899D5A0AC}" type="pres">
      <dgm:prSet presAssocID="{BC33DF94-36F0-4483-9DD2-E0585AA5DEA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245D3C-0143-4AE6-90FE-5A8955FD42F9}" type="pres">
      <dgm:prSet presAssocID="{B399784F-C746-448F-AB4E-2945BFEF778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9A998B-63E9-4E31-AE7B-FC52F4041586}" type="presOf" srcId="{BC33DF94-36F0-4483-9DD2-E0585AA5DEAB}" destId="{E3CD5711-977E-4DA8-A19D-F40899D5A0AC}" srcOrd="1" destOrd="0" presId="urn:microsoft.com/office/officeart/2005/8/layout/target3"/>
    <dgm:cxn modelId="{4F8DBF7E-92CE-414E-B227-988537C99978}" srcId="{BBCCF558-FD05-4A22-AE4F-D8344B5AD00F}" destId="{B399784F-C746-448F-AB4E-2945BFEF778E}" srcOrd="1" destOrd="0" parTransId="{7C878D8A-1274-4089-9EE5-68C49FAFFF73}" sibTransId="{4A17A4B7-230E-46C0-8A71-E60BF9E3A1DB}"/>
    <dgm:cxn modelId="{0FEDB565-B2A2-4F86-B804-4D63BF4B5370}" type="presOf" srcId="{B399784F-C746-448F-AB4E-2945BFEF778E}" destId="{5F245D3C-0143-4AE6-90FE-5A8955FD42F9}" srcOrd="1" destOrd="0" presId="urn:microsoft.com/office/officeart/2005/8/layout/target3"/>
    <dgm:cxn modelId="{5F5B50F8-9E15-4939-AA73-BD30EF6877FA}" type="presOf" srcId="{BBCCF558-FD05-4A22-AE4F-D8344B5AD00F}" destId="{2E1B1732-E514-413F-8F4A-59B643434B3A}" srcOrd="0" destOrd="0" presId="urn:microsoft.com/office/officeart/2005/8/layout/target3"/>
    <dgm:cxn modelId="{6F305CD6-6D83-4992-A87B-84FB44BC7E60}" type="presOf" srcId="{BC33DF94-36F0-4483-9DD2-E0585AA5DEAB}" destId="{FA734501-EFE4-421D-B195-0DE004FB91BE}" srcOrd="0" destOrd="0" presId="urn:microsoft.com/office/officeart/2005/8/layout/target3"/>
    <dgm:cxn modelId="{5CC0CC6C-60AB-47C3-B77E-35068900DFB2}" srcId="{BBCCF558-FD05-4A22-AE4F-D8344B5AD00F}" destId="{BC33DF94-36F0-4483-9DD2-E0585AA5DEAB}" srcOrd="0" destOrd="0" parTransId="{66BD0503-C3C5-4581-A045-A9CDE6DB2D2F}" sibTransId="{65A33AB1-13C1-479E-B390-3E20A9A39967}"/>
    <dgm:cxn modelId="{D2F2B414-89C8-4FAE-9643-CF708B63A693}" type="presOf" srcId="{B399784F-C746-448F-AB4E-2945BFEF778E}" destId="{13A12385-5ACE-4CDD-8600-3A0703EBF413}" srcOrd="0" destOrd="0" presId="urn:microsoft.com/office/officeart/2005/8/layout/target3"/>
    <dgm:cxn modelId="{11A55BAB-3C08-4D12-81F3-10369C9BC48B}" type="presParOf" srcId="{2E1B1732-E514-413F-8F4A-59B643434B3A}" destId="{D7088E43-DBEE-4590-B9AB-E011EFB49515}" srcOrd="0" destOrd="0" presId="urn:microsoft.com/office/officeart/2005/8/layout/target3"/>
    <dgm:cxn modelId="{0C2C10C1-A7B9-4E0E-ADCB-42806B433C61}" type="presParOf" srcId="{2E1B1732-E514-413F-8F4A-59B643434B3A}" destId="{99D41207-6A6E-46F1-B6A8-93114A20E09D}" srcOrd="1" destOrd="0" presId="urn:microsoft.com/office/officeart/2005/8/layout/target3"/>
    <dgm:cxn modelId="{0D0A5397-27E1-4BB6-9CBD-E986DE61A74D}" type="presParOf" srcId="{2E1B1732-E514-413F-8F4A-59B643434B3A}" destId="{FA734501-EFE4-421D-B195-0DE004FB91BE}" srcOrd="2" destOrd="0" presId="urn:microsoft.com/office/officeart/2005/8/layout/target3"/>
    <dgm:cxn modelId="{100CBD2D-FD2C-4B0A-90E2-92E191243485}" type="presParOf" srcId="{2E1B1732-E514-413F-8F4A-59B643434B3A}" destId="{0E2DDCF4-F43E-45B7-B180-361273ED5E5C}" srcOrd="3" destOrd="0" presId="urn:microsoft.com/office/officeart/2005/8/layout/target3"/>
    <dgm:cxn modelId="{0D5FB5B6-C5B9-4884-AC28-F645EFB5B143}" type="presParOf" srcId="{2E1B1732-E514-413F-8F4A-59B643434B3A}" destId="{8FB6A380-81B9-4D24-9C12-79D0E0C7968D}" srcOrd="4" destOrd="0" presId="urn:microsoft.com/office/officeart/2005/8/layout/target3"/>
    <dgm:cxn modelId="{52C015DB-37DA-45B0-8894-749A4EBD8166}" type="presParOf" srcId="{2E1B1732-E514-413F-8F4A-59B643434B3A}" destId="{13A12385-5ACE-4CDD-8600-3A0703EBF413}" srcOrd="5" destOrd="0" presId="urn:microsoft.com/office/officeart/2005/8/layout/target3"/>
    <dgm:cxn modelId="{825EDC2C-98D7-461C-830C-E1B8C91B9F10}" type="presParOf" srcId="{2E1B1732-E514-413F-8F4A-59B643434B3A}" destId="{E3CD5711-977E-4DA8-A19D-F40899D5A0AC}" srcOrd="6" destOrd="0" presId="urn:microsoft.com/office/officeart/2005/8/layout/target3"/>
    <dgm:cxn modelId="{DCBFBDBB-4306-4A52-90E2-12D5DDF0142A}" type="presParOf" srcId="{2E1B1732-E514-413F-8F4A-59B643434B3A}" destId="{5F245D3C-0143-4AE6-90FE-5A8955FD42F9}" srcOrd="7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F7016F-E56D-400A-94BF-1AA0273087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7B41512-F1DF-425B-91B0-648D770FC73B}">
      <dgm:prSet/>
      <dgm:spPr/>
      <dgm:t>
        <a:bodyPr/>
        <a:lstStyle/>
        <a:p>
          <a:pPr rtl="0"/>
          <a:r>
            <a:rPr lang="ru-RU" dirty="0" err="1" smtClean="0">
              <a:latin typeface="Century Gothic" pitchFamily="34" charset="0"/>
            </a:rPr>
            <a:t>Щоб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замінити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сім-карту</a:t>
          </a:r>
          <a:r>
            <a:rPr lang="ru-RU" dirty="0" smtClean="0">
              <a:latin typeface="Century Gothic" pitchFamily="34" charset="0"/>
            </a:rPr>
            <a:t> на </a:t>
          </a:r>
          <a:r>
            <a:rPr lang="ru-RU" dirty="0" err="1" smtClean="0">
              <a:latin typeface="Century Gothic" pitchFamily="34" charset="0"/>
            </a:rPr>
            <a:t>нову</a:t>
          </a:r>
          <a:r>
            <a:rPr lang="ru-RU" dirty="0" smtClean="0">
              <a:latin typeface="Century Gothic" pitchFamily="34" charset="0"/>
            </a:rPr>
            <a:t>, </a:t>
          </a:r>
          <a:r>
            <a:rPr lang="ru-RU" dirty="0" err="1" smtClean="0">
              <a:latin typeface="Century Gothic" pitchFamily="34" charset="0"/>
            </a:rPr>
            <a:t>якщо</a:t>
          </a:r>
          <a:r>
            <a:rPr lang="ru-RU" dirty="0" smtClean="0">
              <a:latin typeface="Century Gothic" pitchFamily="34" charset="0"/>
            </a:rPr>
            <a:t> вона не видана на </a:t>
          </a:r>
          <a:r>
            <a:rPr lang="ru-RU" dirty="0" err="1" smtClean="0">
              <a:latin typeface="Century Gothic" pitchFamily="34" charset="0"/>
            </a:rPr>
            <a:t>умовах</a:t>
          </a:r>
          <a:r>
            <a:rPr lang="ru-RU" dirty="0" smtClean="0">
              <a:latin typeface="Century Gothic" pitchFamily="34" charset="0"/>
            </a:rPr>
            <a:t> контракту, у </a:t>
          </a:r>
          <a:r>
            <a:rPr lang="ru-RU" dirty="0" err="1" smtClean="0">
              <a:latin typeface="Century Gothic" pitchFamily="34" charset="0"/>
            </a:rPr>
            <a:t>більшості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випадків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достатньо</a:t>
          </a:r>
          <a:r>
            <a:rPr lang="ru-RU" dirty="0" smtClean="0">
              <a:latin typeface="Century Gothic" pitchFamily="34" charset="0"/>
            </a:rPr>
            <a:t> знати </a:t>
          </a:r>
          <a:r>
            <a:rPr lang="ru-RU" dirty="0" err="1" smtClean="0">
              <a:latin typeface="Century Gothic" pitchFamily="34" charset="0"/>
            </a:rPr>
            <a:t>номери</a:t>
          </a:r>
          <a:r>
            <a:rPr lang="ru-RU" dirty="0" smtClean="0">
              <a:latin typeface="Century Gothic" pitchFamily="34" charset="0"/>
            </a:rPr>
            <a:t> 2-5 </a:t>
          </a:r>
          <a:r>
            <a:rPr lang="ru-RU" dirty="0" err="1" smtClean="0">
              <a:latin typeface="Century Gothic" pitchFamily="34" charset="0"/>
            </a:rPr>
            <a:t>контактів</a:t>
          </a:r>
          <a:r>
            <a:rPr lang="ru-RU" dirty="0" smtClean="0">
              <a:latin typeface="Century Gothic" pitchFamily="34" charset="0"/>
            </a:rPr>
            <a:t>, </a:t>
          </a:r>
          <a:r>
            <a:rPr lang="ru-RU" dirty="0" err="1" smtClean="0">
              <a:latin typeface="Century Gothic" pitchFamily="34" charset="0"/>
            </a:rPr>
            <a:t>з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якими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найчастіше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спілкувався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її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власник</a:t>
          </a:r>
          <a:r>
            <a:rPr lang="ru-RU" dirty="0" smtClean="0">
              <a:latin typeface="Century Gothic" pitchFamily="34" charset="0"/>
            </a:rPr>
            <a:t>. </a:t>
          </a:r>
          <a:endParaRPr lang="uk-UA" dirty="0">
            <a:latin typeface="Century Gothic" pitchFamily="34" charset="0"/>
          </a:endParaRPr>
        </a:p>
      </dgm:t>
    </dgm:pt>
    <dgm:pt modelId="{210A5FCC-1684-403B-B597-3C3176DF0BE8}" type="parTrans" cxnId="{9E60E46D-A38A-4108-8605-D04899DFCFDF}">
      <dgm:prSet/>
      <dgm:spPr/>
      <dgm:t>
        <a:bodyPr/>
        <a:lstStyle/>
        <a:p>
          <a:endParaRPr lang="uk-UA"/>
        </a:p>
      </dgm:t>
    </dgm:pt>
    <dgm:pt modelId="{59E3AA29-73B1-4824-8DA8-4C9603EAD678}" type="sibTrans" cxnId="{9E60E46D-A38A-4108-8605-D04899DFCFDF}">
      <dgm:prSet/>
      <dgm:spPr/>
      <dgm:t>
        <a:bodyPr/>
        <a:lstStyle/>
        <a:p>
          <a:endParaRPr lang="uk-UA"/>
        </a:p>
      </dgm:t>
    </dgm:pt>
    <dgm:pt modelId="{F91B6413-596B-400E-B235-9709F80A70E5}">
      <dgm:prSet/>
      <dgm:spPr/>
      <dgm:t>
        <a:bodyPr/>
        <a:lstStyle/>
        <a:p>
          <a:pPr rtl="0"/>
          <a:r>
            <a:rPr lang="ru-RU" dirty="0" smtClean="0">
              <a:latin typeface="Century Gothic" pitchFamily="34" charset="0"/>
            </a:rPr>
            <a:t>Тому </a:t>
          </a:r>
          <a:r>
            <a:rPr lang="ru-RU" dirty="0" err="1" smtClean="0">
              <a:latin typeface="Century Gothic" pitchFamily="34" charset="0"/>
            </a:rPr>
            <a:t>завжди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безпечніше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використовувати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сім-карту</a:t>
          </a:r>
          <a:r>
            <a:rPr lang="ru-RU" dirty="0" smtClean="0">
              <a:latin typeface="Century Gothic" pitchFamily="34" charset="0"/>
            </a:rPr>
            <a:t> за контрактом, яку </a:t>
          </a:r>
          <a:r>
            <a:rPr lang="ru-RU" dirty="0" err="1" smtClean="0">
              <a:latin typeface="Century Gothic" pitchFamily="34" charset="0"/>
            </a:rPr>
            <a:t>неможливо</a:t>
          </a:r>
          <a:r>
            <a:rPr lang="ru-RU" dirty="0" smtClean="0">
              <a:latin typeface="Century Gothic" pitchFamily="34" charset="0"/>
            </a:rPr>
            <a:t> </a:t>
          </a:r>
          <a:r>
            <a:rPr lang="ru-RU" dirty="0" err="1" smtClean="0">
              <a:latin typeface="Century Gothic" pitchFamily="34" charset="0"/>
            </a:rPr>
            <a:t>замінити</a:t>
          </a:r>
          <a:r>
            <a:rPr lang="ru-RU" dirty="0" smtClean="0">
              <a:latin typeface="Century Gothic" pitchFamily="34" charset="0"/>
            </a:rPr>
            <a:t> без паспорта</a:t>
          </a:r>
          <a:r>
            <a:rPr lang="ru-RU" dirty="0" smtClean="0"/>
            <a:t>.</a:t>
          </a:r>
          <a:endParaRPr lang="uk-UA" dirty="0"/>
        </a:p>
      </dgm:t>
    </dgm:pt>
    <dgm:pt modelId="{61CC1D64-8C2D-4369-BEB3-A1CF5374735B}" type="parTrans" cxnId="{CEA9B0F2-D177-4CE6-9C72-21342066D93F}">
      <dgm:prSet/>
      <dgm:spPr/>
      <dgm:t>
        <a:bodyPr/>
        <a:lstStyle/>
        <a:p>
          <a:endParaRPr lang="uk-UA"/>
        </a:p>
      </dgm:t>
    </dgm:pt>
    <dgm:pt modelId="{DC6EE1F3-E669-4FF1-ABF6-C4DE4A6FCC7F}" type="sibTrans" cxnId="{CEA9B0F2-D177-4CE6-9C72-21342066D93F}">
      <dgm:prSet/>
      <dgm:spPr/>
      <dgm:t>
        <a:bodyPr/>
        <a:lstStyle/>
        <a:p>
          <a:endParaRPr lang="uk-UA"/>
        </a:p>
      </dgm:t>
    </dgm:pt>
    <dgm:pt modelId="{247DA19E-36B7-406E-9831-C6820FE2C214}" type="pres">
      <dgm:prSet presAssocID="{EFF7016F-E56D-400A-94BF-1AA02730874A}" presName="Name0" presStyleCnt="0">
        <dgm:presLayoutVars>
          <dgm:dir/>
          <dgm:resizeHandles val="exact"/>
        </dgm:presLayoutVars>
      </dgm:prSet>
      <dgm:spPr/>
    </dgm:pt>
    <dgm:pt modelId="{88459250-1F97-4196-B6FD-A40EEC4486B4}" type="pres">
      <dgm:prSet presAssocID="{D7B41512-F1DF-425B-91B0-648D770FC73B}" presName="node" presStyleLbl="node1" presStyleIdx="0" presStyleCnt="2">
        <dgm:presLayoutVars>
          <dgm:bulletEnabled val="1"/>
        </dgm:presLayoutVars>
      </dgm:prSet>
      <dgm:spPr/>
    </dgm:pt>
    <dgm:pt modelId="{0A6F3D6C-68EB-4530-A32E-638F5B75E77A}" type="pres">
      <dgm:prSet presAssocID="{59E3AA29-73B1-4824-8DA8-4C9603EAD678}" presName="sibTrans" presStyleLbl="sibTrans2D1" presStyleIdx="0" presStyleCnt="1"/>
      <dgm:spPr/>
    </dgm:pt>
    <dgm:pt modelId="{8EF6FAA2-E0EC-4FCE-B201-35BD0F477685}" type="pres">
      <dgm:prSet presAssocID="{59E3AA29-73B1-4824-8DA8-4C9603EAD678}" presName="connectorText" presStyleLbl="sibTrans2D1" presStyleIdx="0" presStyleCnt="1"/>
      <dgm:spPr/>
    </dgm:pt>
    <dgm:pt modelId="{FB28FF5F-94C2-4B94-9156-7A75D5CC6EBB}" type="pres">
      <dgm:prSet presAssocID="{F91B6413-596B-400E-B235-9709F80A70E5}" presName="node" presStyleLbl="node1" presStyleIdx="1" presStyleCnt="2">
        <dgm:presLayoutVars>
          <dgm:bulletEnabled val="1"/>
        </dgm:presLayoutVars>
      </dgm:prSet>
      <dgm:spPr/>
    </dgm:pt>
  </dgm:ptLst>
  <dgm:cxnLst>
    <dgm:cxn modelId="{2519C058-671A-493D-8DC0-68EF81B33C4A}" type="presOf" srcId="{F91B6413-596B-400E-B235-9709F80A70E5}" destId="{FB28FF5F-94C2-4B94-9156-7A75D5CC6EBB}" srcOrd="0" destOrd="0" presId="urn:microsoft.com/office/officeart/2005/8/layout/process1"/>
    <dgm:cxn modelId="{4E36789E-D6A1-40CC-B6F4-50E7590156C2}" type="presOf" srcId="{D7B41512-F1DF-425B-91B0-648D770FC73B}" destId="{88459250-1F97-4196-B6FD-A40EEC4486B4}" srcOrd="0" destOrd="0" presId="urn:microsoft.com/office/officeart/2005/8/layout/process1"/>
    <dgm:cxn modelId="{374214A9-6740-49EF-A378-A3956E6D1EAD}" type="presOf" srcId="{59E3AA29-73B1-4824-8DA8-4C9603EAD678}" destId="{8EF6FAA2-E0EC-4FCE-B201-35BD0F477685}" srcOrd="1" destOrd="0" presId="urn:microsoft.com/office/officeart/2005/8/layout/process1"/>
    <dgm:cxn modelId="{CEA9B0F2-D177-4CE6-9C72-21342066D93F}" srcId="{EFF7016F-E56D-400A-94BF-1AA02730874A}" destId="{F91B6413-596B-400E-B235-9709F80A70E5}" srcOrd="1" destOrd="0" parTransId="{61CC1D64-8C2D-4369-BEB3-A1CF5374735B}" sibTransId="{DC6EE1F3-E669-4FF1-ABF6-C4DE4A6FCC7F}"/>
    <dgm:cxn modelId="{9E60E46D-A38A-4108-8605-D04899DFCFDF}" srcId="{EFF7016F-E56D-400A-94BF-1AA02730874A}" destId="{D7B41512-F1DF-425B-91B0-648D770FC73B}" srcOrd="0" destOrd="0" parTransId="{210A5FCC-1684-403B-B597-3C3176DF0BE8}" sibTransId="{59E3AA29-73B1-4824-8DA8-4C9603EAD678}"/>
    <dgm:cxn modelId="{05966C16-012B-49A1-9D48-8C362F852B1F}" type="presOf" srcId="{EFF7016F-E56D-400A-94BF-1AA02730874A}" destId="{247DA19E-36B7-406E-9831-C6820FE2C214}" srcOrd="0" destOrd="0" presId="urn:microsoft.com/office/officeart/2005/8/layout/process1"/>
    <dgm:cxn modelId="{46E1CAA7-4660-4AE4-9D99-09EDBE635C7D}" type="presOf" srcId="{59E3AA29-73B1-4824-8DA8-4C9603EAD678}" destId="{0A6F3D6C-68EB-4530-A32E-638F5B75E77A}" srcOrd="0" destOrd="0" presId="urn:microsoft.com/office/officeart/2005/8/layout/process1"/>
    <dgm:cxn modelId="{EEF82410-31DE-466A-87CA-6716E5B75174}" type="presParOf" srcId="{247DA19E-36B7-406E-9831-C6820FE2C214}" destId="{88459250-1F97-4196-B6FD-A40EEC4486B4}" srcOrd="0" destOrd="0" presId="urn:microsoft.com/office/officeart/2005/8/layout/process1"/>
    <dgm:cxn modelId="{1AD44620-FE35-421F-8187-8CBD7B7DE2A5}" type="presParOf" srcId="{247DA19E-36B7-406E-9831-C6820FE2C214}" destId="{0A6F3D6C-68EB-4530-A32E-638F5B75E77A}" srcOrd="1" destOrd="0" presId="urn:microsoft.com/office/officeart/2005/8/layout/process1"/>
    <dgm:cxn modelId="{C4BABAAA-A695-4203-9BAF-D5A6CA72043F}" type="presParOf" srcId="{0A6F3D6C-68EB-4530-A32E-638F5B75E77A}" destId="{8EF6FAA2-E0EC-4FCE-B201-35BD0F477685}" srcOrd="0" destOrd="0" presId="urn:microsoft.com/office/officeart/2005/8/layout/process1"/>
    <dgm:cxn modelId="{290400B1-F9A7-4F36-BFAF-5C2118160389}" type="presParOf" srcId="{247DA19E-36B7-406E-9831-C6820FE2C214}" destId="{FB28FF5F-94C2-4B94-9156-7A75D5CC6EBB}" srcOrd="2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070817-4F92-4538-B48A-9CE45CD37161}" type="doc">
      <dgm:prSet loTypeId="urn:microsoft.com/office/officeart/2005/8/layout/arrow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D17C845-E32E-4F83-A7C6-D7BA088A1B21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Якщо </a:t>
          </a:r>
          <a:r>
            <a:rPr lang="ru-RU" sz="2000" dirty="0" err="1" smtClean="0">
              <a:latin typeface="Century Gothic" pitchFamily="34" charset="0"/>
            </a:rPr>
            <a:t>ви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хочете</a:t>
          </a:r>
          <a:r>
            <a:rPr lang="ru-RU" sz="2000" dirty="0" smtClean="0">
              <a:latin typeface="Century Gothic" pitchFamily="34" charset="0"/>
            </a:rPr>
            <a:t> ввести </a:t>
          </a:r>
          <a:r>
            <a:rPr lang="ru-RU" sz="2000" dirty="0" err="1" smtClean="0">
              <a:latin typeface="Century Gothic" pitchFamily="34" charset="0"/>
            </a:rPr>
            <a:t>дані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своєї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карти</a:t>
          </a:r>
          <a:r>
            <a:rPr lang="ru-RU" sz="2000" dirty="0" smtClean="0">
              <a:latin typeface="Century Gothic" pitchFamily="34" charset="0"/>
            </a:rPr>
            <a:t> для оплати </a:t>
          </a:r>
          <a:r>
            <a:rPr lang="ru-RU" sz="2000" dirty="0" err="1" smtClean="0">
              <a:latin typeface="Century Gothic" pitchFamily="34" charset="0"/>
            </a:rPr>
            <a:t>послуг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чи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товарів</a:t>
          </a:r>
          <a:r>
            <a:rPr lang="ru-RU" sz="2000" dirty="0" smtClean="0">
              <a:latin typeface="Century Gothic" pitchFamily="34" charset="0"/>
            </a:rPr>
            <a:t> в </a:t>
          </a:r>
          <a:r>
            <a:rPr lang="ru-RU" sz="2000" dirty="0" err="1" smtClean="0">
              <a:latin typeface="Century Gothic" pitchFamily="34" charset="0"/>
            </a:rPr>
            <a:t>інтернеті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завжди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звертайте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увагу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чи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використовує</a:t>
          </a:r>
          <a:r>
            <a:rPr lang="ru-RU" sz="2000" dirty="0" smtClean="0">
              <a:latin typeface="Century Gothic" pitchFamily="34" charset="0"/>
            </a:rPr>
            <a:t> веб-</a:t>
          </a:r>
          <a:r>
            <a:rPr lang="ru-RU" sz="2000" dirty="0" err="1" smtClean="0">
              <a:latin typeface="Century Gothic" pitchFamily="34" charset="0"/>
            </a:rPr>
            <a:t>майданчик</a:t>
          </a:r>
          <a:r>
            <a:rPr lang="ru-RU" sz="2000" dirty="0" smtClean="0">
              <a:latin typeface="Century Gothic" pitchFamily="34" charset="0"/>
            </a:rPr>
            <a:t> суча</a:t>
          </a:r>
          <a:r>
            <a:rPr lang="en-US" sz="2000" dirty="0" smtClean="0">
              <a:latin typeface="Century Gothic" pitchFamily="34" charset="0"/>
            </a:rPr>
            <a:t>c</a:t>
          </a:r>
          <a:r>
            <a:rPr lang="ru-RU" sz="2000" dirty="0" err="1" smtClean="0">
              <a:latin typeface="Century Gothic" pitchFamily="34" charset="0"/>
            </a:rPr>
            <a:t>ний</a:t>
          </a:r>
          <a:r>
            <a:rPr lang="ru-RU" sz="2000" dirty="0" smtClean="0">
              <a:latin typeface="Century Gothic" pitchFamily="34" charset="0"/>
            </a:rPr>
            <a:t> протокол </a:t>
          </a:r>
          <a:r>
            <a:rPr lang="ru-RU" sz="2000" dirty="0" err="1" smtClean="0">
              <a:latin typeface="Century Gothic" pitchFamily="34" charset="0"/>
            </a:rPr>
            <a:t>шифрування</a:t>
          </a:r>
          <a:r>
            <a:rPr lang="ru-RU" sz="2000" dirty="0" smtClean="0">
              <a:latin typeface="Century Gothic" pitchFamily="34" charset="0"/>
            </a:rPr>
            <a:t>. Для </a:t>
          </a:r>
          <a:r>
            <a:rPr lang="ru-RU" sz="2000" dirty="0" err="1" smtClean="0">
              <a:latin typeface="Century Gothic" pitchFamily="34" charset="0"/>
            </a:rPr>
            <a:t>цього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подивіться</a:t>
          </a:r>
          <a:r>
            <a:rPr lang="ru-RU" sz="2000" dirty="0" smtClean="0">
              <a:latin typeface="Century Gothic" pitchFamily="34" charset="0"/>
            </a:rPr>
            <a:t> в </a:t>
          </a:r>
          <a:r>
            <a:rPr lang="ru-RU" sz="2000" dirty="0" err="1" smtClean="0">
              <a:latin typeface="Century Gothic" pitchFamily="34" charset="0"/>
            </a:rPr>
            <a:t>верхній</a:t>
          </a:r>
          <a:r>
            <a:rPr lang="ru-RU" sz="2000" dirty="0" smtClean="0">
              <a:latin typeface="Century Gothic" pitchFamily="34" charset="0"/>
            </a:rPr>
            <a:t> рядок, де </a:t>
          </a:r>
          <a:r>
            <a:rPr lang="ru-RU" sz="2000" dirty="0" err="1" smtClean="0">
              <a:latin typeface="Century Gothic" pitchFamily="34" charset="0"/>
            </a:rPr>
            <a:t>вказана</a:t>
          </a:r>
          <a:r>
            <a:rPr lang="ru-RU" sz="2000" dirty="0" smtClean="0">
              <a:latin typeface="Century Gothic" pitchFamily="34" charset="0"/>
            </a:rPr>
            <a:t> адреса веб сайту, вона </a:t>
          </a:r>
          <a:r>
            <a:rPr lang="ru-RU" sz="2000" dirty="0" err="1" smtClean="0">
              <a:latin typeface="Century Gothic" pitchFamily="34" charset="0"/>
            </a:rPr>
            <a:t>має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починатись</a:t>
          </a:r>
          <a:r>
            <a:rPr lang="ru-RU" sz="2000" dirty="0" smtClean="0">
              <a:latin typeface="Century Gothic" pitchFamily="34" charset="0"/>
            </a:rPr>
            <a:t> з 5-ти </a:t>
          </a:r>
          <a:r>
            <a:rPr lang="ru-RU" sz="2000" dirty="0" err="1" smtClean="0">
              <a:latin typeface="Century Gothic" pitchFamily="34" charset="0"/>
            </a:rPr>
            <a:t>англійських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літер</a:t>
          </a:r>
          <a:r>
            <a:rPr lang="ru-RU" sz="2000" smtClean="0">
              <a:latin typeface="Century Gothic" pitchFamily="34" charset="0"/>
            </a:rPr>
            <a:t>: </a:t>
          </a:r>
          <a:r>
            <a:rPr lang="en-US" sz="2000" smtClean="0">
              <a:latin typeface="Century Gothic" pitchFamily="34" charset="0"/>
            </a:rPr>
            <a:t>HTTPS.</a:t>
          </a:r>
          <a:endParaRPr lang="ru-RU" sz="2000" dirty="0">
            <a:latin typeface="Century Gothic" pitchFamily="34" charset="0"/>
          </a:endParaRPr>
        </a:p>
      </dgm:t>
    </dgm:pt>
    <dgm:pt modelId="{DC6C141F-98B8-481E-A3D0-4F87B766E924}" type="parTrans" cxnId="{9DA8EAE5-56AB-4EC6-B02D-68123272928F}">
      <dgm:prSet/>
      <dgm:spPr/>
      <dgm:t>
        <a:bodyPr/>
        <a:lstStyle/>
        <a:p>
          <a:endParaRPr lang="ru-RU"/>
        </a:p>
      </dgm:t>
    </dgm:pt>
    <dgm:pt modelId="{B225C8A7-5524-424F-883E-A70C9165C968}" type="sibTrans" cxnId="{9DA8EAE5-56AB-4EC6-B02D-68123272928F}">
      <dgm:prSet/>
      <dgm:spPr/>
      <dgm:t>
        <a:bodyPr/>
        <a:lstStyle/>
        <a:p>
          <a:endParaRPr lang="ru-RU"/>
        </a:p>
      </dgm:t>
    </dgm:pt>
    <dgm:pt modelId="{6AECF142-52BD-45EF-87C4-90BE41CB3198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Якщо адреса сайту </a:t>
          </a:r>
          <a:r>
            <a:rPr lang="ru-RU" sz="2000" dirty="0" err="1" smtClean="0">
              <a:latin typeface="Century Gothic" pitchFamily="34" charset="0"/>
            </a:rPr>
            <a:t>починається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тільки</a:t>
          </a:r>
          <a:r>
            <a:rPr lang="ru-RU" sz="2000" dirty="0" smtClean="0">
              <a:latin typeface="Century Gothic" pitchFamily="34" charset="0"/>
            </a:rPr>
            <a:t> з 4 букв </a:t>
          </a:r>
          <a:r>
            <a:rPr lang="en-US" sz="2000" dirty="0" smtClean="0">
              <a:latin typeface="Century Gothic" pitchFamily="34" charset="0"/>
            </a:rPr>
            <a:t>HTTP, </a:t>
          </a:r>
          <a:r>
            <a:rPr lang="ru-RU" sz="2000" dirty="0" err="1" smtClean="0">
              <a:latin typeface="Century Gothic" pitchFamily="34" charset="0"/>
            </a:rPr>
            <a:t>це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означає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що</a:t>
          </a:r>
          <a:r>
            <a:rPr lang="ru-RU" sz="2000" dirty="0" smtClean="0">
              <a:latin typeface="Century Gothic" pitchFamily="34" charset="0"/>
            </a:rPr>
            <a:t> веб </a:t>
          </a:r>
          <a:r>
            <a:rPr lang="ru-RU" sz="2000" dirty="0" err="1" smtClean="0">
              <a:latin typeface="Century Gothic" pitchFamily="34" charset="0"/>
            </a:rPr>
            <a:t>майданчик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використовує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застарілу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технологію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передачі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даних</a:t>
          </a:r>
          <a:r>
            <a:rPr lang="ru-RU" sz="2000" dirty="0" smtClean="0">
              <a:latin typeface="Century Gothic" pitchFamily="34" charset="0"/>
            </a:rPr>
            <a:t> без </a:t>
          </a:r>
          <a:r>
            <a:rPr lang="ru-RU" sz="2000" dirty="0" err="1" smtClean="0">
              <a:latin typeface="Century Gothic" pitchFamily="34" charset="0"/>
            </a:rPr>
            <a:t>шифрування</a:t>
          </a:r>
          <a:r>
            <a:rPr lang="ru-RU" sz="2000" dirty="0" smtClean="0">
              <a:latin typeface="Century Gothic" pitchFamily="34" charset="0"/>
            </a:rPr>
            <a:t> й </a:t>
          </a:r>
          <a:r>
            <a:rPr lang="ru-RU" sz="2000" dirty="0" err="1" smtClean="0">
              <a:latin typeface="Century Gothic" pitchFamily="34" charset="0"/>
            </a:rPr>
            <a:t>передавати</a:t>
          </a:r>
          <a:r>
            <a:rPr lang="ru-RU" sz="2000" dirty="0" smtClean="0">
              <a:latin typeface="Century Gothic" pitchFamily="34" charset="0"/>
            </a:rPr>
            <a:t> через </a:t>
          </a:r>
          <a:r>
            <a:rPr lang="ru-RU" sz="2000" dirty="0" err="1" smtClean="0">
              <a:latin typeface="Century Gothic" pitchFamily="34" charset="0"/>
            </a:rPr>
            <a:t>нього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платіжну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інформацію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небезпечно</a:t>
          </a:r>
          <a:r>
            <a:rPr lang="ru-RU" sz="2000" dirty="0" smtClean="0">
              <a:latin typeface="Century Gothic" pitchFamily="34" charset="0"/>
            </a:rPr>
            <a:t>. </a:t>
          </a:r>
          <a:r>
            <a:rPr lang="ru-RU" sz="2000" dirty="0" err="1" smtClean="0">
              <a:latin typeface="Century Gothic" pitchFamily="34" charset="0"/>
            </a:rPr>
            <a:t>Шифроване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підключення</a:t>
          </a:r>
          <a:r>
            <a:rPr lang="ru-RU" sz="2000" dirty="0" smtClean="0">
              <a:latin typeface="Century Gothic" pitchFamily="34" charset="0"/>
            </a:rPr>
            <a:t> до сервера, на </a:t>
          </a:r>
          <a:r>
            <a:rPr lang="ru-RU" sz="2000" dirty="0" err="1" smtClean="0">
              <a:latin typeface="Century Gothic" pitchFamily="34" charset="0"/>
            </a:rPr>
            <a:t>якому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розміщений</a:t>
          </a:r>
          <a:r>
            <a:rPr lang="ru-RU" sz="2000" dirty="0" smtClean="0">
              <a:latin typeface="Century Gothic" pitchFamily="34" charset="0"/>
            </a:rPr>
            <a:t> веб-сайт, </a:t>
          </a:r>
          <a:r>
            <a:rPr lang="ru-RU" sz="2000" dirty="0" err="1" smtClean="0">
              <a:latin typeface="Century Gothic" pitchFamily="34" charset="0"/>
            </a:rPr>
            <a:t>захищає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інформацію</a:t>
          </a:r>
          <a:r>
            <a:rPr lang="ru-RU" sz="2000" dirty="0" smtClean="0">
              <a:latin typeface="Century Gothic" pitchFamily="34" charset="0"/>
            </a:rPr>
            <a:t> про </a:t>
          </a:r>
          <a:r>
            <a:rPr lang="ru-RU" sz="2000" dirty="0" err="1" smtClean="0">
              <a:latin typeface="Century Gothic" pitchFamily="34" charset="0"/>
            </a:rPr>
            <a:t>кредитну</a:t>
          </a:r>
          <a:r>
            <a:rPr lang="ru-RU" sz="2000" dirty="0" smtClean="0">
              <a:latin typeface="Century Gothic" pitchFamily="34" charset="0"/>
            </a:rPr>
            <a:t> карту при </a:t>
          </a:r>
          <a:r>
            <a:rPr lang="ru-RU" sz="2000" dirty="0" err="1" smtClean="0">
              <a:latin typeface="Century Gothic" pitchFamily="34" charset="0"/>
            </a:rPr>
            <a:t>передачі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комп’ютера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користувача</a:t>
          </a:r>
          <a:r>
            <a:rPr lang="ru-RU" sz="2000" dirty="0" smtClean="0">
              <a:latin typeface="Century Gothic" pitchFamily="34" charset="0"/>
            </a:rPr>
            <a:t> до серверу.</a:t>
          </a:r>
          <a:endParaRPr lang="ru-RU" sz="2000" dirty="0">
            <a:latin typeface="Century Gothic" pitchFamily="34" charset="0"/>
          </a:endParaRPr>
        </a:p>
      </dgm:t>
    </dgm:pt>
    <dgm:pt modelId="{5A301EA5-DFC6-412C-87DD-AC2C0907F77D}" type="sibTrans" cxnId="{A758AFA8-0ACC-467A-B99A-55F7B20D8AC4}">
      <dgm:prSet/>
      <dgm:spPr/>
      <dgm:t>
        <a:bodyPr/>
        <a:lstStyle/>
        <a:p>
          <a:endParaRPr lang="ru-RU"/>
        </a:p>
      </dgm:t>
    </dgm:pt>
    <dgm:pt modelId="{DC0631F2-AF6B-4D67-BF01-75906778AF5E}" type="parTrans" cxnId="{A758AFA8-0ACC-467A-B99A-55F7B20D8AC4}">
      <dgm:prSet/>
      <dgm:spPr/>
      <dgm:t>
        <a:bodyPr/>
        <a:lstStyle/>
        <a:p>
          <a:endParaRPr lang="ru-RU"/>
        </a:p>
      </dgm:t>
    </dgm:pt>
    <dgm:pt modelId="{0400719E-D73A-47DD-8351-04AE760B22C3}" type="pres">
      <dgm:prSet presAssocID="{AA070817-4F92-4538-B48A-9CE45CD3716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FC57AE7-F36E-472C-A812-39C5628B7B88}" type="pres">
      <dgm:prSet presAssocID="{8D17C845-E32E-4F83-A7C6-D7BA088A1B21}" presName="upArrow" presStyleLbl="node1" presStyleIdx="0" presStyleCnt="2"/>
      <dgm:spPr/>
    </dgm:pt>
    <dgm:pt modelId="{33F369ED-A377-425F-AFA3-8A7D3805117F}" type="pres">
      <dgm:prSet presAssocID="{8D17C845-E32E-4F83-A7C6-D7BA088A1B21}" presName="upArrowText" presStyleLbl="revTx" presStyleIdx="0" presStyleCnt="2" custScaleX="11250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648A63-0B59-4291-B3C8-213F31AE8ED8}" type="pres">
      <dgm:prSet presAssocID="{6AECF142-52BD-45EF-87C4-90BE41CB3198}" presName="downArrow" presStyleLbl="node1" presStyleIdx="1" presStyleCnt="2"/>
      <dgm:spPr/>
    </dgm:pt>
    <dgm:pt modelId="{0CCBE9F7-55FC-4CA8-844C-518C06A10099}" type="pres">
      <dgm:prSet presAssocID="{6AECF142-52BD-45EF-87C4-90BE41CB3198}" presName="downArrowText" presStyleLbl="revTx" presStyleIdx="1" presStyleCnt="2" custScaleX="11250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EFC7F39-6C5E-4625-AF3C-D821E80CEA36}" type="presOf" srcId="{6AECF142-52BD-45EF-87C4-90BE41CB3198}" destId="{0CCBE9F7-55FC-4CA8-844C-518C06A10099}" srcOrd="0" destOrd="0" presId="urn:microsoft.com/office/officeart/2005/8/layout/arrow4"/>
    <dgm:cxn modelId="{6BA508A7-093C-4ABC-8268-E476700367DF}" type="presOf" srcId="{AA070817-4F92-4538-B48A-9CE45CD37161}" destId="{0400719E-D73A-47DD-8351-04AE760B22C3}" srcOrd="0" destOrd="0" presId="urn:microsoft.com/office/officeart/2005/8/layout/arrow4"/>
    <dgm:cxn modelId="{9DA8EAE5-56AB-4EC6-B02D-68123272928F}" srcId="{AA070817-4F92-4538-B48A-9CE45CD37161}" destId="{8D17C845-E32E-4F83-A7C6-D7BA088A1B21}" srcOrd="0" destOrd="0" parTransId="{DC6C141F-98B8-481E-A3D0-4F87B766E924}" sibTransId="{B225C8A7-5524-424F-883E-A70C9165C968}"/>
    <dgm:cxn modelId="{A758AFA8-0ACC-467A-B99A-55F7B20D8AC4}" srcId="{AA070817-4F92-4538-B48A-9CE45CD37161}" destId="{6AECF142-52BD-45EF-87C4-90BE41CB3198}" srcOrd="1" destOrd="0" parTransId="{DC0631F2-AF6B-4D67-BF01-75906778AF5E}" sibTransId="{5A301EA5-DFC6-412C-87DD-AC2C0907F77D}"/>
    <dgm:cxn modelId="{128B37B9-5A0E-4DCA-B1FC-FDA1A1717C45}" type="presOf" srcId="{8D17C845-E32E-4F83-A7C6-D7BA088A1B21}" destId="{33F369ED-A377-425F-AFA3-8A7D3805117F}" srcOrd="0" destOrd="0" presId="urn:microsoft.com/office/officeart/2005/8/layout/arrow4"/>
    <dgm:cxn modelId="{73FF6B79-9A72-4536-8B25-B43D926FD571}" type="presParOf" srcId="{0400719E-D73A-47DD-8351-04AE760B22C3}" destId="{3FC57AE7-F36E-472C-A812-39C5628B7B88}" srcOrd="0" destOrd="0" presId="urn:microsoft.com/office/officeart/2005/8/layout/arrow4"/>
    <dgm:cxn modelId="{76AA3087-4185-4B22-B995-D37CF38C50F3}" type="presParOf" srcId="{0400719E-D73A-47DD-8351-04AE760B22C3}" destId="{33F369ED-A377-425F-AFA3-8A7D3805117F}" srcOrd="1" destOrd="0" presId="urn:microsoft.com/office/officeart/2005/8/layout/arrow4"/>
    <dgm:cxn modelId="{777F1646-1DCA-4809-BE22-03C3EA37B4DE}" type="presParOf" srcId="{0400719E-D73A-47DD-8351-04AE760B22C3}" destId="{CE648A63-0B59-4291-B3C8-213F31AE8ED8}" srcOrd="2" destOrd="0" presId="urn:microsoft.com/office/officeart/2005/8/layout/arrow4"/>
    <dgm:cxn modelId="{40CEF918-F441-44B7-9731-DD48C38099EA}" type="presParOf" srcId="{0400719E-D73A-47DD-8351-04AE760B22C3}" destId="{0CCBE9F7-55FC-4CA8-844C-518C06A10099}" srcOrd="3" destOrd="0" presId="urn:microsoft.com/office/officeart/2005/8/layout/arrow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DF7869-A6D5-4716-ACBE-F52E0CF098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3AF21B29-8439-46BE-BCD5-2B5CF06FB0B9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Дуже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небезпечний</a:t>
          </a:r>
          <a:r>
            <a:rPr lang="ru-RU" sz="2000" dirty="0" smtClean="0">
              <a:latin typeface="Century Gothic" pitchFamily="34" charset="0"/>
            </a:rPr>
            <a:t> вид </a:t>
          </a:r>
          <a:r>
            <a:rPr lang="ru-RU" sz="2000" dirty="0" err="1" smtClean="0">
              <a:latin typeface="Century Gothic" pitchFamily="34" charset="0"/>
            </a:rPr>
            <a:t>шахрайства</a:t>
          </a:r>
          <a:r>
            <a:rPr lang="ru-RU" sz="2000" dirty="0" smtClean="0">
              <a:latin typeface="Century Gothic" pitchFamily="34" charset="0"/>
            </a:rPr>
            <a:t>, коли </a:t>
          </a:r>
          <a:r>
            <a:rPr lang="ru-RU" sz="2000" dirty="0" err="1" smtClean="0">
              <a:latin typeface="Century Gothic" pitchFamily="34" charset="0"/>
            </a:rPr>
            <a:t>спеціально</a:t>
          </a:r>
          <a:r>
            <a:rPr lang="ru-RU" sz="2000" dirty="0" smtClean="0">
              <a:latin typeface="Century Gothic" pitchFamily="34" charset="0"/>
            </a:rPr>
            <a:t> для </a:t>
          </a:r>
          <a:r>
            <a:rPr lang="ru-RU" sz="2000" dirty="0" err="1" smtClean="0">
              <a:latin typeface="Century Gothic" pitchFamily="34" charset="0"/>
            </a:rPr>
            <a:t>крадіжки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інформації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зловмисники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створюють</a:t>
          </a:r>
          <a:r>
            <a:rPr lang="ru-RU" sz="2000" dirty="0" smtClean="0">
              <a:latin typeface="Century Gothic" pitchFamily="34" charset="0"/>
            </a:rPr>
            <a:t> веб-</a:t>
          </a:r>
          <a:r>
            <a:rPr lang="ru-RU" sz="2000" dirty="0" err="1" smtClean="0">
              <a:latin typeface="Century Gothic" pitchFamily="34" charset="0"/>
            </a:rPr>
            <a:t>сторінки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відправляють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електронні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листи</a:t>
          </a:r>
          <a:r>
            <a:rPr lang="ru-RU" sz="2000" dirty="0" smtClean="0">
              <a:latin typeface="Century Gothic" pitchFamily="34" charset="0"/>
            </a:rPr>
            <a:t> на </a:t>
          </a:r>
          <a:r>
            <a:rPr lang="en-US" sz="2000" dirty="0" smtClean="0">
              <a:latin typeface="Century Gothic" pitchFamily="34" charset="0"/>
            </a:rPr>
            <a:t>email </a:t>
          </a:r>
          <a:r>
            <a:rPr lang="ru-RU" sz="2000" dirty="0" err="1" smtClean="0">
              <a:latin typeface="Century Gothic" pitchFamily="34" charset="0"/>
            </a:rPr>
            <a:t>від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імені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відомих</a:t>
          </a:r>
          <a:r>
            <a:rPr lang="ru-RU" sz="2000" dirty="0" smtClean="0">
              <a:latin typeface="Century Gothic" pitchFamily="34" charset="0"/>
            </a:rPr>
            <a:t> веб-</a:t>
          </a:r>
          <a:r>
            <a:rPr lang="ru-RU" sz="2000" dirty="0" err="1" smtClean="0">
              <a:latin typeface="Century Gothic" pitchFamily="34" charset="0"/>
            </a:rPr>
            <a:t>ресурсів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банків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послугами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яких</a:t>
          </a:r>
          <a:r>
            <a:rPr lang="ru-RU" sz="2000" dirty="0" smtClean="0">
              <a:latin typeface="Century Gothic" pitchFamily="34" charset="0"/>
            </a:rPr>
            <a:t> жертва </a:t>
          </a:r>
          <a:r>
            <a:rPr lang="ru-RU" sz="2000" dirty="0" err="1" smtClean="0">
              <a:latin typeface="Century Gothic" pitchFamily="34" charset="0"/>
            </a:rPr>
            <a:t>користується</a:t>
          </a:r>
          <a:r>
            <a:rPr lang="ru-RU" sz="2000" dirty="0" smtClean="0">
              <a:latin typeface="Century Gothic" pitchFamily="34" charset="0"/>
            </a:rPr>
            <a:t> та </a:t>
          </a:r>
          <a:r>
            <a:rPr lang="ru-RU" sz="2000" dirty="0" err="1" smtClean="0">
              <a:latin typeface="Century Gothic" pitchFamily="34" charset="0"/>
            </a:rPr>
            <a:t>довіряє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B909B0CA-6EE6-4841-B441-7C3D23DB4636}" type="parTrans" cxnId="{A3E1D9B6-FC95-43C1-B867-0B3374413D37}">
      <dgm:prSet/>
      <dgm:spPr/>
      <dgm:t>
        <a:bodyPr/>
        <a:lstStyle/>
        <a:p>
          <a:endParaRPr lang="ru-RU"/>
        </a:p>
      </dgm:t>
    </dgm:pt>
    <dgm:pt modelId="{EB37E2A5-D8E9-4AD9-A434-56D62BD8E3F0}" type="sibTrans" cxnId="{A3E1D9B6-FC95-43C1-B867-0B3374413D37}">
      <dgm:prSet/>
      <dgm:spPr/>
      <dgm:t>
        <a:bodyPr/>
        <a:lstStyle/>
        <a:p>
          <a:endParaRPr lang="ru-RU"/>
        </a:p>
      </dgm:t>
    </dgm:pt>
    <dgm:pt modelId="{1541EAA7-9A2F-4DF6-B9B7-5466CC4B2634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Будьте </a:t>
          </a:r>
          <a:r>
            <a:rPr lang="ru-RU" sz="2000" dirty="0" err="1" smtClean="0">
              <a:latin typeface="Century Gothic" pitchFamily="34" charset="0"/>
            </a:rPr>
            <a:t>обережні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відкриваючи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листи</a:t>
          </a:r>
          <a:r>
            <a:rPr lang="ru-RU" sz="2000" dirty="0" smtClean="0">
              <a:latin typeface="Century Gothic" pitchFamily="34" charset="0"/>
            </a:rPr>
            <a:t> з </a:t>
          </a:r>
          <a:r>
            <a:rPr lang="ru-RU" sz="2000" dirty="0" err="1" smtClean="0">
              <a:latin typeface="Century Gothic" pitchFamily="34" charset="0"/>
            </a:rPr>
            <a:t>посиланнями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якщо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виникають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сумніви</a:t>
          </a:r>
          <a:r>
            <a:rPr lang="ru-RU" sz="2000" dirty="0" smtClean="0">
              <a:latin typeface="Century Gothic" pitchFamily="34" charset="0"/>
            </a:rPr>
            <a:t>, не </a:t>
          </a:r>
          <a:r>
            <a:rPr lang="ru-RU" sz="2000" dirty="0" err="1" smtClean="0">
              <a:latin typeface="Century Gothic" pitchFamily="34" charset="0"/>
            </a:rPr>
            <a:t>переходьте</a:t>
          </a:r>
          <a:r>
            <a:rPr lang="ru-RU" sz="2000" dirty="0" smtClean="0">
              <a:latin typeface="Century Gothic" pitchFamily="34" charset="0"/>
            </a:rPr>
            <a:t> за </a:t>
          </a:r>
          <a:r>
            <a:rPr lang="ru-RU" sz="2000" dirty="0" err="1" smtClean="0">
              <a:latin typeface="Century Gothic" pitchFamily="34" charset="0"/>
            </a:rPr>
            <a:t>посиланнями</a:t>
          </a:r>
          <a:r>
            <a:rPr lang="ru-RU" sz="2000" dirty="0" smtClean="0">
              <a:latin typeface="Century Gothic" pitchFamily="34" charset="0"/>
            </a:rPr>
            <a:t> й </a:t>
          </a:r>
          <a:r>
            <a:rPr lang="ru-RU" sz="2000" dirty="0" err="1" smtClean="0">
              <a:latin typeface="Century Gothic" pitchFamily="34" charset="0"/>
            </a:rPr>
            <a:t>тим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більше</a:t>
          </a:r>
          <a:r>
            <a:rPr lang="ru-RU" sz="2000" dirty="0" smtClean="0">
              <a:latin typeface="Century Gothic" pitchFamily="34" charset="0"/>
            </a:rPr>
            <a:t> не </a:t>
          </a:r>
          <a:r>
            <a:rPr lang="ru-RU" sz="2000" dirty="0" err="1" smtClean="0">
              <a:latin typeface="Century Gothic" pitchFamily="34" charset="0"/>
            </a:rPr>
            <a:t>відправляйте</a:t>
          </a:r>
          <a:r>
            <a:rPr lang="ru-RU" sz="2000" dirty="0" smtClean="0">
              <a:latin typeface="Century Gothic" pitchFamily="34" charset="0"/>
            </a:rPr>
            <a:t> номер </a:t>
          </a:r>
          <a:r>
            <a:rPr lang="ru-RU" sz="2000" dirty="0" err="1" smtClean="0">
              <a:latin typeface="Century Gothic" pitchFamily="34" charset="0"/>
            </a:rPr>
            <a:t>вашої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карти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чи</a:t>
          </a:r>
          <a:r>
            <a:rPr lang="ru-RU" sz="2000" dirty="0" smtClean="0">
              <a:latin typeface="Century Gothic" pitchFamily="34" charset="0"/>
            </a:rPr>
            <a:t> CVV код. </a:t>
          </a:r>
          <a:endParaRPr lang="ru-RU" sz="2000" dirty="0">
            <a:latin typeface="Century Gothic" pitchFamily="34" charset="0"/>
          </a:endParaRPr>
        </a:p>
      </dgm:t>
    </dgm:pt>
    <dgm:pt modelId="{DEA2BBEB-01B5-4A95-957A-440952239597}" type="parTrans" cxnId="{AB2F6A5A-F52C-4A94-97B8-C66A70ED6CC9}">
      <dgm:prSet/>
      <dgm:spPr/>
      <dgm:t>
        <a:bodyPr/>
        <a:lstStyle/>
        <a:p>
          <a:endParaRPr lang="ru-RU"/>
        </a:p>
      </dgm:t>
    </dgm:pt>
    <dgm:pt modelId="{6BB0AA89-6B54-403C-82D7-ABFC656E43B1}" type="sibTrans" cxnId="{AB2F6A5A-F52C-4A94-97B8-C66A70ED6CC9}">
      <dgm:prSet/>
      <dgm:spPr/>
      <dgm:t>
        <a:bodyPr/>
        <a:lstStyle/>
        <a:p>
          <a:endParaRPr lang="ru-RU"/>
        </a:p>
      </dgm:t>
    </dgm:pt>
    <dgm:pt modelId="{22411870-9521-4379-9A3A-84B30282BBFB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Перед </a:t>
          </a:r>
          <a:r>
            <a:rPr lang="ru-RU" sz="2000" dirty="0" err="1" smtClean="0">
              <a:latin typeface="Century Gothic" pitchFamily="34" charset="0"/>
            </a:rPr>
            <a:t>тим</a:t>
          </a:r>
          <a:r>
            <a:rPr lang="ru-RU" sz="2000" dirty="0" smtClean="0">
              <a:latin typeface="Century Gothic" pitchFamily="34" charset="0"/>
            </a:rPr>
            <a:t>, як </a:t>
          </a:r>
          <a:r>
            <a:rPr lang="ru-RU" sz="2000" dirty="0" err="1" smtClean="0">
              <a:latin typeface="Century Gothic" pitchFamily="34" charset="0"/>
            </a:rPr>
            <a:t>відкрити</a:t>
          </a:r>
          <a:r>
            <a:rPr lang="ru-RU" sz="2000" dirty="0" smtClean="0">
              <a:latin typeface="Century Gothic" pitchFamily="34" charset="0"/>
            </a:rPr>
            <a:t> будь-яке </a:t>
          </a:r>
          <a:r>
            <a:rPr lang="ru-RU" sz="2000" dirty="0" err="1" smtClean="0">
              <a:latin typeface="Century Gothic" pitchFamily="34" charset="0"/>
            </a:rPr>
            <a:t>посилання</a:t>
          </a:r>
          <a:r>
            <a:rPr lang="ru-RU" sz="2000" dirty="0" smtClean="0">
              <a:latin typeface="Century Gothic" pitchFamily="34" charset="0"/>
            </a:rPr>
            <a:t> з </a:t>
          </a:r>
          <a:r>
            <a:rPr lang="ru-RU" sz="2000" dirty="0" err="1" smtClean="0">
              <a:latin typeface="Century Gothic" pitchFamily="34" charset="0"/>
            </a:rPr>
            <a:t>електронної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пошти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наведіть</a:t>
          </a:r>
          <a:r>
            <a:rPr lang="ru-RU" sz="2000" dirty="0" smtClean="0">
              <a:latin typeface="Century Gothic" pitchFamily="34" charset="0"/>
            </a:rPr>
            <a:t> на </a:t>
          </a:r>
          <a:r>
            <a:rPr lang="ru-RU" sz="2000" dirty="0" err="1" smtClean="0">
              <a:latin typeface="Century Gothic" pitchFamily="34" charset="0"/>
            </a:rPr>
            <a:t>нього</a:t>
          </a:r>
          <a:r>
            <a:rPr lang="ru-RU" sz="2000" dirty="0" smtClean="0">
              <a:latin typeface="Century Gothic" pitchFamily="34" charset="0"/>
            </a:rPr>
            <a:t> курсор, </a:t>
          </a:r>
          <a:r>
            <a:rPr lang="ru-RU" sz="2000" dirty="0" err="1" smtClean="0">
              <a:latin typeface="Century Gothic" pitchFamily="34" charset="0"/>
            </a:rPr>
            <a:t>щоб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побачити</a:t>
          </a:r>
          <a:r>
            <a:rPr lang="ru-RU" sz="2000" dirty="0" smtClean="0">
              <a:latin typeface="Century Gothic" pitchFamily="34" charset="0"/>
            </a:rPr>
            <a:t> адресу. </a:t>
          </a:r>
          <a:r>
            <a:rPr lang="ru-RU" sz="2000" dirty="0" err="1" smtClean="0">
              <a:latin typeface="Century Gothic" pitchFamily="34" charset="0"/>
            </a:rPr>
            <a:t>Зрівняйте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її</a:t>
          </a:r>
          <a:r>
            <a:rPr lang="ru-RU" sz="2000" dirty="0" smtClean="0">
              <a:latin typeface="Century Gothic" pitchFamily="34" charset="0"/>
            </a:rPr>
            <a:t> з </a:t>
          </a:r>
          <a:r>
            <a:rPr lang="ru-RU" sz="2000" dirty="0" err="1" smtClean="0">
              <a:latin typeface="Century Gothic" pitchFamily="34" charset="0"/>
            </a:rPr>
            <a:t>адресою</a:t>
          </a:r>
          <a:r>
            <a:rPr lang="ru-RU" sz="2000" dirty="0" smtClean="0">
              <a:latin typeface="Century Gothic" pitchFamily="34" charset="0"/>
            </a:rPr>
            <a:t> ресурсу, </a:t>
          </a:r>
          <a:r>
            <a:rPr lang="ru-RU" sz="2000" dirty="0" err="1" smtClean="0">
              <a:latin typeface="Century Gothic" pitchFamily="34" charset="0"/>
            </a:rPr>
            <a:t>зайшовши</a:t>
          </a:r>
          <a:r>
            <a:rPr lang="ru-RU" sz="2000" dirty="0" smtClean="0">
              <a:latin typeface="Century Gothic" pitchFamily="34" charset="0"/>
            </a:rPr>
            <a:t> на </a:t>
          </a:r>
          <a:r>
            <a:rPr lang="ru-RU" sz="2000" dirty="0" err="1" smtClean="0">
              <a:latin typeface="Century Gothic" pitchFamily="34" charset="0"/>
            </a:rPr>
            <a:t>його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сторінку</a:t>
          </a:r>
          <a:r>
            <a:rPr lang="ru-RU" sz="2000" dirty="0" smtClean="0">
              <a:latin typeface="Century Gothic" pitchFamily="34" charset="0"/>
            </a:rPr>
            <a:t> з </a:t>
          </a:r>
          <a:r>
            <a:rPr lang="ru-RU" sz="2000" dirty="0" err="1" smtClean="0">
              <a:latin typeface="Century Gothic" pitchFamily="34" charset="0"/>
            </a:rPr>
            <a:t>пошуку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en-US" sz="2000" dirty="0" smtClean="0">
              <a:latin typeface="Century Gothic" pitchFamily="34" charset="0"/>
            </a:rPr>
            <a:t>Google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з </a:t>
          </a:r>
          <a:r>
            <a:rPr lang="ru-RU" sz="2000" dirty="0" err="1" smtClean="0">
              <a:latin typeface="Century Gothic" pitchFamily="34" charset="0"/>
            </a:rPr>
            <a:t>історії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відвідувань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вашого</a:t>
          </a:r>
          <a:r>
            <a:rPr lang="ru-RU" sz="2000" dirty="0" smtClean="0">
              <a:latin typeface="Century Gothic" pitchFamily="34" charset="0"/>
            </a:rPr>
            <a:t> веб-браузеру.</a:t>
          </a:r>
          <a:endParaRPr lang="ru-RU" sz="2000" dirty="0">
            <a:latin typeface="Century Gothic" pitchFamily="34" charset="0"/>
          </a:endParaRPr>
        </a:p>
      </dgm:t>
    </dgm:pt>
    <dgm:pt modelId="{3324D25D-94AE-4BD9-B424-FBCDDCF8C4CB}" type="parTrans" cxnId="{ED647184-8193-4C9A-8D9B-7BD4492541CE}">
      <dgm:prSet/>
      <dgm:spPr/>
      <dgm:t>
        <a:bodyPr/>
        <a:lstStyle/>
        <a:p>
          <a:endParaRPr lang="ru-RU"/>
        </a:p>
      </dgm:t>
    </dgm:pt>
    <dgm:pt modelId="{8F42556F-587B-4FE2-AD10-A1D3CCC7A9C2}" type="sibTrans" cxnId="{ED647184-8193-4C9A-8D9B-7BD4492541CE}">
      <dgm:prSet/>
      <dgm:spPr/>
      <dgm:t>
        <a:bodyPr/>
        <a:lstStyle/>
        <a:p>
          <a:endParaRPr lang="ru-RU"/>
        </a:p>
      </dgm:t>
    </dgm:pt>
    <dgm:pt modelId="{F66179B9-085F-448F-A497-DCBA4085C0B6}" type="pres">
      <dgm:prSet presAssocID="{4ADF7869-A6D5-4716-ACBE-F52E0CF0989C}" presName="outerComposite" presStyleCnt="0">
        <dgm:presLayoutVars>
          <dgm:chMax val="5"/>
          <dgm:dir/>
          <dgm:resizeHandles val="exact"/>
        </dgm:presLayoutVars>
      </dgm:prSet>
      <dgm:spPr/>
    </dgm:pt>
    <dgm:pt modelId="{9D2B45A2-6721-48F7-ACAA-895A376F06A6}" type="pres">
      <dgm:prSet presAssocID="{4ADF7869-A6D5-4716-ACBE-F52E0CF0989C}" presName="dummyMaxCanvas" presStyleCnt="0">
        <dgm:presLayoutVars/>
      </dgm:prSet>
      <dgm:spPr/>
    </dgm:pt>
    <dgm:pt modelId="{9773AA3A-82C8-4C28-8449-46F56E033F84}" type="pres">
      <dgm:prSet presAssocID="{4ADF7869-A6D5-4716-ACBE-F52E0CF0989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BA7A9A-D21B-44CA-A08A-AD1E31150426}" type="pres">
      <dgm:prSet presAssocID="{4ADF7869-A6D5-4716-ACBE-F52E0CF0989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B9A607-0E0B-47A5-BB71-0413871581A7}" type="pres">
      <dgm:prSet presAssocID="{4ADF7869-A6D5-4716-ACBE-F52E0CF0989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BD8409-E383-4022-A966-6A213B63327F}" type="pres">
      <dgm:prSet presAssocID="{4ADF7869-A6D5-4716-ACBE-F52E0CF0989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8ED5F3-6CE6-4437-B4F1-B4FACDBA7E3C}" type="pres">
      <dgm:prSet presAssocID="{4ADF7869-A6D5-4716-ACBE-F52E0CF0989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4D0051-60C3-4E20-9CBF-A770EA0DF131}" type="pres">
      <dgm:prSet presAssocID="{4ADF7869-A6D5-4716-ACBE-F52E0CF0989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927919-C7FA-42BD-8D2D-FFC54450C674}" type="pres">
      <dgm:prSet presAssocID="{4ADF7869-A6D5-4716-ACBE-F52E0CF0989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D18911-639D-42BA-AC85-50A26C07C7D4}" type="pres">
      <dgm:prSet presAssocID="{4ADF7869-A6D5-4716-ACBE-F52E0CF0989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163E12-20DA-4660-BABF-1423AAFC0171}" type="presOf" srcId="{22411870-9521-4379-9A3A-84B30282BBFB}" destId="{F5D18911-639D-42BA-AC85-50A26C07C7D4}" srcOrd="1" destOrd="0" presId="urn:microsoft.com/office/officeart/2005/8/layout/vProcess5"/>
    <dgm:cxn modelId="{9D509CC2-7AA6-473B-988E-5796F0FA8E30}" type="presOf" srcId="{22411870-9521-4379-9A3A-84B30282BBFB}" destId="{DBB9A607-0E0B-47A5-BB71-0413871581A7}" srcOrd="0" destOrd="0" presId="urn:microsoft.com/office/officeart/2005/8/layout/vProcess5"/>
    <dgm:cxn modelId="{7AC1C880-0640-4149-A9F5-5EA4B90EACA2}" type="presOf" srcId="{6BB0AA89-6B54-403C-82D7-ABFC656E43B1}" destId="{A78ED5F3-6CE6-4437-B4F1-B4FACDBA7E3C}" srcOrd="0" destOrd="0" presId="urn:microsoft.com/office/officeart/2005/8/layout/vProcess5"/>
    <dgm:cxn modelId="{9E22269A-A1BC-48B8-B226-40B66CD41A84}" type="presOf" srcId="{4ADF7869-A6D5-4716-ACBE-F52E0CF0989C}" destId="{F66179B9-085F-448F-A497-DCBA4085C0B6}" srcOrd="0" destOrd="0" presId="urn:microsoft.com/office/officeart/2005/8/layout/vProcess5"/>
    <dgm:cxn modelId="{C809817A-3B2A-4A9F-BB2A-EE00560D0618}" type="presOf" srcId="{EB37E2A5-D8E9-4AD9-A434-56D62BD8E3F0}" destId="{ECBD8409-E383-4022-A966-6A213B63327F}" srcOrd="0" destOrd="0" presId="urn:microsoft.com/office/officeart/2005/8/layout/vProcess5"/>
    <dgm:cxn modelId="{11A9346A-FC4A-41A8-BE72-E8FDAE38D04D}" type="presOf" srcId="{3AF21B29-8439-46BE-BCD5-2B5CF06FB0B9}" destId="{9773AA3A-82C8-4C28-8449-46F56E033F84}" srcOrd="0" destOrd="0" presId="urn:microsoft.com/office/officeart/2005/8/layout/vProcess5"/>
    <dgm:cxn modelId="{7355015F-8C18-4B47-8495-FB5ACD1C756A}" type="presOf" srcId="{3AF21B29-8439-46BE-BCD5-2B5CF06FB0B9}" destId="{A94D0051-60C3-4E20-9CBF-A770EA0DF131}" srcOrd="1" destOrd="0" presId="urn:microsoft.com/office/officeart/2005/8/layout/vProcess5"/>
    <dgm:cxn modelId="{A3E1D9B6-FC95-43C1-B867-0B3374413D37}" srcId="{4ADF7869-A6D5-4716-ACBE-F52E0CF0989C}" destId="{3AF21B29-8439-46BE-BCD5-2B5CF06FB0B9}" srcOrd="0" destOrd="0" parTransId="{B909B0CA-6EE6-4841-B441-7C3D23DB4636}" sibTransId="{EB37E2A5-D8E9-4AD9-A434-56D62BD8E3F0}"/>
    <dgm:cxn modelId="{BF5C1DF7-B750-42D5-BF91-30E731B8B610}" type="presOf" srcId="{1541EAA7-9A2F-4DF6-B9B7-5466CC4B2634}" destId="{5B927919-C7FA-42BD-8D2D-FFC54450C674}" srcOrd="1" destOrd="0" presId="urn:microsoft.com/office/officeart/2005/8/layout/vProcess5"/>
    <dgm:cxn modelId="{ED647184-8193-4C9A-8D9B-7BD4492541CE}" srcId="{4ADF7869-A6D5-4716-ACBE-F52E0CF0989C}" destId="{22411870-9521-4379-9A3A-84B30282BBFB}" srcOrd="2" destOrd="0" parTransId="{3324D25D-94AE-4BD9-B424-FBCDDCF8C4CB}" sibTransId="{8F42556F-587B-4FE2-AD10-A1D3CCC7A9C2}"/>
    <dgm:cxn modelId="{0C323396-7878-414C-BAA2-6A1C60846C07}" type="presOf" srcId="{1541EAA7-9A2F-4DF6-B9B7-5466CC4B2634}" destId="{16BA7A9A-D21B-44CA-A08A-AD1E31150426}" srcOrd="0" destOrd="0" presId="urn:microsoft.com/office/officeart/2005/8/layout/vProcess5"/>
    <dgm:cxn modelId="{AB2F6A5A-F52C-4A94-97B8-C66A70ED6CC9}" srcId="{4ADF7869-A6D5-4716-ACBE-F52E0CF0989C}" destId="{1541EAA7-9A2F-4DF6-B9B7-5466CC4B2634}" srcOrd="1" destOrd="0" parTransId="{DEA2BBEB-01B5-4A95-957A-440952239597}" sibTransId="{6BB0AA89-6B54-403C-82D7-ABFC656E43B1}"/>
    <dgm:cxn modelId="{86B02BAE-E89D-4430-A5DE-8B952E0FBF70}" type="presParOf" srcId="{F66179B9-085F-448F-A497-DCBA4085C0B6}" destId="{9D2B45A2-6721-48F7-ACAA-895A376F06A6}" srcOrd="0" destOrd="0" presId="urn:microsoft.com/office/officeart/2005/8/layout/vProcess5"/>
    <dgm:cxn modelId="{F6149BE0-06CE-4936-B93E-5F523A57EF65}" type="presParOf" srcId="{F66179B9-085F-448F-A497-DCBA4085C0B6}" destId="{9773AA3A-82C8-4C28-8449-46F56E033F84}" srcOrd="1" destOrd="0" presId="urn:microsoft.com/office/officeart/2005/8/layout/vProcess5"/>
    <dgm:cxn modelId="{1BD9971A-6053-4CD1-A642-FA3325FCB1C0}" type="presParOf" srcId="{F66179B9-085F-448F-A497-DCBA4085C0B6}" destId="{16BA7A9A-D21B-44CA-A08A-AD1E31150426}" srcOrd="2" destOrd="0" presId="urn:microsoft.com/office/officeart/2005/8/layout/vProcess5"/>
    <dgm:cxn modelId="{84B27CD0-0A8B-46F6-AC7B-F00916E5FA68}" type="presParOf" srcId="{F66179B9-085F-448F-A497-DCBA4085C0B6}" destId="{DBB9A607-0E0B-47A5-BB71-0413871581A7}" srcOrd="3" destOrd="0" presId="urn:microsoft.com/office/officeart/2005/8/layout/vProcess5"/>
    <dgm:cxn modelId="{403A247C-62E0-4D1C-9681-804813B55C35}" type="presParOf" srcId="{F66179B9-085F-448F-A497-DCBA4085C0B6}" destId="{ECBD8409-E383-4022-A966-6A213B63327F}" srcOrd="4" destOrd="0" presId="urn:microsoft.com/office/officeart/2005/8/layout/vProcess5"/>
    <dgm:cxn modelId="{0EAD7F18-63ED-4BD1-8D60-C6F8FAD6AF46}" type="presParOf" srcId="{F66179B9-085F-448F-A497-DCBA4085C0B6}" destId="{A78ED5F3-6CE6-4437-B4F1-B4FACDBA7E3C}" srcOrd="5" destOrd="0" presId="urn:microsoft.com/office/officeart/2005/8/layout/vProcess5"/>
    <dgm:cxn modelId="{89A7570F-D4D1-4120-8081-0D8B13ECAFD3}" type="presParOf" srcId="{F66179B9-085F-448F-A497-DCBA4085C0B6}" destId="{A94D0051-60C3-4E20-9CBF-A770EA0DF131}" srcOrd="6" destOrd="0" presId="urn:microsoft.com/office/officeart/2005/8/layout/vProcess5"/>
    <dgm:cxn modelId="{5E7BA760-770B-49F4-88C9-2C7AB359F777}" type="presParOf" srcId="{F66179B9-085F-448F-A497-DCBA4085C0B6}" destId="{5B927919-C7FA-42BD-8D2D-FFC54450C674}" srcOrd="7" destOrd="0" presId="urn:microsoft.com/office/officeart/2005/8/layout/vProcess5"/>
    <dgm:cxn modelId="{F4730DD1-284D-4DB5-A4D8-4D62D455E7F1}" type="presParOf" srcId="{F66179B9-085F-448F-A497-DCBA4085C0B6}" destId="{F5D18911-639D-42BA-AC85-50A26C07C7D4}" srcOrd="8" destOrd="0" presId="urn:microsoft.com/office/officeart/2005/8/layout/v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535037-2F87-4CB0-B153-C048B3E23CF5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BCD61B0-E340-4383-B263-D57C83402A63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Такий</a:t>
          </a:r>
          <a:r>
            <a:rPr lang="ru-RU" sz="2000" dirty="0" smtClean="0">
              <a:latin typeface="Century Gothic" pitchFamily="34" charset="0"/>
            </a:rPr>
            <a:t> вид </a:t>
          </a:r>
          <a:r>
            <a:rPr lang="ru-RU" sz="2000" dirty="0" err="1" smtClean="0">
              <a:latin typeface="Century Gothic" pitchFamily="34" charset="0"/>
            </a:rPr>
            <a:t>шахрайства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поширений</a:t>
          </a:r>
          <a:r>
            <a:rPr lang="ru-RU" sz="2000" dirty="0" smtClean="0">
              <a:latin typeface="Century Gothic" pitchFamily="34" charset="0"/>
            </a:rPr>
            <a:t> в </a:t>
          </a:r>
          <a:r>
            <a:rPr lang="ru-RU" sz="2000" dirty="0" err="1" smtClean="0">
              <a:latin typeface="Century Gothic" pitchFamily="34" charset="0"/>
            </a:rPr>
            <a:t>деяких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країнах</a:t>
          </a:r>
          <a:r>
            <a:rPr lang="ru-RU" sz="2000" dirty="0" smtClean="0">
              <a:latin typeface="Century Gothic" pitchFamily="34" charset="0"/>
            </a:rPr>
            <a:t>, </a:t>
          </a:r>
          <a:r>
            <a:rPr lang="ru-RU" sz="2000" dirty="0" err="1" smtClean="0">
              <a:latin typeface="Century Gothic" pitchFamily="34" charset="0"/>
            </a:rPr>
            <a:t>куди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приїжджає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багато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туристів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55F6CEB8-3AA5-407F-B225-2FE8CE38AFA2}" type="parTrans" cxnId="{712D0009-67B2-40DC-A0CE-117C92BF5E1F}">
      <dgm:prSet/>
      <dgm:spPr/>
      <dgm:t>
        <a:bodyPr/>
        <a:lstStyle/>
        <a:p>
          <a:endParaRPr lang="ru-RU"/>
        </a:p>
      </dgm:t>
    </dgm:pt>
    <dgm:pt modelId="{7CD671A7-C9A4-4D01-976F-71E5D1FAD9E6}" type="sibTrans" cxnId="{712D0009-67B2-40DC-A0CE-117C92BF5E1F}">
      <dgm:prSet/>
      <dgm:spPr/>
      <dgm:t>
        <a:bodyPr/>
        <a:lstStyle/>
        <a:p>
          <a:endParaRPr lang="ru-RU"/>
        </a:p>
      </dgm:t>
    </dgm:pt>
    <dgm:pt modelId="{0045A374-9FCE-438E-A4ED-1CA24F400E08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Продавці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офіціанти</a:t>
          </a:r>
          <a:r>
            <a:rPr lang="ru-RU" sz="2000" dirty="0" smtClean="0">
              <a:latin typeface="Century Gothic" pitchFamily="34" charset="0"/>
            </a:rPr>
            <a:t> в ресторанах </a:t>
          </a:r>
          <a:r>
            <a:rPr lang="ru-RU" sz="2000" dirty="0" err="1" smtClean="0">
              <a:latin typeface="Century Gothic" pitchFamily="34" charset="0"/>
            </a:rPr>
            <a:t>беруть</a:t>
          </a:r>
          <a:r>
            <a:rPr lang="ru-RU" sz="2000" dirty="0" smtClean="0">
              <a:latin typeface="Century Gothic" pitchFamily="34" charset="0"/>
            </a:rPr>
            <a:t> у </a:t>
          </a:r>
          <a:r>
            <a:rPr lang="ru-RU" sz="2000" dirty="0" err="1" smtClean="0">
              <a:latin typeface="Century Gothic" pitchFamily="34" charset="0"/>
            </a:rPr>
            <a:t>клієнтів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картки</a:t>
          </a:r>
          <a:r>
            <a:rPr lang="ru-RU" sz="2000" dirty="0" smtClean="0">
              <a:latin typeface="Century Gothic" pitchFamily="34" charset="0"/>
            </a:rPr>
            <a:t> для оплати й </a:t>
          </a:r>
          <a:r>
            <a:rPr lang="ru-RU" sz="2000" dirty="0" err="1" smtClean="0">
              <a:latin typeface="Century Gothic" pitchFamily="34" charset="0"/>
            </a:rPr>
            <a:t>записують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фотографують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їх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номери</a:t>
          </a:r>
          <a:r>
            <a:rPr lang="ru-RU" sz="2000" dirty="0" smtClean="0">
              <a:latin typeface="Century Gothic" pitchFamily="34" charset="0"/>
            </a:rPr>
            <a:t> та CVV </a:t>
          </a:r>
          <a:r>
            <a:rPr lang="ru-RU" sz="2000" dirty="0" err="1" smtClean="0">
              <a:latin typeface="Century Gothic" pitchFamily="34" charset="0"/>
            </a:rPr>
            <a:t>коди</a:t>
          </a:r>
          <a:r>
            <a:rPr lang="ru-RU" sz="2000" dirty="0" smtClean="0">
              <a:latin typeface="Century Gothic" pitchFamily="34" charset="0"/>
            </a:rPr>
            <a:t>.</a:t>
          </a:r>
          <a:endParaRPr lang="ru-RU" sz="2000" dirty="0">
            <a:latin typeface="Century Gothic" pitchFamily="34" charset="0"/>
          </a:endParaRPr>
        </a:p>
      </dgm:t>
    </dgm:pt>
    <dgm:pt modelId="{1218BEB9-40EC-48CF-B5A9-6ABBB9A79A15}" type="parTrans" cxnId="{C1C690BA-E532-4BD3-8271-EF5F337BB9C5}">
      <dgm:prSet/>
      <dgm:spPr/>
      <dgm:t>
        <a:bodyPr/>
        <a:lstStyle/>
        <a:p>
          <a:endParaRPr lang="ru-RU"/>
        </a:p>
      </dgm:t>
    </dgm:pt>
    <dgm:pt modelId="{B0BF162D-711C-44C6-8B34-CE2283648B2E}" type="sibTrans" cxnId="{C1C690BA-E532-4BD3-8271-EF5F337BB9C5}">
      <dgm:prSet/>
      <dgm:spPr/>
      <dgm:t>
        <a:bodyPr/>
        <a:lstStyle/>
        <a:p>
          <a:endParaRPr lang="ru-RU"/>
        </a:p>
      </dgm:t>
    </dgm:pt>
    <dgm:pt modelId="{8BA49104-655F-4385-9A7B-362ABFA311F4}">
      <dgm:prSet phldrT="[Текст]" custT="1"/>
      <dgm:spPr/>
      <dgm:t>
        <a:bodyPr/>
        <a:lstStyle/>
        <a:p>
          <a:r>
            <a:rPr lang="ru-RU" sz="2000" dirty="0" err="1" smtClean="0">
              <a:latin typeface="Century Gothic" pitchFamily="34" charset="0"/>
            </a:rPr>
            <a:t>Випадок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викрадення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даних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карти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був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зафіксований</a:t>
          </a:r>
          <a:r>
            <a:rPr lang="ru-RU" sz="2000" dirty="0" smtClean="0">
              <a:latin typeface="Century Gothic" pitchFamily="34" charset="0"/>
            </a:rPr>
            <a:t> в </a:t>
          </a:r>
          <a:r>
            <a:rPr lang="ru-RU" sz="2000" dirty="0" err="1" smtClean="0">
              <a:latin typeface="Century Gothic" pitchFamily="34" charset="0"/>
            </a:rPr>
            <a:t>Бразилії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під</a:t>
          </a:r>
          <a:r>
            <a:rPr lang="ru-RU" sz="2000" dirty="0" smtClean="0">
              <a:latin typeface="Century Gothic" pitchFamily="34" charset="0"/>
            </a:rPr>
            <a:t> час </a:t>
          </a:r>
          <a:r>
            <a:rPr lang="ru-RU" sz="2000" dirty="0" err="1" smtClean="0">
              <a:latin typeface="Century Gothic" pitchFamily="34" charset="0"/>
            </a:rPr>
            <a:t>проведення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Олімпійських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ігор</a:t>
          </a:r>
          <a:r>
            <a:rPr lang="ru-RU" sz="2000" dirty="0" smtClean="0">
              <a:latin typeface="Century Gothic" pitchFamily="34" charset="0"/>
            </a:rPr>
            <a:t> 2016.</a:t>
          </a:r>
          <a:endParaRPr lang="ru-RU" sz="2000" dirty="0">
            <a:latin typeface="Century Gothic" pitchFamily="34" charset="0"/>
          </a:endParaRPr>
        </a:p>
      </dgm:t>
    </dgm:pt>
    <dgm:pt modelId="{A4DB3038-1B83-43E9-89BC-0C0C3A343C80}" type="parTrans" cxnId="{96F24401-254D-4615-AB8A-097D45A07A7F}">
      <dgm:prSet/>
      <dgm:spPr/>
      <dgm:t>
        <a:bodyPr/>
        <a:lstStyle/>
        <a:p>
          <a:endParaRPr lang="ru-RU"/>
        </a:p>
      </dgm:t>
    </dgm:pt>
    <dgm:pt modelId="{B5E0E7C4-484D-434A-A1AB-578C4308527C}" type="sibTrans" cxnId="{96F24401-254D-4615-AB8A-097D45A07A7F}">
      <dgm:prSet/>
      <dgm:spPr/>
      <dgm:t>
        <a:bodyPr/>
        <a:lstStyle/>
        <a:p>
          <a:endParaRPr lang="ru-RU"/>
        </a:p>
      </dgm:t>
    </dgm:pt>
    <dgm:pt modelId="{92E5FE48-8E69-479F-9EDF-AC92667DA0DE}">
      <dgm:prSet phldrT="[Текст]" custT="1"/>
      <dgm:spPr/>
      <dgm:t>
        <a:bodyPr/>
        <a:lstStyle/>
        <a:p>
          <a:r>
            <a:rPr lang="ru-RU" sz="2000" dirty="0" smtClean="0">
              <a:latin typeface="Century Gothic" pitchFamily="34" charset="0"/>
            </a:rPr>
            <a:t>Ми </a:t>
          </a:r>
          <a:r>
            <a:rPr lang="ru-RU" sz="2000" dirty="0" err="1" smtClean="0">
              <a:latin typeface="Century Gothic" pitchFamily="34" charset="0"/>
            </a:rPr>
            <a:t>радимо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ніколи</a:t>
          </a:r>
          <a:r>
            <a:rPr lang="ru-RU" sz="2000" dirty="0" smtClean="0">
              <a:latin typeface="Century Gothic" pitchFamily="34" charset="0"/>
            </a:rPr>
            <a:t> не </a:t>
          </a:r>
          <a:r>
            <a:rPr lang="ru-RU" sz="2000" dirty="0" err="1" smtClean="0">
              <a:latin typeface="Century Gothic" pitchFamily="34" charset="0"/>
            </a:rPr>
            <a:t>давати</a:t>
          </a:r>
          <a:r>
            <a:rPr lang="ru-RU" sz="2000" dirty="0" smtClean="0">
              <a:latin typeface="Century Gothic" pitchFamily="34" charset="0"/>
            </a:rPr>
            <a:t> свою </a:t>
          </a:r>
          <a:r>
            <a:rPr lang="ru-RU" sz="2000" dirty="0" err="1" smtClean="0">
              <a:latin typeface="Century Gothic" pitchFamily="34" charset="0"/>
            </a:rPr>
            <a:t>картку</a:t>
          </a:r>
          <a:r>
            <a:rPr lang="ru-RU" sz="2000" dirty="0" smtClean="0">
              <a:latin typeface="Century Gothic" pitchFamily="34" charset="0"/>
            </a:rPr>
            <a:t> для оплати в руки, </a:t>
          </a:r>
          <a:r>
            <a:rPr lang="ru-RU" sz="2000" dirty="0" err="1" smtClean="0">
              <a:latin typeface="Century Gothic" pitchFamily="34" charset="0"/>
            </a:rPr>
            <a:t>або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вимагати</a:t>
          </a:r>
          <a:r>
            <a:rPr lang="ru-RU" sz="2000" dirty="0" smtClean="0">
              <a:latin typeface="Century Gothic" pitchFamily="34" charset="0"/>
            </a:rPr>
            <a:t> </a:t>
          </a:r>
          <a:r>
            <a:rPr lang="ru-RU" sz="2000" dirty="0" err="1" smtClean="0">
              <a:latin typeface="Century Gothic" pitchFamily="34" charset="0"/>
            </a:rPr>
            <a:t>здійснення</a:t>
          </a:r>
          <a:r>
            <a:rPr lang="ru-RU" sz="2000" dirty="0" smtClean="0">
              <a:latin typeface="Century Gothic" pitchFamily="34" charset="0"/>
            </a:rPr>
            <a:t> платежу на ваших очах. </a:t>
          </a:r>
          <a:endParaRPr lang="ru-RU" sz="2000" dirty="0">
            <a:latin typeface="Century Gothic" pitchFamily="34" charset="0"/>
          </a:endParaRPr>
        </a:p>
      </dgm:t>
    </dgm:pt>
    <dgm:pt modelId="{2370F4F2-492A-458F-B3E0-F825A69AE5D0}" type="parTrans" cxnId="{A38F02DD-F476-4FC5-812C-F5AD1F3440BC}">
      <dgm:prSet/>
      <dgm:spPr/>
      <dgm:t>
        <a:bodyPr/>
        <a:lstStyle/>
        <a:p>
          <a:endParaRPr lang="ru-RU"/>
        </a:p>
      </dgm:t>
    </dgm:pt>
    <dgm:pt modelId="{5D04FE0A-0AE2-4429-955A-2E41751C17C6}" type="sibTrans" cxnId="{A38F02DD-F476-4FC5-812C-F5AD1F3440BC}">
      <dgm:prSet/>
      <dgm:spPr/>
      <dgm:t>
        <a:bodyPr/>
        <a:lstStyle/>
        <a:p>
          <a:endParaRPr lang="ru-RU"/>
        </a:p>
      </dgm:t>
    </dgm:pt>
    <dgm:pt modelId="{B06088A4-A0D3-4310-84FD-0562A7F86306}" type="pres">
      <dgm:prSet presAssocID="{C1535037-2F87-4CB0-B153-C048B3E23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49A43DA-DC9D-4AAB-8A88-E87984230E13}" type="pres">
      <dgm:prSet presAssocID="{FBCD61B0-E340-4383-B263-D57C83402A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050AC3-89DB-4DD1-948C-273CA3DD8EB0}" type="pres">
      <dgm:prSet presAssocID="{7CD671A7-C9A4-4D01-976F-71E5D1FAD9E6}" presName="sibTrans" presStyleLbl="sibTrans1D1" presStyleIdx="0" presStyleCnt="3"/>
      <dgm:spPr/>
      <dgm:t>
        <a:bodyPr/>
        <a:lstStyle/>
        <a:p>
          <a:endParaRPr lang="uk-UA"/>
        </a:p>
      </dgm:t>
    </dgm:pt>
    <dgm:pt modelId="{98DB86B3-AE37-421C-8CBF-CD054D38D643}" type="pres">
      <dgm:prSet presAssocID="{7CD671A7-C9A4-4D01-976F-71E5D1FAD9E6}" presName="connectorText" presStyleLbl="sibTrans1D1" presStyleIdx="0" presStyleCnt="3"/>
      <dgm:spPr/>
      <dgm:t>
        <a:bodyPr/>
        <a:lstStyle/>
        <a:p>
          <a:endParaRPr lang="uk-UA"/>
        </a:p>
      </dgm:t>
    </dgm:pt>
    <dgm:pt modelId="{52032DD4-AB30-4105-ADCA-506B2E903C79}" type="pres">
      <dgm:prSet presAssocID="{0045A374-9FCE-438E-A4ED-1CA24F400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60089D-171B-4819-8F56-B930A9513742}" type="pres">
      <dgm:prSet presAssocID="{B0BF162D-711C-44C6-8B34-CE2283648B2E}" presName="sibTrans" presStyleLbl="sibTrans1D1" presStyleIdx="1" presStyleCnt="3"/>
      <dgm:spPr/>
      <dgm:t>
        <a:bodyPr/>
        <a:lstStyle/>
        <a:p>
          <a:endParaRPr lang="uk-UA"/>
        </a:p>
      </dgm:t>
    </dgm:pt>
    <dgm:pt modelId="{03ED6DBF-5670-4B70-A06C-2F43B37882C9}" type="pres">
      <dgm:prSet presAssocID="{B0BF162D-711C-44C6-8B34-CE2283648B2E}" presName="connectorText" presStyleLbl="sibTrans1D1" presStyleIdx="1" presStyleCnt="3"/>
      <dgm:spPr/>
      <dgm:t>
        <a:bodyPr/>
        <a:lstStyle/>
        <a:p>
          <a:endParaRPr lang="uk-UA"/>
        </a:p>
      </dgm:t>
    </dgm:pt>
    <dgm:pt modelId="{D4340A7A-99B9-4D63-B04B-F5B44332CF97}" type="pres">
      <dgm:prSet presAssocID="{8BA49104-655F-4385-9A7B-362ABFA311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CDC7C1-68BA-4EC7-ADE6-F40BE2C1D451}" type="pres">
      <dgm:prSet presAssocID="{B5E0E7C4-484D-434A-A1AB-578C4308527C}" presName="sibTrans" presStyleLbl="sibTrans1D1" presStyleIdx="2" presStyleCnt="3"/>
      <dgm:spPr/>
      <dgm:t>
        <a:bodyPr/>
        <a:lstStyle/>
        <a:p>
          <a:endParaRPr lang="uk-UA"/>
        </a:p>
      </dgm:t>
    </dgm:pt>
    <dgm:pt modelId="{1BE97E1E-E6B1-48F4-861A-CB684C360D51}" type="pres">
      <dgm:prSet presAssocID="{B5E0E7C4-484D-434A-A1AB-578C4308527C}" presName="connectorText" presStyleLbl="sibTrans1D1" presStyleIdx="2" presStyleCnt="3"/>
      <dgm:spPr/>
      <dgm:t>
        <a:bodyPr/>
        <a:lstStyle/>
        <a:p>
          <a:endParaRPr lang="uk-UA"/>
        </a:p>
      </dgm:t>
    </dgm:pt>
    <dgm:pt modelId="{25F166CD-6D74-404A-9388-E8C09CE3901B}" type="pres">
      <dgm:prSet presAssocID="{92E5FE48-8E69-479F-9EDF-AC92667DA0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2D0009-67B2-40DC-A0CE-117C92BF5E1F}" srcId="{C1535037-2F87-4CB0-B153-C048B3E23CF5}" destId="{FBCD61B0-E340-4383-B263-D57C83402A63}" srcOrd="0" destOrd="0" parTransId="{55F6CEB8-3AA5-407F-B225-2FE8CE38AFA2}" sibTransId="{7CD671A7-C9A4-4D01-976F-71E5D1FAD9E6}"/>
    <dgm:cxn modelId="{9FA29689-6198-4D14-8D56-FC2E8D0D10BD}" type="presOf" srcId="{0045A374-9FCE-438E-A4ED-1CA24F400E08}" destId="{52032DD4-AB30-4105-ADCA-506B2E903C79}" srcOrd="0" destOrd="0" presId="urn:microsoft.com/office/officeart/2005/8/layout/bProcess3"/>
    <dgm:cxn modelId="{A38F02DD-F476-4FC5-812C-F5AD1F3440BC}" srcId="{C1535037-2F87-4CB0-B153-C048B3E23CF5}" destId="{92E5FE48-8E69-479F-9EDF-AC92667DA0DE}" srcOrd="3" destOrd="0" parTransId="{2370F4F2-492A-458F-B3E0-F825A69AE5D0}" sibTransId="{5D04FE0A-0AE2-4429-955A-2E41751C17C6}"/>
    <dgm:cxn modelId="{4927DA67-210E-4E18-BACE-E92DE0B3055C}" type="presOf" srcId="{8BA49104-655F-4385-9A7B-362ABFA311F4}" destId="{D4340A7A-99B9-4D63-B04B-F5B44332CF97}" srcOrd="0" destOrd="0" presId="urn:microsoft.com/office/officeart/2005/8/layout/bProcess3"/>
    <dgm:cxn modelId="{1CFEEC87-5F17-44D8-8B4A-4E9E8D8FEA7C}" type="presOf" srcId="{B5E0E7C4-484D-434A-A1AB-578C4308527C}" destId="{1BE97E1E-E6B1-48F4-861A-CB684C360D51}" srcOrd="1" destOrd="0" presId="urn:microsoft.com/office/officeart/2005/8/layout/bProcess3"/>
    <dgm:cxn modelId="{5044EF7A-1FDF-4A1E-B288-CC41B941EF2A}" type="presOf" srcId="{7CD671A7-C9A4-4D01-976F-71E5D1FAD9E6}" destId="{98DB86B3-AE37-421C-8CBF-CD054D38D643}" srcOrd="1" destOrd="0" presId="urn:microsoft.com/office/officeart/2005/8/layout/bProcess3"/>
    <dgm:cxn modelId="{89EAA5CA-86DF-48CE-98BC-7B794D229F60}" type="presOf" srcId="{92E5FE48-8E69-479F-9EDF-AC92667DA0DE}" destId="{25F166CD-6D74-404A-9388-E8C09CE3901B}" srcOrd="0" destOrd="0" presId="urn:microsoft.com/office/officeart/2005/8/layout/bProcess3"/>
    <dgm:cxn modelId="{96F24401-254D-4615-AB8A-097D45A07A7F}" srcId="{C1535037-2F87-4CB0-B153-C048B3E23CF5}" destId="{8BA49104-655F-4385-9A7B-362ABFA311F4}" srcOrd="2" destOrd="0" parTransId="{A4DB3038-1B83-43E9-89BC-0C0C3A343C80}" sibTransId="{B5E0E7C4-484D-434A-A1AB-578C4308527C}"/>
    <dgm:cxn modelId="{E44BC070-E4FD-44A2-BA49-481E79B639AE}" type="presOf" srcId="{C1535037-2F87-4CB0-B153-C048B3E23CF5}" destId="{B06088A4-A0D3-4310-84FD-0562A7F86306}" srcOrd="0" destOrd="0" presId="urn:microsoft.com/office/officeart/2005/8/layout/bProcess3"/>
    <dgm:cxn modelId="{807D779B-82EE-41AB-9578-1430745355D9}" type="presOf" srcId="{FBCD61B0-E340-4383-B263-D57C83402A63}" destId="{149A43DA-DC9D-4AAB-8A88-E87984230E13}" srcOrd="0" destOrd="0" presId="urn:microsoft.com/office/officeart/2005/8/layout/bProcess3"/>
    <dgm:cxn modelId="{6606C3BE-BD5B-45DB-89D0-DC5B1F79D9A7}" type="presOf" srcId="{B0BF162D-711C-44C6-8B34-CE2283648B2E}" destId="{1060089D-171B-4819-8F56-B930A9513742}" srcOrd="0" destOrd="0" presId="urn:microsoft.com/office/officeart/2005/8/layout/bProcess3"/>
    <dgm:cxn modelId="{5ABE7944-E36B-4EB3-B1B2-BA8F48D6FE6B}" type="presOf" srcId="{B0BF162D-711C-44C6-8B34-CE2283648B2E}" destId="{03ED6DBF-5670-4B70-A06C-2F43B37882C9}" srcOrd="1" destOrd="0" presId="urn:microsoft.com/office/officeart/2005/8/layout/bProcess3"/>
    <dgm:cxn modelId="{120792CE-90CF-474D-BE9E-005FCFBF1F64}" type="presOf" srcId="{B5E0E7C4-484D-434A-A1AB-578C4308527C}" destId="{69CDC7C1-68BA-4EC7-ADE6-F40BE2C1D451}" srcOrd="0" destOrd="0" presId="urn:microsoft.com/office/officeart/2005/8/layout/bProcess3"/>
    <dgm:cxn modelId="{C1C690BA-E532-4BD3-8271-EF5F337BB9C5}" srcId="{C1535037-2F87-4CB0-B153-C048B3E23CF5}" destId="{0045A374-9FCE-438E-A4ED-1CA24F400E08}" srcOrd="1" destOrd="0" parTransId="{1218BEB9-40EC-48CF-B5A9-6ABBB9A79A15}" sibTransId="{B0BF162D-711C-44C6-8B34-CE2283648B2E}"/>
    <dgm:cxn modelId="{5373911C-0080-4B18-8D60-90F70E9977A8}" type="presOf" srcId="{7CD671A7-C9A4-4D01-976F-71E5D1FAD9E6}" destId="{27050AC3-89DB-4DD1-948C-273CA3DD8EB0}" srcOrd="0" destOrd="0" presId="urn:microsoft.com/office/officeart/2005/8/layout/bProcess3"/>
    <dgm:cxn modelId="{1E0DCEF0-AA79-4CF1-92E4-1497ECC4B05C}" type="presParOf" srcId="{B06088A4-A0D3-4310-84FD-0562A7F86306}" destId="{149A43DA-DC9D-4AAB-8A88-E87984230E13}" srcOrd="0" destOrd="0" presId="urn:microsoft.com/office/officeart/2005/8/layout/bProcess3"/>
    <dgm:cxn modelId="{273EE878-A161-4BFE-81A3-0A61E522E45C}" type="presParOf" srcId="{B06088A4-A0D3-4310-84FD-0562A7F86306}" destId="{27050AC3-89DB-4DD1-948C-273CA3DD8EB0}" srcOrd="1" destOrd="0" presId="urn:microsoft.com/office/officeart/2005/8/layout/bProcess3"/>
    <dgm:cxn modelId="{F5C58474-3BC8-4D32-A22A-133C8BCF2FD1}" type="presParOf" srcId="{27050AC3-89DB-4DD1-948C-273CA3DD8EB0}" destId="{98DB86B3-AE37-421C-8CBF-CD054D38D643}" srcOrd="0" destOrd="0" presId="urn:microsoft.com/office/officeart/2005/8/layout/bProcess3"/>
    <dgm:cxn modelId="{1DD0A36D-DB86-41C6-90E8-9C84F597B015}" type="presParOf" srcId="{B06088A4-A0D3-4310-84FD-0562A7F86306}" destId="{52032DD4-AB30-4105-ADCA-506B2E903C79}" srcOrd="2" destOrd="0" presId="urn:microsoft.com/office/officeart/2005/8/layout/bProcess3"/>
    <dgm:cxn modelId="{1159A611-E30C-493F-9B53-EFD2919AD65B}" type="presParOf" srcId="{B06088A4-A0D3-4310-84FD-0562A7F86306}" destId="{1060089D-171B-4819-8F56-B930A9513742}" srcOrd="3" destOrd="0" presId="urn:microsoft.com/office/officeart/2005/8/layout/bProcess3"/>
    <dgm:cxn modelId="{F92E0A27-3910-46AE-B37B-4CF2BEE25F0B}" type="presParOf" srcId="{1060089D-171B-4819-8F56-B930A9513742}" destId="{03ED6DBF-5670-4B70-A06C-2F43B37882C9}" srcOrd="0" destOrd="0" presId="urn:microsoft.com/office/officeart/2005/8/layout/bProcess3"/>
    <dgm:cxn modelId="{65AD726D-6A77-41B3-A524-9389A7B55593}" type="presParOf" srcId="{B06088A4-A0D3-4310-84FD-0562A7F86306}" destId="{D4340A7A-99B9-4D63-B04B-F5B44332CF97}" srcOrd="4" destOrd="0" presId="urn:microsoft.com/office/officeart/2005/8/layout/bProcess3"/>
    <dgm:cxn modelId="{FD31F6B2-83B1-48C9-9DEC-3CA72D52054C}" type="presParOf" srcId="{B06088A4-A0D3-4310-84FD-0562A7F86306}" destId="{69CDC7C1-68BA-4EC7-ADE6-F40BE2C1D451}" srcOrd="5" destOrd="0" presId="urn:microsoft.com/office/officeart/2005/8/layout/bProcess3"/>
    <dgm:cxn modelId="{116B6E66-A868-44C9-B88E-115BDA331B44}" type="presParOf" srcId="{69CDC7C1-68BA-4EC7-ADE6-F40BE2C1D451}" destId="{1BE97E1E-E6B1-48F4-861A-CB684C360D51}" srcOrd="0" destOrd="0" presId="urn:microsoft.com/office/officeart/2005/8/layout/bProcess3"/>
    <dgm:cxn modelId="{900CFE5A-CDE4-4249-94FC-CE3B063899FC}" type="presParOf" srcId="{B06088A4-A0D3-4310-84FD-0562A7F86306}" destId="{25F166CD-6D74-404A-9388-E8C09CE3901B}" srcOrd="6" destOrd="0" presId="urn:microsoft.com/office/officeart/2005/8/layout/b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E4D67-CD1F-43D5-A835-A76D4FC9E57E}" type="datetimeFigureOut">
              <a:rPr lang="uk-UA" smtClean="0"/>
              <a:t>10.04.2020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6C37C-6E0C-4B5D-979C-062828BAB25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6C37C-6E0C-4B5D-979C-062828BAB257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pattFill prst="pct5">
          <a:fgClr>
            <a:srgbClr val="0099B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1229F-A746-4D8A-9751-8C32090BE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5F22DA-910C-4D7C-A82F-1334AFF9C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7127F-AE08-44E4-AD16-11888777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5DD5B2-90CD-45A2-B870-071CB4DE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59167B-9D92-4FCC-82EE-75B7656B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13426" cy="365125"/>
          </a:xfrm>
        </p:spPr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r>
              <a:rPr lang="uk-UA" dirty="0"/>
              <a:t>АЮКУ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569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DBF386-1720-4CD3-9422-B81D3121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FD3160-6698-487B-BB71-DA35ECF0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B8F407-1066-4482-9FFA-67A7CE76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ACA6A7-A295-408A-ACD9-7B4864D1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E988C3-4DEE-4F0B-9A65-2CDA3E41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10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7FDA0E8-ABD5-4E9B-8A65-84D76E65E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CAFED1-9C86-4660-A2CA-8FBC3CA60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9CD10-A502-46FE-9D45-FC27B40A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B5CCCD-607F-47DE-B62E-F7D0E49E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AB11-D2DF-4C4A-B12C-82CBA334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85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870B4-F130-4C2D-9105-A9637A2A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93C0CF-F832-4BAF-9EA9-9686B76E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A0414E-F7BA-42ED-B631-8D209133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038536-F6AF-4E6F-9335-578D0F5C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C9773B-FB01-4064-98AA-073A555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644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B1DDF-EFFE-4FF0-B558-B22F772E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61C45C-28EE-4DE2-8C17-82EE26990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83ECD5-9CD4-4FC4-ABC1-2AD7A756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29FCD4-DC9F-4E90-8D8F-BD6E99B4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3C77AF-093D-419D-9F2C-A61D3052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048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24A677-051D-4680-A313-6F24F57A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C17105-6E03-4605-9D49-587129C36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65A912-A215-4B9B-BC46-C003A2CF3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12F369-46C8-49AB-A029-2B3C738E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E0D82A-3D7C-485B-91C1-31A9BD2A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16762A5-2478-4742-B090-9E613A4D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292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208A7-34AF-4E29-B363-70765817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A6EAE8-B9D1-432F-ACC0-1E73D9835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A9F8EE-61EA-466E-9B80-9F3ED6AF8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1F2B00-55E6-4D09-A8DC-A3C47C48F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9C2B621-9857-4DBA-8394-2D6F6C687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78E9D4E-6674-4CFC-B441-4E15BAF7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43F9919-CC28-4597-809E-055C33B3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9E5120-9632-42F1-8328-B40F82FA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179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4ED75-4A08-47C0-8BF6-EA407E0F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0E90B18-38C0-4A93-A864-542651EC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A7C40BD-0BBD-47BF-8001-A9380CCE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B05514-C679-4AE4-918D-3992EDBC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810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214AAB9-DC6C-46C4-BC43-1463668A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40B99C8-FCF0-411A-988B-D663BF55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96D6C27-3832-4607-B4FF-1F1A8C3B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57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004AA0-9C96-4D80-B389-CD02AF2E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664E5D-637A-49EF-B61E-192D6988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193404-1EA0-4CF0-89E1-63D0EFEAD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C697EC-9C5C-4412-A97E-4AC7A49B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DCBA5E-4FF7-4678-B8D0-E24713DD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F3B9D5-B4C0-4221-A03B-4B10AD65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957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B3E8C-D128-47B2-8E6E-2C8B86BD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981D707-53F2-4B49-8BB3-6A95A69E4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7A729C-18FA-45D2-953B-FF3197715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B9B3BE-6339-4E74-BA50-839CEBC3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3C9252-FE91-49BA-A86C-CE6642C7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55AD89-0EEA-4823-B47D-EEA95B62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90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99B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8B444D-489E-453D-A8BB-D5AE4901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50CF23-FA44-4B07-9538-F45DFCFD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3EE75E-38C2-4E6E-BC4D-C135C43D5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51D0D-FF49-4BF8-825C-ECB42D7CD6C1}" type="datetimeFigureOut">
              <a:rPr lang="en-GB" smtClean="0"/>
              <a:pPr/>
              <a:t>10/04/2020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01181D-CD50-4563-A217-E9D4E1BAA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6FE924-27EA-45DB-90F3-122B9CE34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D31C-A10C-4643-B5C1-C7092AE5C6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33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7484" y="333790"/>
            <a:ext cx="8825658" cy="2677648"/>
          </a:xfrm>
        </p:spPr>
        <p:txBody>
          <a:bodyPr/>
          <a:lstStyle/>
          <a:p>
            <a:pPr algn="ctr"/>
            <a:r>
              <a:rPr lang="ru-RU" dirty="0" smtClean="0">
                <a:latin typeface="Century Gothic" pitchFamily="34" charset="0"/>
              </a:rPr>
              <a:t>10 </a:t>
            </a:r>
            <a:r>
              <a:rPr lang="ru-RU" dirty="0" err="1">
                <a:latin typeface="Century Gothic" pitchFamily="34" charset="0"/>
              </a:rPr>
              <a:t>поширених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видів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шахрайства</a:t>
            </a:r>
            <a:r>
              <a:rPr lang="ru-RU" dirty="0">
                <a:latin typeface="Century Gothic" pitchFamily="34" charset="0"/>
              </a:rPr>
              <a:t> з </a:t>
            </a:r>
            <a:r>
              <a:rPr lang="ru-RU" dirty="0" err="1">
                <a:latin typeface="Century Gothic" pitchFamily="34" charset="0"/>
              </a:rPr>
              <a:t>платіжними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картками</a:t>
            </a:r>
            <a:endParaRPr lang="uk-UA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558" y="3990735"/>
            <a:ext cx="3084223" cy="2053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94" y="3990735"/>
            <a:ext cx="3014765" cy="20535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0EEE35-A597-4150-AC3C-8E6128A11E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28" y="5771566"/>
            <a:ext cx="2262093" cy="893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684E26-72DD-480F-94BB-52B1274A7A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8827" y="6136375"/>
            <a:ext cx="3003173" cy="5784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37BFC4-C1B3-4224-8F00-0FC06FE7DB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3480" y="165297"/>
            <a:ext cx="886701" cy="7384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EDAB3F-D66A-4938-AC92-6E37D48006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05" y="468131"/>
            <a:ext cx="1045466" cy="463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63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entury Gothic" pitchFamily="34" charset="0"/>
              </a:rPr>
              <a:t>6. </a:t>
            </a:r>
            <a:r>
              <a:rPr lang="ru-RU" dirty="0" err="1">
                <a:latin typeface="Century Gothic" pitchFamily="34" charset="0"/>
              </a:rPr>
              <a:t>Копіювання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даних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карти</a:t>
            </a:r>
            <a:r>
              <a:rPr lang="ru-RU" dirty="0">
                <a:latin typeface="Century Gothic" pitchFamily="34" charset="0"/>
              </a:rPr>
              <a:t> при </a:t>
            </a:r>
            <a:r>
              <a:rPr lang="ru-RU" dirty="0" err="1">
                <a:latin typeface="Century Gothic" pitchFamily="34" charset="0"/>
              </a:rPr>
              <a:t>передачі</a:t>
            </a:r>
            <a:r>
              <a:rPr lang="ru-RU" dirty="0">
                <a:latin typeface="Century Gothic" pitchFamily="34" charset="0"/>
              </a:rPr>
              <a:t> в руки</a:t>
            </a:r>
            <a:endParaRPr lang="uk-UA" dirty="0"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6928519"/>
              </p:ext>
            </p:extLst>
          </p:nvPr>
        </p:nvGraphicFramePr>
        <p:xfrm>
          <a:off x="1927952" y="1850834"/>
          <a:ext cx="8383836" cy="474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1479" y="2469671"/>
            <a:ext cx="1849581" cy="1849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03235" y="4737252"/>
            <a:ext cx="2063986" cy="1856843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5013" y="415313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49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Century Gothic" pitchFamily="34" charset="0"/>
              </a:rPr>
              <a:t>7. Незахищені мережі </a:t>
            </a:r>
            <a:r>
              <a:rPr lang="en-US" dirty="0" err="1">
                <a:latin typeface="Century Gothic" pitchFamily="34" charset="0"/>
              </a:rPr>
              <a:t>WI-Fi</a:t>
            </a:r>
            <a:endParaRPr lang="uk-UA" dirty="0"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4167431"/>
              </p:ext>
            </p:extLst>
          </p:nvPr>
        </p:nvGraphicFramePr>
        <p:xfrm>
          <a:off x="516567" y="1531345"/>
          <a:ext cx="9541833" cy="532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8471" y="2911762"/>
            <a:ext cx="1533237" cy="1533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60816" y="5107131"/>
            <a:ext cx="1842440" cy="1487632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3153" y="514466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47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44" y="0"/>
            <a:ext cx="10969978" cy="1325563"/>
          </a:xfrm>
        </p:spPr>
        <p:txBody>
          <a:bodyPr/>
          <a:lstStyle/>
          <a:p>
            <a:pPr algn="ctr"/>
            <a:r>
              <a:rPr lang="ru-RU" dirty="0">
                <a:latin typeface="Century Gothic" pitchFamily="34" charset="0"/>
              </a:rPr>
              <a:t>8</a:t>
            </a:r>
            <a:r>
              <a:rPr lang="ru-RU" sz="4000" dirty="0">
                <a:latin typeface="Century Gothic" pitchFamily="34" charset="0"/>
              </a:rPr>
              <a:t>. </a:t>
            </a:r>
            <a:r>
              <a:rPr lang="ru-RU" sz="4000" dirty="0" err="1">
                <a:latin typeface="Century Gothic" pitchFamily="34" charset="0"/>
              </a:rPr>
              <a:t>Комп’ютери</a:t>
            </a:r>
            <a:r>
              <a:rPr lang="ru-RU" sz="4000" dirty="0">
                <a:latin typeface="Century Gothic" pitchFamily="34" charset="0"/>
              </a:rPr>
              <a:t> в </a:t>
            </a:r>
            <a:r>
              <a:rPr lang="ru-RU" sz="4000" dirty="0" err="1">
                <a:latin typeface="Century Gothic" pitchFamily="34" charset="0"/>
              </a:rPr>
              <a:t>громадських</a:t>
            </a:r>
            <a:r>
              <a:rPr lang="ru-RU" sz="4000" dirty="0">
                <a:latin typeface="Century Gothic" pitchFamily="34" charset="0"/>
              </a:rPr>
              <a:t> </a:t>
            </a:r>
            <a:r>
              <a:rPr lang="ru-RU" sz="4000" dirty="0" err="1">
                <a:latin typeface="Century Gothic" pitchFamily="34" charset="0"/>
              </a:rPr>
              <a:t>місцях</a:t>
            </a:r>
            <a:endParaRPr lang="uk-UA" sz="4000" dirty="0"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3502105"/>
              </p:ext>
            </p:extLst>
          </p:nvPr>
        </p:nvGraphicFramePr>
        <p:xfrm>
          <a:off x="1275645" y="1512712"/>
          <a:ext cx="10371620" cy="50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2628" y="2071776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1234" y="4109156"/>
            <a:ext cx="1988241" cy="1601356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8744" y="338197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536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145617" cy="1325563"/>
          </a:xfrm>
        </p:spPr>
        <p:txBody>
          <a:bodyPr/>
          <a:lstStyle/>
          <a:p>
            <a:pPr algn="ctr"/>
            <a:r>
              <a:rPr lang="ru-RU" dirty="0">
                <a:latin typeface="Century Gothic" pitchFamily="34" charset="0"/>
              </a:rPr>
              <a:t>9. </a:t>
            </a:r>
            <a:r>
              <a:rPr lang="ru-RU" dirty="0" err="1">
                <a:latin typeface="Century Gothic" pitchFamily="34" charset="0"/>
              </a:rPr>
              <a:t>Скімінг</a:t>
            </a:r>
            <a:r>
              <a:rPr lang="ru-RU" dirty="0">
                <a:latin typeface="Century Gothic" pitchFamily="34" charset="0"/>
              </a:rPr>
              <a:t> для </a:t>
            </a:r>
            <a:r>
              <a:rPr lang="ru-RU" dirty="0" err="1">
                <a:latin typeface="Century Gothic" pitchFamily="34" charset="0"/>
              </a:rPr>
              <a:t>крадіжки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даних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карти</a:t>
            </a:r>
            <a:endParaRPr lang="uk-UA" dirty="0"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6069196"/>
              </p:ext>
            </p:extLst>
          </p:nvPr>
        </p:nvGraphicFramePr>
        <p:xfrm>
          <a:off x="991519" y="1465244"/>
          <a:ext cx="10895682" cy="530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9590" y="1839908"/>
            <a:ext cx="2380763" cy="1872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03" y="4922982"/>
            <a:ext cx="2490784" cy="1744518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9419" y="481415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267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entury Gothic" pitchFamily="34" charset="0"/>
              </a:rPr>
              <a:t>10. </a:t>
            </a:r>
            <a:r>
              <a:rPr lang="ru-RU" dirty="0" err="1">
                <a:latin typeface="Century Gothic" pitchFamily="34" charset="0"/>
              </a:rPr>
              <a:t>Несанкціоноване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проведення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чергових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платежів</a:t>
            </a:r>
            <a:endParaRPr lang="uk-UA" dirty="0">
              <a:latin typeface="Century Gothic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6498051"/>
              </p:ext>
            </p:extLst>
          </p:nvPr>
        </p:nvGraphicFramePr>
        <p:xfrm>
          <a:off x="578498" y="1716833"/>
          <a:ext cx="10540898" cy="469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6931" y="367711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366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39699" cy="747579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756522"/>
              </p:ext>
            </p:extLst>
          </p:nvPr>
        </p:nvGraphicFramePr>
        <p:xfrm>
          <a:off x="694063" y="1509311"/>
          <a:ext cx="11413066" cy="534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9476" y="376142"/>
            <a:ext cx="944562" cy="969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77" y="4987635"/>
            <a:ext cx="1782041" cy="17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6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356" y="368174"/>
            <a:ext cx="9574622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 Gothic" pitchFamily="34" charset="0"/>
              </a:rPr>
              <a:t>1. </a:t>
            </a:r>
            <a:r>
              <a:rPr lang="ru-RU" dirty="0" err="1">
                <a:latin typeface="Century Gothic" pitchFamily="34" charset="0"/>
              </a:rPr>
              <a:t>Вдаване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опитування</a:t>
            </a:r>
            <a:r>
              <a:rPr lang="ru-RU" dirty="0">
                <a:latin typeface="Century Gothic" pitchFamily="34" charset="0"/>
              </a:rPr>
              <a:t> в </a:t>
            </a:r>
            <a:r>
              <a:rPr lang="ru-RU" dirty="0" err="1">
                <a:latin typeface="Century Gothic" pitchFamily="34" charset="0"/>
              </a:rPr>
              <a:t>соцмережах</a:t>
            </a:r>
            <a:r>
              <a:rPr lang="ru-RU" dirty="0">
                <a:latin typeface="Century Gothic" pitchFamily="34" charset="0"/>
              </a:rPr>
              <a:t> з </a:t>
            </a:r>
            <a:r>
              <a:rPr lang="ru-RU" dirty="0" err="1">
                <a:latin typeface="Century Gothic" pitchFamily="34" charset="0"/>
              </a:rPr>
              <a:t>розіграшем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призів</a:t>
            </a:r>
            <a:endParaRPr lang="uk-UA" dirty="0"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2275617"/>
              </p:ext>
            </p:extLst>
          </p:nvPr>
        </p:nvGraphicFramePr>
        <p:xfrm>
          <a:off x="660331" y="1399142"/>
          <a:ext cx="8803157" cy="5289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606" y="3360144"/>
            <a:ext cx="2198989" cy="1587096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2473" y="161925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50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entury Gothic" pitchFamily="34" charset="0"/>
              </a:rPr>
              <a:t>2. </a:t>
            </a:r>
            <a:r>
              <a:rPr lang="ru-RU" dirty="0" err="1">
                <a:latin typeface="Century Gothic" pitchFamily="34" charset="0"/>
              </a:rPr>
              <a:t>Телефонний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дзвінок</a:t>
            </a:r>
            <a:r>
              <a:rPr lang="ru-RU" dirty="0">
                <a:latin typeface="Century Gothic" pitchFamily="34" charset="0"/>
              </a:rPr>
              <a:t> з метою </a:t>
            </a:r>
            <a:r>
              <a:rPr lang="ru-RU" dirty="0" err="1">
                <a:latin typeface="Century Gothic" pitchFamily="34" charset="0"/>
              </a:rPr>
              <a:t>отримати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секретні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дані</a:t>
            </a:r>
            <a:endParaRPr lang="uk-UA" dirty="0">
              <a:latin typeface="Century Gothic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4101619"/>
              </p:ext>
            </p:extLst>
          </p:nvPr>
        </p:nvGraphicFramePr>
        <p:xfrm>
          <a:off x="1211853" y="1927951"/>
          <a:ext cx="10366873" cy="452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8911" y="404296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99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itchFamily="34" charset="0"/>
              </a:rPr>
              <a:t>2. </a:t>
            </a:r>
            <a:r>
              <a:rPr lang="ru-RU" dirty="0" err="1" smtClean="0">
                <a:latin typeface="Century Gothic" pitchFamily="34" charset="0"/>
              </a:rPr>
              <a:t>Телефонний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дзвінок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метою </a:t>
            </a:r>
            <a:r>
              <a:rPr lang="ru-RU" dirty="0" err="1" smtClean="0">
                <a:latin typeface="Century Gothic" pitchFamily="34" charset="0"/>
              </a:rPr>
              <a:t>отримати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секретні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дані</a:t>
            </a: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93043" y="2130426"/>
          <a:ext cx="96491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4580" y="4814370"/>
            <a:ext cx="1555217" cy="1555217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0097" y="448363"/>
            <a:ext cx="944882" cy="9692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entury Gothic" pitchFamily="34" charset="0"/>
              </a:rPr>
              <a:t>3. </a:t>
            </a:r>
            <a:r>
              <a:rPr lang="ru-RU" dirty="0" err="1">
                <a:latin typeface="Century Gothic" pitchFamily="34" charset="0"/>
              </a:rPr>
              <a:t>Заміна</a:t>
            </a:r>
            <a:r>
              <a:rPr lang="ru-RU" dirty="0">
                <a:latin typeface="Century Gothic" pitchFamily="34" charset="0"/>
              </a:rPr>
              <a:t> SIM </a:t>
            </a:r>
            <a:r>
              <a:rPr lang="ru-RU" dirty="0" err="1">
                <a:latin typeface="Century Gothic" pitchFamily="34" charset="0"/>
              </a:rPr>
              <a:t>карти</a:t>
            </a:r>
            <a:r>
              <a:rPr lang="ru-RU" dirty="0">
                <a:latin typeface="Century Gothic" pitchFamily="34" charset="0"/>
              </a:rPr>
              <a:t> для доступу до онлайн </a:t>
            </a:r>
            <a:r>
              <a:rPr lang="ru-RU" dirty="0" err="1">
                <a:latin typeface="Century Gothic" pitchFamily="34" charset="0"/>
              </a:rPr>
              <a:t>банкінгу</a:t>
            </a:r>
            <a:endParaRPr lang="uk-UA" dirty="0"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53606053"/>
              </p:ext>
            </p:extLst>
          </p:nvPr>
        </p:nvGraphicFramePr>
        <p:xfrm>
          <a:off x="314036" y="2179782"/>
          <a:ext cx="9361778" cy="434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2170" y="2428298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38640" y="4777508"/>
            <a:ext cx="1382280" cy="1382280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0603" y="437347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340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76" y="365126"/>
            <a:ext cx="9539689" cy="989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3. </a:t>
            </a:r>
            <a:r>
              <a:rPr lang="ru-RU" dirty="0" err="1" smtClean="0">
                <a:latin typeface="Century Gothic" pitchFamily="34" charset="0"/>
              </a:rPr>
              <a:t>Заміна</a:t>
            </a:r>
            <a:r>
              <a:rPr lang="ru-RU" dirty="0" smtClean="0">
                <a:latin typeface="Century Gothic" pitchFamily="34" charset="0"/>
              </a:rPr>
              <a:t> SIM </a:t>
            </a:r>
            <a:r>
              <a:rPr lang="ru-RU" dirty="0" err="1" smtClean="0">
                <a:latin typeface="Century Gothic" pitchFamily="34" charset="0"/>
              </a:rPr>
              <a:t>карти</a:t>
            </a:r>
            <a:r>
              <a:rPr lang="ru-RU" dirty="0" smtClean="0">
                <a:latin typeface="Century Gothic" pitchFamily="34" charset="0"/>
              </a:rPr>
              <a:t> для доступу до </a:t>
            </a:r>
            <a:r>
              <a:rPr lang="ru-RU" dirty="0" err="1" smtClean="0">
                <a:latin typeface="Century Gothic" pitchFamily="34" charset="0"/>
              </a:rPr>
              <a:t>онлайн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банкінгу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4860" y="2126254"/>
          <a:ext cx="9793995" cy="39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0266" y="349212"/>
            <a:ext cx="944882" cy="969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2595" y="4531658"/>
            <a:ext cx="1829405" cy="1829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22" y="139348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entury Gothic" pitchFamily="34" charset="0"/>
              </a:rPr>
              <a:t>4. </a:t>
            </a:r>
            <a:r>
              <a:rPr lang="ru-RU" dirty="0" err="1">
                <a:latin typeface="Century Gothic" pitchFamily="34" charset="0"/>
              </a:rPr>
              <a:t>Платежі</a:t>
            </a:r>
            <a:r>
              <a:rPr lang="ru-RU" dirty="0">
                <a:latin typeface="Century Gothic" pitchFamily="34" charset="0"/>
              </a:rPr>
              <a:t> онлайн на </a:t>
            </a:r>
            <a:r>
              <a:rPr lang="ru-RU" dirty="0" err="1">
                <a:latin typeface="Century Gothic" pitchFamily="34" charset="0"/>
              </a:rPr>
              <a:t>незахищених</a:t>
            </a:r>
            <a:r>
              <a:rPr lang="ru-RU" dirty="0">
                <a:latin typeface="Century Gothic" pitchFamily="34" charset="0"/>
              </a:rPr>
              <a:t> сайтах</a:t>
            </a:r>
            <a:endParaRPr lang="uk-UA" dirty="0"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5397897"/>
              </p:ext>
            </p:extLst>
          </p:nvPr>
        </p:nvGraphicFramePr>
        <p:xfrm>
          <a:off x="1975556" y="1591734"/>
          <a:ext cx="9889066" cy="491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96" y="4806803"/>
            <a:ext cx="1635863" cy="1635863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1580" y="426058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357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15111" cy="1325563"/>
          </a:xfrm>
        </p:spPr>
        <p:txBody>
          <a:bodyPr/>
          <a:lstStyle/>
          <a:p>
            <a:pPr algn="ctr"/>
            <a:r>
              <a:rPr lang="ru-RU" dirty="0">
                <a:latin typeface="Century Gothic" pitchFamily="34" charset="0"/>
              </a:rPr>
              <a:t>5. </a:t>
            </a:r>
            <a:r>
              <a:rPr lang="ru-RU" dirty="0" err="1">
                <a:latin typeface="Century Gothic" pitchFamily="34" charset="0"/>
              </a:rPr>
              <a:t>Фішинг</a:t>
            </a:r>
            <a:r>
              <a:rPr lang="ru-RU" dirty="0">
                <a:latin typeface="Century Gothic" pitchFamily="34" charset="0"/>
              </a:rPr>
              <a:t> – </a:t>
            </a:r>
            <a:r>
              <a:rPr lang="ru-RU" dirty="0" err="1">
                <a:latin typeface="Century Gothic" pitchFamily="34" charset="0"/>
              </a:rPr>
              <a:t>підробка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веб-сторінок</a:t>
            </a:r>
            <a:r>
              <a:rPr lang="ru-RU" dirty="0">
                <a:latin typeface="Century Gothic" pitchFamily="34" charset="0"/>
              </a:rPr>
              <a:t> та </a:t>
            </a:r>
            <a:r>
              <a:rPr lang="ru-RU" dirty="0" err="1">
                <a:latin typeface="Century Gothic" pitchFamily="34" charset="0"/>
              </a:rPr>
              <a:t>електронних</a:t>
            </a:r>
            <a:r>
              <a:rPr lang="ru-RU" dirty="0">
                <a:latin typeface="Century Gothic" pitchFamily="34" charset="0"/>
              </a:rPr>
              <a:t> </a:t>
            </a:r>
            <a:r>
              <a:rPr lang="ru-RU" dirty="0" err="1">
                <a:latin typeface="Century Gothic" pitchFamily="34" charset="0"/>
              </a:rPr>
              <a:t>листів</a:t>
            </a:r>
            <a:endParaRPr lang="uk-UA" dirty="0">
              <a:latin typeface="Century Gothic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17897102"/>
              </p:ext>
            </p:extLst>
          </p:nvPr>
        </p:nvGraphicFramePr>
        <p:xfrm>
          <a:off x="154236" y="2055092"/>
          <a:ext cx="10554159" cy="480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0585" y="1714398"/>
            <a:ext cx="1861077" cy="1861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84665" y="5590964"/>
            <a:ext cx="1307335" cy="1119364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xmlns="" id="{EC025E9D-DC7E-4124-A4C9-9804536C55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3148" y="393281"/>
            <a:ext cx="944882" cy="96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941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2B2926"/>
      </a:dk1>
      <a:lt1>
        <a:sysClr val="window" lastClr="FFFFFF"/>
      </a:lt1>
      <a:dk2>
        <a:srgbClr val="2B2926"/>
      </a:dk2>
      <a:lt2>
        <a:srgbClr val="E7E6E6"/>
      </a:lt2>
      <a:accent1>
        <a:srgbClr val="0099BA"/>
      </a:accent1>
      <a:accent2>
        <a:srgbClr val="F566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CU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1082</Words>
  <Application>Microsoft Office PowerPoint</Application>
  <PresentationFormat>Произвольный</PresentationFormat>
  <Paragraphs>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10 поширених видів шахрайства з платіжними картками</vt:lpstr>
      <vt:lpstr>Слайд 2</vt:lpstr>
      <vt:lpstr>1. Вдаване опитування в соцмережах з розіграшем призів</vt:lpstr>
      <vt:lpstr>2. Телефонний дзвінок з метою отримати секретні дані</vt:lpstr>
      <vt:lpstr>2. Телефонний дзвінок з метою отримати секретні дані</vt:lpstr>
      <vt:lpstr>3. Заміна SIM карти для доступу до онлайн банкінгу</vt:lpstr>
      <vt:lpstr>3. Заміна SIM карти для доступу до онлайн банкінгу</vt:lpstr>
      <vt:lpstr>4. Платежі онлайн на незахищених сайтах</vt:lpstr>
      <vt:lpstr>5. Фішинг – підробка веб-сторінок та електронних листів</vt:lpstr>
      <vt:lpstr>6. Копіювання даних карти при передачі в руки</vt:lpstr>
      <vt:lpstr>7. Незахищені мережі WI-Fi</vt:lpstr>
      <vt:lpstr>8. Комп’ютери в громадських місцях</vt:lpstr>
      <vt:lpstr>9. Скімінг для крадіжки даних карти</vt:lpstr>
      <vt:lpstr>10. Несанкціоноване проведення чергових платежів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2020-03-09T15:32:02Z</dcterms:created>
  <dcterms:modified xsi:type="dcterms:W3CDTF">2020-04-10T17:22:15Z</dcterms:modified>
</cp:coreProperties>
</file>