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57" r:id="rId4"/>
    <p:sldId id="258" r:id="rId5"/>
    <p:sldId id="263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2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3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4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4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28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7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9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06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4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D3D4-1EE2-4EA5-9042-58AAB1B1B9F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7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Биотехнология - YouTube"/>
          <p:cNvPicPr>
            <a:picLocks noChangeAspect="1" noChangeArrowheads="1"/>
          </p:cNvPicPr>
          <p:nvPr/>
        </p:nvPicPr>
        <p:blipFill>
          <a:blip r:embed="rId2"/>
          <a:srcRect l="8546" t="-372" r="8866" b="1489"/>
          <a:stretch>
            <a:fillRect/>
          </a:stretch>
        </p:blipFill>
        <p:spPr bwMode="auto">
          <a:xfrm>
            <a:off x="0" y="0"/>
            <a:ext cx="12192000" cy="68766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9729" y="1658678"/>
            <a:ext cx="1113228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Науковий гурток </a:t>
            </a:r>
          </a:p>
          <a:p>
            <a:pPr algn="ctr"/>
            <a:r>
              <a:rPr lang="uk-UA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«Біотехнологія у ветеринарній медицині» </a:t>
            </a:r>
          </a:p>
          <a:p>
            <a:pPr algn="just"/>
            <a:endParaRPr lang="uk-UA" sz="4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наукового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гуртка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к.вет.н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доцент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кафедри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ветеринарної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епідеміології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охорони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здоров'я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	</a:t>
            </a:r>
          </a:p>
          <a:p>
            <a:pPr algn="ctr"/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Маріанна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ІГНАТОВСЬКА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Красная» биотехнология ЕАЭС – перспективы и наработки :: Новости ::  StanRadar - новости Центральной Аз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4943" y="1204650"/>
            <a:ext cx="110690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Напрям роботи –</a:t>
            </a:r>
            <a:r>
              <a:rPr lang="uk-UA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отримання препаративних форм </a:t>
            </a:r>
            <a:r>
              <a:rPr lang="uk-UA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імунобіопрепаратів</a:t>
            </a:r>
            <a:r>
              <a:rPr lang="uk-UA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для ветеринарії, удосконалення методів виявлення токсичності продуктів тваринного походження за допомогою тест-мікроорганізмі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езентація на тему Біотехнології, завдання та методи генної та клітинної  інженерії, клонування — презентації з біології | GDZ4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57"/>
            <a:ext cx="12192000" cy="689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1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881" y="180459"/>
            <a:ext cx="2848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Актив гуртка </a:t>
            </a: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8344" y="1679946"/>
          <a:ext cx="11461898" cy="4795281"/>
        </p:xfrm>
        <a:graphic>
          <a:graphicData uri="http://schemas.openxmlformats.org/drawingml/2006/table">
            <a:tbl>
              <a:tblPr/>
              <a:tblGrid>
                <a:gridCol w="733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6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7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635">
                <a:tc>
                  <a:txBody>
                    <a:bodyPr/>
                    <a:lstStyle/>
                    <a:p>
                      <a:pPr marL="457200" indent="-443230" algn="ctr"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ПІП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Факультет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Курс, група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37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Трач Дана Григорівна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ветеринарної медицини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2 курс 7 група ОС «Магістр»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37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Палій Єлизавета Олександрівна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ветеринарної медицини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2 курс 7 група ОС «Магістр»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37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Мухіпова Ельміра Ілдарівна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ветеринарної медицини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2 курс 7 група ОС «Магістр»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37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Босак Аліна Сергіївна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ветеринарної медицини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2 курс 7 група ОС «Магістр»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37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Гирко Анна Богданівна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ветеринарної медицини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2 курс 10 група ОС «Магістр»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37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Оліфер Софія Юріївна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ветеринарної медицини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2 курс 10 група ОС «Магістр»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37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Серховець Анастасія Сергіївна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ветеринарної медицини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2 курс 10 група ОС «Магістр»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4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223283"/>
            <a:ext cx="3367161" cy="2157971"/>
          </a:xfrm>
          <a:prstGeom prst="rect">
            <a:avLst/>
          </a:prstGeom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92" y="3636335"/>
            <a:ext cx="3969724" cy="300846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26" y="3423684"/>
            <a:ext cx="4067318" cy="2860157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32" y="162285"/>
            <a:ext cx="3832528" cy="28758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516" y="188663"/>
            <a:ext cx="10515600" cy="773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План </a:t>
            </a:r>
            <a:r>
              <a:rPr lang="ru-RU" sz="2000" b="1" dirty="0" err="1"/>
              <a:t>роботи</a:t>
            </a:r>
            <a:r>
              <a:rPr lang="ru-RU" sz="2000" b="1" dirty="0"/>
              <a:t> </a:t>
            </a:r>
            <a:r>
              <a:rPr lang="ru-RU" sz="2000" b="1" dirty="0" err="1"/>
              <a:t>наукового</a:t>
            </a:r>
            <a:r>
              <a:rPr lang="ru-RU" sz="2000" b="1" dirty="0"/>
              <a:t> </a:t>
            </a:r>
            <a:r>
              <a:rPr lang="ru-RU" sz="2000" b="1" dirty="0" err="1"/>
              <a:t>гуртка</a:t>
            </a:r>
            <a:r>
              <a:rPr lang="ru-RU" sz="2000" b="1" dirty="0"/>
              <a:t> </a:t>
            </a:r>
            <a:br>
              <a:rPr lang="ru-RU" sz="2000" dirty="0"/>
            </a:br>
            <a:r>
              <a:rPr lang="ru-RU" sz="2000" b="1" dirty="0"/>
              <a:t>«</a:t>
            </a:r>
            <a:r>
              <a:rPr lang="ru-RU" sz="2000" b="1" dirty="0" err="1"/>
              <a:t>Біотехнологія</a:t>
            </a:r>
            <a:r>
              <a:rPr lang="ru-RU" sz="2000" b="1" dirty="0"/>
              <a:t> у </a:t>
            </a:r>
            <a:r>
              <a:rPr lang="ru-RU" sz="2000" b="1" dirty="0" err="1"/>
              <a:t>ветеринарній</a:t>
            </a:r>
            <a:r>
              <a:rPr lang="ru-RU" sz="2000" b="1" dirty="0"/>
              <a:t> </a:t>
            </a:r>
            <a:r>
              <a:rPr lang="ru-RU" sz="2000" b="1" dirty="0" err="1"/>
              <a:t>медицині</a:t>
            </a:r>
            <a:r>
              <a:rPr lang="ru-RU" sz="2000" b="1" dirty="0"/>
              <a:t>» на 20</a:t>
            </a:r>
            <a:r>
              <a:rPr lang="uk-UA" sz="2000" b="1" dirty="0"/>
              <a:t>23</a:t>
            </a:r>
            <a:r>
              <a:rPr lang="ru-RU" sz="2000" b="1" dirty="0"/>
              <a:t>-20</a:t>
            </a:r>
            <a:r>
              <a:rPr lang="uk-UA" sz="2000" b="1" dirty="0"/>
              <a:t>24</a:t>
            </a:r>
            <a:r>
              <a:rPr lang="ru-RU" sz="2000" b="1" dirty="0"/>
              <a:t> н.р.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08344" y="1095155"/>
          <a:ext cx="11440633" cy="5628860"/>
        </p:xfrm>
        <a:graphic>
          <a:graphicData uri="http://schemas.openxmlformats.org/drawingml/2006/table">
            <a:tbl>
              <a:tblPr/>
              <a:tblGrid>
                <a:gridCol w="872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5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9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6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7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Заходи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Дата проведення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Місцепроведення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Відповідальний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Умовироботи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у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біотехнологічнійлабораторії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Основироботиприладів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рн-метра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спектрофотометра, термостату,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холодильних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морозильних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установок, автоклаву,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дистилятору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центрифуги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11, 18, 25 вересня 20</a:t>
                      </a: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Лабораторія кафедри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Ігнатовська М.В.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Методидеструкціїклітин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фракціонуванняїхвмісту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Основніметодифракціонування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та очистки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білків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Кількісніметодивизначеннябілка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2, 9, 16, 23</a:t>
                      </a: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, 30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жовтня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20</a:t>
                      </a: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Лабораторія кафедри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Ігнатовська М.В.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Хроматографічніметодифракціонуваннябіомолекул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Колонковахроматографія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6, 13, 20, 27 листопад 20</a:t>
                      </a: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Лабораторія кафедри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Ігнатовська М.В.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Методиімунологічнихробіт. Імунізація тварин очищенимматеріаломсироватки ВРХ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5, 12, 19</a:t>
                      </a: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, 26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лютий 20</a:t>
                      </a: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Лабораторія кафедри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Ігнатовська М.В.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Біотехнологіякультивуваннябактерій. Приготуванняпоживнихсередовищ, селективнихсередовищ, одержанняробочих культур.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, 1</a:t>
                      </a: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, 1</a:t>
                      </a: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березень 20</a:t>
                      </a: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Лабораторія кафедри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Ігнатовська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М.В.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Методизберігання культур грибів-продуцентів. Культивування у ферментерах.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березень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Лабораторія кафедри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Ігнатовська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М.В.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Випробуванняімуноферментнихдіагностикумів. Види-тест наборів.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22, 29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квітень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Лабораторія кафедри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Ігнатовська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М.В.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Отримання на кролях анти сироваток. Проведення РДП.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13, 20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травень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Лабораторія кафедри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Ігнатовська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М.В.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11" marR="41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145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403</Words>
  <Application>Microsoft Office PowerPoint</Application>
  <PresentationFormat>Широкоэкранный</PresentationFormat>
  <Paragraphs>92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роботи наукового гуртка  «Біотехнологія у ветеринарній медицині» на 2023-2024 н.р.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WORKSTATION</dc:creator>
  <cp:lastModifiedBy>zhukovskyi.maksym@gmail.com</cp:lastModifiedBy>
  <cp:revision>9</cp:revision>
  <dcterms:created xsi:type="dcterms:W3CDTF">2021-05-13T05:58:10Z</dcterms:created>
  <dcterms:modified xsi:type="dcterms:W3CDTF">2024-11-12T11:07:21Z</dcterms:modified>
</cp:coreProperties>
</file>