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95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22784-0475-4595-8C39-649EBB826630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29A95-A703-4FEA-B3C4-7EF44450A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91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29A95-A703-4FEA-B3C4-7EF44450AD2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194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ED27-901D-4ED2-829D-7B4DD5CD415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75F-4546-46B4-B51B-B0BC2F8756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ED27-901D-4ED2-829D-7B4DD5CD415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75F-4546-46B4-B51B-B0BC2F875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ED27-901D-4ED2-829D-7B4DD5CD415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75F-4546-46B4-B51B-B0BC2F875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ED27-901D-4ED2-829D-7B4DD5CD415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75F-4546-46B4-B51B-B0BC2F875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ED27-901D-4ED2-829D-7B4DD5CD415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F1575F-4546-46B4-B51B-B0BC2F8756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ED27-901D-4ED2-829D-7B4DD5CD415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75F-4546-46B4-B51B-B0BC2F875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ED27-901D-4ED2-829D-7B4DD5CD415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75F-4546-46B4-B51B-B0BC2F875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ED27-901D-4ED2-829D-7B4DD5CD415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75F-4546-46B4-B51B-B0BC2F875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ED27-901D-4ED2-829D-7B4DD5CD415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75F-4546-46B4-B51B-B0BC2F875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ED27-901D-4ED2-829D-7B4DD5CD415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75F-4546-46B4-B51B-B0BC2F875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ED27-901D-4ED2-829D-7B4DD5CD415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575F-4546-46B4-B51B-B0BC2F875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43ED27-901D-4ED2-829D-7B4DD5CD415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F1575F-4546-46B4-B51B-B0BC2F8756B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89530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Твердот</a:t>
            </a:r>
            <a:r>
              <a:rPr lang="uk-UA" sz="5400" b="1" cap="none" spc="0" dirty="0" err="1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ільне</a:t>
            </a:r>
            <a:r>
              <a:rPr lang="uk-UA" sz="5400" b="1" cap="none" spc="0" dirty="0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моделювання </a:t>
            </a:r>
            <a:br>
              <a:rPr lang="uk-UA" sz="5400" b="1" cap="none" spc="0" dirty="0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5400" b="1" cap="none" spc="0" dirty="0">
              <a:ln/>
              <a:solidFill>
                <a:schemeClr val="accent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147" y="3501008"/>
            <a:ext cx="8530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Бензопила «Дружба»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54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Праці Гуля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539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2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Початок зборки</a:t>
            </a:r>
            <a:br>
              <a:rPr lang="uk-UA" dirty="0"/>
            </a:br>
            <a:r>
              <a:rPr lang="uk-UA" dirty="0"/>
              <a:t>блок 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1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Блок ІІ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8"/>
            <a:ext cx="9144000" cy="561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120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Механізм дії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611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6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Нарешті вийшло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25736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4177" y="836712"/>
            <a:ext cx="69049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 </a:t>
            </a:r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пишаємося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  <a:p>
            <a:pPr algn="ctr"/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своєю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групою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26" y="3212976"/>
            <a:ext cx="451744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1247" y="404664"/>
            <a:ext cx="3861506" cy="9233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C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Викладачі 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C000">
                  <a:alpha val="50000"/>
                </a:srgb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95536" y="45811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Бабка В.М.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4591120"/>
            <a:ext cx="3791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Несвідомін</a:t>
            </a:r>
            <a:r>
              <a:rPr lang="uk-UA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В.М.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1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332656"/>
            <a:ext cx="67744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>
                <a:ln/>
                <a:solidFill>
                  <a:schemeClr val="accent3"/>
                </a:solidFill>
                <a:effectLst/>
              </a:rPr>
              <a:t>Виконали</a:t>
            </a:r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 роботу                                                           </a:t>
            </a:r>
          </a:p>
          <a:p>
            <a:pPr algn="ctr"/>
            <a:r>
              <a:rPr lang="uk-UA" sz="5400" b="1" dirty="0">
                <a:ln/>
                <a:solidFill>
                  <a:schemeClr val="accent3"/>
                </a:solidFill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58" y="2482626"/>
            <a:ext cx="4143534" cy="30796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79912" y="1592814"/>
            <a:ext cx="2079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Ващук</a:t>
            </a:r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О.В.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5666" y="1559594"/>
            <a:ext cx="195040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ctr"/>
            <a:r>
              <a:rPr lang="uk-UA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Волков І.Р.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73905" y="3625058"/>
            <a:ext cx="2523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Гончаров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О.С.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46373" y="5926289"/>
            <a:ext cx="3014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Грибовський</a:t>
            </a:r>
            <a:r>
              <a:rPr lang="uk-UA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Я.Р.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3688" y="1593079"/>
            <a:ext cx="229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Грицюк</a:t>
            </a:r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Я.О.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36344" y="3575973"/>
            <a:ext cx="1454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Гуль С.Р.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59327" y="5926289"/>
            <a:ext cx="2554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Стоцький</a:t>
            </a:r>
            <a:r>
              <a:rPr lang="uk-UA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В.В.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85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Початок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pic>
        <p:nvPicPr>
          <p:cNvPr id="10242" name="Picture 2" descr="G: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9144001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26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Руль Сашко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80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Волков мучиться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144000" cy="554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2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Роботи </a:t>
            </a:r>
            <a:r>
              <a:rPr lang="uk-UA" dirty="0" err="1"/>
              <a:t>Гончарова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90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97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Ярики</a:t>
            </a:r>
            <a:r>
              <a:rPr lang="uk-UA" dirty="0"/>
              <a:t> трудяться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5508104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50568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33" y="1268760"/>
            <a:ext cx="481838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1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Робота </a:t>
            </a:r>
            <a:r>
              <a:rPr lang="uk-UA" dirty="0" err="1"/>
              <a:t>Стоцького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9144000" cy="539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41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86</Words>
  <Application>Microsoft Office PowerPoint</Application>
  <PresentationFormat>Экран (4:3)</PresentationFormat>
  <Paragraphs>28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Початок </vt:lpstr>
      <vt:lpstr>Руль Сашко</vt:lpstr>
      <vt:lpstr>Волков мучиться</vt:lpstr>
      <vt:lpstr>Роботи Гончарова</vt:lpstr>
      <vt:lpstr>Ярики трудяться</vt:lpstr>
      <vt:lpstr>Робота Стоцького</vt:lpstr>
      <vt:lpstr>Праці Гуля</vt:lpstr>
      <vt:lpstr>Початок зборки блок І</vt:lpstr>
      <vt:lpstr>Блок ІІ</vt:lpstr>
      <vt:lpstr>Механізм дії</vt:lpstr>
      <vt:lpstr>Нарешті вийшло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Віктор Несв</cp:lastModifiedBy>
  <cp:revision>11</cp:revision>
  <dcterms:created xsi:type="dcterms:W3CDTF">2011-12-15T12:42:29Z</dcterms:created>
  <dcterms:modified xsi:type="dcterms:W3CDTF">2024-12-09T09:00:20Z</dcterms:modified>
</cp:coreProperties>
</file>