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58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1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0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8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6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3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2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8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FDBE-01FB-4675-9DB8-F934A08053BD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4034" y="428605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2596" y="3071811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НАВЧАЛЬНИЙ РІК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6910" y="5013177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Керівник: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., доцент Коробко М.М.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1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Підйомно-транспортні машини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69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0" y="404664"/>
            <a:ext cx="2405284" cy="20666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13" y="2060848"/>
            <a:ext cx="3098188" cy="4661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0" y="2902342"/>
            <a:ext cx="5141588" cy="38796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628800"/>
            <a:ext cx="3246388" cy="19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3672" y="66170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РОЗРОБКА</a:t>
            </a:r>
            <a:r>
              <a:rPr lang="uk-UA" sz="2800" b="1" dirty="0"/>
              <a:t> КОНСТРУКЦІЙ СКРЕБКОВИХ КОНВЕЄРІВ З ФУНКЦІЄЮ ДООЧИСТКИ КОРЕНЕПЛОДІВ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716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32" y="1772816"/>
            <a:ext cx="460613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5520" y="70149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ДООЧИСТКА КОРЕНЕПЛОДІВ НА СКРЕБКОВИХ КОНВЕЄРАХ ШЛЯХОМ ВИКОРИСТАННЯ ВІБРАЦІЙНИХ ЗБУДЖУВАЧІВ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443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085678"/>
            <a:ext cx="5400600" cy="26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124744"/>
            <a:ext cx="6634683" cy="26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24000" y="188640"/>
            <a:ext cx="9036496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РОЗРОБКА</a:t>
            </a:r>
            <a:r>
              <a:rPr lang="uk-UA" sz="3200" b="1" dirty="0"/>
              <a:t> КОНСТРУКЦІЙ ПРУТКОВИХ КОНВЕЄРІВ З ЦИКЛІЧНО-ЗМІННИМ РУХОМ КОНВЕЄРНОГО ПОЛОТНА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9078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8480" r="13644" b="24475"/>
          <a:stretch>
            <a:fillRect/>
          </a:stretch>
        </p:blipFill>
        <p:spPr bwMode="auto">
          <a:xfrm>
            <a:off x="359843" y="648784"/>
            <a:ext cx="6074440" cy="30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19643" r="4787" b="22163"/>
          <a:stretch>
            <a:fillRect/>
          </a:stretch>
        </p:blipFill>
        <p:spPr bwMode="auto">
          <a:xfrm>
            <a:off x="359843" y="3806705"/>
            <a:ext cx="6074440" cy="284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3268" r="26764" b="18005"/>
          <a:stretch>
            <a:fillRect/>
          </a:stretch>
        </p:blipFill>
        <p:spPr bwMode="auto">
          <a:xfrm>
            <a:off x="7402389" y="543552"/>
            <a:ext cx="4064681" cy="29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8113" y="20332"/>
            <a:ext cx="745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Тяговий канатний ланцюг</a:t>
            </a:r>
            <a:endParaRPr lang="uk-UA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29532" y="6397520"/>
            <a:ext cx="632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Розробка авторів: </a:t>
            </a:r>
            <a:r>
              <a:rPr lang="uk-UA" dirty="0" err="1" smtClean="0"/>
              <a:t>Ловейкін</a:t>
            </a:r>
            <a:r>
              <a:rPr lang="uk-UA" dirty="0" smtClean="0"/>
              <a:t> В.С., Коробко М.М</a:t>
            </a:r>
            <a:r>
              <a:rPr lang="uk-UA" dirty="0" smtClean="0"/>
              <a:t>.,  Гончар В.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08" y="3771609"/>
            <a:ext cx="5227033" cy="25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5137" r="1713" b="33221"/>
          <a:stretch/>
        </p:blipFill>
        <p:spPr>
          <a:xfrm>
            <a:off x="4099656" y="1118035"/>
            <a:ext cx="7925912" cy="36187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1626" y="163928"/>
            <a:ext cx="7704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Розвантажувальна пересувна станція  стрічкового конвеєра</a:t>
            </a:r>
            <a:endParaRPr lang="uk-UA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70171" y="6342517"/>
            <a:ext cx="299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Розробка </a:t>
            </a:r>
            <a:r>
              <a:rPr lang="uk-UA" dirty="0" smtClean="0"/>
              <a:t>студента </a:t>
            </a:r>
            <a:r>
              <a:rPr lang="uk-UA" dirty="0" err="1"/>
              <a:t>Помаз</a:t>
            </a:r>
            <a:r>
              <a:rPr lang="uk-UA" dirty="0"/>
              <a:t> </a:t>
            </a:r>
            <a:r>
              <a:rPr lang="uk-UA" dirty="0" smtClean="0"/>
              <a:t>М.</a:t>
            </a:r>
            <a:endParaRPr lang="ru-RU" dirty="0"/>
          </a:p>
        </p:txBody>
      </p:sp>
      <p:pic>
        <p:nvPicPr>
          <p:cNvPr id="5" name="Рисунок 4" descr="1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" y="5198869"/>
            <a:ext cx="477205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2" y="1742430"/>
            <a:ext cx="3821835" cy="26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1626" y="188641"/>
            <a:ext cx="7704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 комплексної очистки конвеєрної стрічки  на конвеєрі (монтажна схема)</a:t>
            </a:r>
            <a:endParaRPr lang="uk-UA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081969"/>
            <a:ext cx="5949368" cy="3725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47900"/>
          <a:stretch/>
        </p:blipFill>
        <p:spPr>
          <a:xfrm>
            <a:off x="1847528" y="4797152"/>
            <a:ext cx="3271428" cy="1906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250439"/>
            <a:ext cx="2808312" cy="30955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04887" y="6334554"/>
            <a:ext cx="438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Розробка студента </a:t>
            </a:r>
            <a:r>
              <a:rPr lang="uk-UA" dirty="0" smtClean="0"/>
              <a:t>Кожемякіна А.</a:t>
            </a:r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01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6" y="2582358"/>
            <a:ext cx="8938054" cy="4275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2" y="90617"/>
            <a:ext cx="5242199" cy="5296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77" y="1309817"/>
            <a:ext cx="4068424" cy="28750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7743" y="98651"/>
            <a:ext cx="745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Спірально-гвинтовий конвеєр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36985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036496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РОЗРОБКА</a:t>
            </a:r>
            <a:r>
              <a:rPr lang="uk-UA" sz="3200" b="1" dirty="0"/>
              <a:t> КОНСТРУКЦІЙ ПРУТКОВИХ КОНВЕЄРІВ З КАНАТНИМИ ТЯГОВИМИ ОРГАНАМИ</a:t>
            </a:r>
            <a:endParaRPr lang="uk-U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64" y="1700808"/>
            <a:ext cx="5158730" cy="20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700809"/>
            <a:ext cx="2932184" cy="22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581129"/>
            <a:ext cx="4804392" cy="21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5"/>
          <a:stretch/>
        </p:blipFill>
        <p:spPr bwMode="auto">
          <a:xfrm>
            <a:off x="1706538" y="4293097"/>
            <a:ext cx="3400224" cy="225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53" y="93127"/>
            <a:ext cx="526268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33" y="260648"/>
            <a:ext cx="3635896" cy="20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63" y="2204601"/>
            <a:ext cx="4342259" cy="23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35" y="2676917"/>
            <a:ext cx="26289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4474"/>
            <a:ext cx="52768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79" y="4934720"/>
            <a:ext cx="2596852" cy="18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188640"/>
            <a:ext cx="90364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/>
              <a:t>ХОМУТИ КРІПЛЕННЯ ВАНТАЖОЗАХВАТІВ ДО КАНАТНИХ ТЯГОВИХ ОРГАНІВ</a:t>
            </a:r>
            <a:endParaRPr lang="uk-U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1" y="4071322"/>
            <a:ext cx="1905731" cy="235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1" y="1458250"/>
            <a:ext cx="8346475" cy="225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10" y="4071322"/>
            <a:ext cx="4042761" cy="235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7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10" y="1988840"/>
            <a:ext cx="3522743" cy="250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036496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РОЗРОБКА</a:t>
            </a:r>
            <a:r>
              <a:rPr lang="uk-UA" sz="3200" b="1" dirty="0"/>
              <a:t> КОНСТРУКЦІЙ КОНВЕЄРІВ З КАНАТНИМИ ТЯГОВИМИ ОРГАНАМИ</a:t>
            </a:r>
            <a:endParaRPr lang="uk-UA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96" y="1387624"/>
            <a:ext cx="5267868" cy="276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96" y="4154585"/>
            <a:ext cx="6650327" cy="243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128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РОЗРОБКА КОНСТРУКЦІЙ ПРУТКОВИХ КОНВЕЄРІВ З КАНАТНИМИ ТЯГОВИМИ ОРГАНАМИ</vt:lpstr>
      <vt:lpstr>Презентация PowerPoint</vt:lpstr>
      <vt:lpstr>Презентация PowerPoint</vt:lpstr>
      <vt:lpstr>РОЗРОБКА КОНСТРУКЦІЙ КОНВЕЄРІВ З КАНАТНИМИ ТЯГОВИМИ ОРГАНАМИ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IMPRESSION</cp:lastModifiedBy>
  <cp:revision>6</cp:revision>
  <dcterms:created xsi:type="dcterms:W3CDTF">2020-05-17T05:57:15Z</dcterms:created>
  <dcterms:modified xsi:type="dcterms:W3CDTF">2025-05-05T09:00:24Z</dcterms:modified>
</cp:coreProperties>
</file>