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4" r:id="rId5"/>
    <p:sldId id="265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D7978438-EC99-4AF6-8A76-F2D11CAEF5AA}">
          <p14:sldIdLst>
            <p14:sldId id="256"/>
            <p14:sldId id="257"/>
            <p14:sldId id="259"/>
            <p14:sldId id="264"/>
            <p14:sldId id="265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8957-D6A5-4F6E-B538-CF9A564351E6}" type="datetimeFigureOut">
              <a:rPr lang="x-none" smtClean="0"/>
              <a:t>06.05.2025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9541-DD6F-4B9A-8DEB-69CAD3DF45EC}" type="slidenum">
              <a:rPr lang="x-none" smtClean="0"/>
              <a:t>‹#›</a:t>
            </a:fld>
            <a:endParaRPr lang="x-non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73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8957-D6A5-4F6E-B538-CF9A564351E6}" type="datetimeFigureOut">
              <a:rPr lang="x-none" smtClean="0"/>
              <a:t>06.05.2025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9541-DD6F-4B9A-8DEB-69CAD3DF45E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70066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8957-D6A5-4F6E-B538-CF9A564351E6}" type="datetimeFigureOut">
              <a:rPr lang="x-none" smtClean="0"/>
              <a:t>06.05.2025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9541-DD6F-4B9A-8DEB-69CAD3DF45E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64651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8957-D6A5-4F6E-B538-CF9A564351E6}" type="datetimeFigureOut">
              <a:rPr lang="x-none" smtClean="0"/>
              <a:t>06.05.2025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9541-DD6F-4B9A-8DEB-69CAD3DF45E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7311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8957-D6A5-4F6E-B538-CF9A564351E6}" type="datetimeFigureOut">
              <a:rPr lang="x-none" smtClean="0"/>
              <a:t>06.05.2025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9541-DD6F-4B9A-8DEB-69CAD3DF45EC}" type="slidenum">
              <a:rPr lang="x-none" smtClean="0"/>
              <a:t>‹#›</a:t>
            </a:fld>
            <a:endParaRPr lang="x-non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38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8957-D6A5-4F6E-B538-CF9A564351E6}" type="datetimeFigureOut">
              <a:rPr lang="x-none" smtClean="0"/>
              <a:t>06.05.2025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9541-DD6F-4B9A-8DEB-69CAD3DF45E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0568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8957-D6A5-4F6E-B538-CF9A564351E6}" type="datetimeFigureOut">
              <a:rPr lang="x-none" smtClean="0"/>
              <a:t>06.05.2025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9541-DD6F-4B9A-8DEB-69CAD3DF45E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12433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8957-D6A5-4F6E-B538-CF9A564351E6}" type="datetimeFigureOut">
              <a:rPr lang="x-none" smtClean="0"/>
              <a:t>06.05.2025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9541-DD6F-4B9A-8DEB-69CAD3DF45E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35724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8957-D6A5-4F6E-B538-CF9A564351E6}" type="datetimeFigureOut">
              <a:rPr lang="x-none" smtClean="0"/>
              <a:t>06.05.2025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9541-DD6F-4B9A-8DEB-69CAD3DF45E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70730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B138957-D6A5-4F6E-B538-CF9A564351E6}" type="datetimeFigureOut">
              <a:rPr lang="x-none" smtClean="0"/>
              <a:t>06.05.2025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959541-DD6F-4B9A-8DEB-69CAD3DF45E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9311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8957-D6A5-4F6E-B538-CF9A564351E6}" type="datetimeFigureOut">
              <a:rPr lang="x-none" smtClean="0"/>
              <a:t>06.05.2025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9541-DD6F-4B9A-8DEB-69CAD3DF45E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1146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B138957-D6A5-4F6E-B538-CF9A564351E6}" type="datetimeFigureOut">
              <a:rPr lang="x-none" smtClean="0"/>
              <a:t>06.05.2025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E959541-DD6F-4B9A-8DEB-69CAD3DF45EC}" type="slidenum">
              <a:rPr lang="x-none" smtClean="0"/>
              <a:t>‹#›</a:t>
            </a:fld>
            <a:endParaRPr lang="x-non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17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B5B46D-77A2-DB17-D318-E749A65C8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0908" y="198437"/>
            <a:ext cx="9144000" cy="1655763"/>
          </a:xfrm>
        </p:spPr>
        <p:txBody>
          <a:bodyPr>
            <a:norm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 університет біоресурсів і природокористування України 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конструювання машин і обладнання 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Гурток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Конструювання машин »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74F4DC3-AFD1-D7B5-3651-E370F8222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408" y="2839915"/>
            <a:ext cx="10219592" cy="3472961"/>
          </a:xfrm>
        </p:spPr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Звіт</a:t>
            </a: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діяльність наукового гуртка за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 рік </a:t>
            </a:r>
          </a:p>
          <a:p>
            <a:pPr algn="l"/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Керівники : К.Т.Н.доц. Рибалко В.М </a:t>
            </a:r>
          </a:p>
          <a:p>
            <a:pPr algn="l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с.т. викл. Матухно Н.В</a:t>
            </a:r>
          </a:p>
          <a:p>
            <a:pPr algn="l"/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925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89896F-C8E3-3694-49AF-E52EA3BFB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учасників наукового гуртка 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21171D-B756-68D8-B70F-013682709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1749" y="1845734"/>
            <a:ext cx="9683931" cy="4023360"/>
          </a:xfrm>
        </p:spPr>
        <p:txBody>
          <a:bodyPr numCol="2">
            <a:noAutofit/>
          </a:bodyPr>
          <a:lstStyle/>
          <a:p>
            <a:pPr marL="457200" lv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800" dirty="0"/>
              <a:t>Андрущенко Андрій</a:t>
            </a:r>
            <a:endParaRPr lang="ru-RU" sz="2800" dirty="0"/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800" dirty="0"/>
              <a:t>Бондаренко Анатолій</a:t>
            </a:r>
            <a:endParaRPr lang="ru-RU" sz="2800" dirty="0"/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800" dirty="0"/>
              <a:t>Кану-</a:t>
            </a:r>
            <a:r>
              <a:rPr lang="uk-UA" sz="2800" dirty="0" err="1"/>
              <a:t>Комлик</a:t>
            </a:r>
            <a:r>
              <a:rPr lang="uk-UA" sz="2800" dirty="0"/>
              <a:t> Юрій</a:t>
            </a:r>
            <a:endParaRPr lang="ru-RU" sz="2800" dirty="0"/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800" dirty="0"/>
              <a:t>Кузьменко Андрій</a:t>
            </a:r>
            <a:endParaRPr lang="ru-RU" sz="2800" dirty="0"/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800" dirty="0"/>
              <a:t>Музиченко Роман</a:t>
            </a:r>
            <a:endParaRPr lang="ru-RU" sz="2800" dirty="0"/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800" dirty="0"/>
              <a:t>Пересада Олександр</a:t>
            </a:r>
            <a:endParaRPr lang="ru-RU" sz="2800" dirty="0"/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800" dirty="0"/>
              <a:t>Сушко Максим</a:t>
            </a:r>
            <a:endParaRPr lang="ru-RU" sz="2800" dirty="0"/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800" dirty="0"/>
              <a:t>Іващенко Владислав</a:t>
            </a:r>
            <a:endParaRPr lang="ru-RU" sz="2800" dirty="0"/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800" dirty="0"/>
              <a:t>Лещенко Георгій</a:t>
            </a:r>
            <a:endParaRPr lang="ru-RU" sz="2800" dirty="0"/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800" dirty="0" err="1"/>
              <a:t>Лісименко</a:t>
            </a:r>
            <a:r>
              <a:rPr lang="uk-UA" sz="2800" dirty="0"/>
              <a:t> Олександр</a:t>
            </a:r>
            <a:endParaRPr lang="ru-RU" sz="2800" dirty="0"/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800" dirty="0" err="1"/>
              <a:t>Когденко</a:t>
            </a:r>
            <a:r>
              <a:rPr lang="uk-UA" sz="2800" dirty="0"/>
              <a:t> Андрій</a:t>
            </a:r>
            <a:endParaRPr lang="ru-RU" sz="2800" dirty="0"/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800" dirty="0" err="1"/>
              <a:t>Гневик</a:t>
            </a:r>
            <a:r>
              <a:rPr lang="uk-UA" sz="2800" dirty="0"/>
              <a:t> Віктор</a:t>
            </a:r>
            <a:endParaRPr lang="ru-RU" sz="2800" dirty="0"/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800" dirty="0"/>
              <a:t>Фомін Сергій</a:t>
            </a:r>
            <a:endParaRPr lang="ru-RU" sz="2800" dirty="0"/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800" dirty="0"/>
              <a:t>Котляр Євгеній</a:t>
            </a:r>
            <a:endParaRPr lang="ru-RU" sz="2800" dirty="0"/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800" dirty="0"/>
              <a:t>Миронов Владислав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70324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15D65B-E95E-4680-5494-D0DF4A1B6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569" y="155975"/>
            <a:ext cx="10058400" cy="793259"/>
          </a:xfrm>
        </p:spPr>
        <p:txBody>
          <a:bodyPr>
            <a:norm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гуртківців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60" y="2046515"/>
            <a:ext cx="5400000" cy="405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4" y="2046515"/>
            <a:ext cx="5400000" cy="40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72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15D65B-E95E-4680-5494-D0DF4A1B6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569" y="155975"/>
            <a:ext cx="10058400" cy="793259"/>
          </a:xfrm>
        </p:spPr>
        <p:txBody>
          <a:bodyPr>
            <a:norm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гуртківців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86" y="1977189"/>
            <a:ext cx="5400000" cy="405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7" y="1977189"/>
            <a:ext cx="5400000" cy="40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0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15D65B-E95E-4680-5494-D0DF4A1B6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569" y="155975"/>
            <a:ext cx="10058400" cy="793259"/>
          </a:xfrm>
        </p:spPr>
        <p:txBody>
          <a:bodyPr>
            <a:norm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гуртківців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393" y="1428206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3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724BAB-675C-4135-5CE4-71FD5E988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наукового гуртка 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(організаційний сектор)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424117C-0DC9-C33F-F1BE-73D394814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 студентів до студентського конструкторського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бюро факультету;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 до участі у гуртку кафедри;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студентів гуртка у конкурсах наукових робіт, олімпіадах;</a:t>
            </a:r>
          </a:p>
          <a:p>
            <a:pPr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Налагодження та розвиток зв'язків із студентами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науковими з інших вишів, наукових установ, організацій. 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527074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</TotalTime>
  <Words>111</Words>
  <Application>Microsoft Office PowerPoint</Application>
  <PresentationFormat>Широкоэкранный</PresentationFormat>
  <Paragraphs>33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Times New Roman</vt:lpstr>
      <vt:lpstr>Ретро</vt:lpstr>
      <vt:lpstr>Національний університет біоресурсів і природокористування України  Кафедра конструювання машин і обладнання  Гурток « Конструювання машин »</vt:lpstr>
      <vt:lpstr>Список учасників наукового гуртка </vt:lpstr>
      <vt:lpstr> Робота гуртківців</vt:lpstr>
      <vt:lpstr> Робота гуртківців</vt:lpstr>
      <vt:lpstr> Робота гуртківців</vt:lpstr>
      <vt:lpstr>Стратегія розвитку наукового гуртка  (організаційний сектор)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Національний університет біоресурсів і природокористування України  Кафедра конструювання машин і обладнання  Гурток « Конструювання машин »</dc:title>
  <dc:creator>Євтушенко Євгеній</dc:creator>
  <cp:lastModifiedBy>IMPRESSION</cp:lastModifiedBy>
  <cp:revision>8</cp:revision>
  <dcterms:created xsi:type="dcterms:W3CDTF">2023-04-26T19:57:37Z</dcterms:created>
  <dcterms:modified xsi:type="dcterms:W3CDTF">2025-05-06T12:03:10Z</dcterms:modified>
</cp:coreProperties>
</file>