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sldIdLst>
    <p:sldId id="284" r:id="rId2"/>
    <p:sldId id="273" r:id="rId3"/>
    <p:sldId id="330" r:id="rId4"/>
    <p:sldId id="342" r:id="rId5"/>
    <p:sldId id="343" r:id="rId6"/>
    <p:sldId id="344" r:id="rId7"/>
    <p:sldId id="288" r:id="rId8"/>
    <p:sldId id="312" r:id="rId9"/>
    <p:sldId id="30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8"/>
    <a:srgbClr val="06665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65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170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393CA-234F-4874-A21E-193CFF9D275E}" type="datetimeFigureOut">
              <a:rPr lang="uk-UA" smtClean="0"/>
              <a:pPr/>
              <a:t>13.05.2021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BA852-A06D-4370-A72A-67BB87F948DB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902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BA852-A06D-4370-A72A-67BB87F948DB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064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BA852-A06D-4370-A72A-67BB87F948DB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064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3532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0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80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629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7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874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780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44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34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7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36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9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4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61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43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01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8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АЦІОНАЛЬНИЙ УНІВЕРИСТЕТ БІОРЕСУРСІВ</a:t>
            </a:r>
            <a:b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І ПРИРОДОКОРИСТУВАННЯ УКРАЇНИ</a:t>
            </a:r>
            <a:endParaRPr lang="uk-UA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500174"/>
            <a:ext cx="7715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Кафедра конструювання машин і обладнання</a:t>
            </a:r>
            <a:endParaRPr lang="uk-UA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071810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ЗВІТ ПРО ДІЯЛЬНІСТЬ НАУКОВОГО ГУРТКА</a:t>
            </a: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 20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– 202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НАВЧАЛЬНИЙ РІК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5013176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Керівники: 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к.т.н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., доц. Рибалко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Вячеслав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Миколайович,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викл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Матухно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Наталія Вікторівна.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47664" y="2228975"/>
            <a:ext cx="6357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Гурток: КОНСТРУЮВАННЯ МАШИН</a:t>
            </a:r>
            <a:endParaRPr lang="uk-U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1412776"/>
            <a:ext cx="8496944" cy="4339650"/>
          </a:xfrm>
          <a:prstGeom prst="rect">
            <a:avLst/>
          </a:prstGeom>
        </p:spPr>
        <p:txBody>
          <a:bodyPr wrap="square" numCol="2" spcCol="14400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Хом'як Михайло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1602;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Марченко Ілля 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1703;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Порохнюк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Валентин  – магістр </a:t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року навчання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Дяченко Олег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1903;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Костенко Ігор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1903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Стрілець Дмитро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1903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Попович Костянтин –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Гмаш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1802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Оксінчук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Богдан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Іванов Богдан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Баліцький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Микола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Корецький Андрій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Костенко Максим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Глоба Володимир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Шманенко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Владислав</a:t>
            </a: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Сарган Олексій</a:t>
            </a:r>
            <a:endParaRPr lang="uk-UA" sz="2800" b="1" dirty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669" y="445227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</a:rPr>
              <a:t>СПИСОК УЧАСНИКІВ НАУКОВОГО ГУРТКА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478" y="4589870"/>
            <a:ext cx="91440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</a:rPr>
              <a:t>ПУБЛІКАЦІЇ НАУКОВОГО  ГУРТКА</a:t>
            </a:r>
          </a:p>
          <a:p>
            <a:pPr algn="ctr"/>
            <a:endParaRPr lang="uk-UA" sz="900" b="1" dirty="0">
              <a:latin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</a:rPr>
              <a:t>За 20</a:t>
            </a:r>
            <a:r>
              <a:rPr lang="en-US" sz="2400" b="1" dirty="0">
                <a:latin typeface="Times New Roman" pitchFamily="18" charset="0"/>
              </a:rPr>
              <a:t>20</a:t>
            </a:r>
            <a:r>
              <a:rPr lang="uk-UA" sz="2400" b="1" dirty="0">
                <a:latin typeface="Times New Roman" pitchFamily="18" charset="0"/>
              </a:rPr>
              <a:t> – 202</a:t>
            </a:r>
            <a:r>
              <a:rPr lang="en-US" sz="2400" b="1" dirty="0">
                <a:latin typeface="Times New Roman" pitchFamily="18" charset="0"/>
              </a:rPr>
              <a:t>1</a:t>
            </a:r>
            <a:r>
              <a:rPr lang="uk-UA" sz="2400" b="1" dirty="0">
                <a:latin typeface="Times New Roman" pitchFamily="18" charset="0"/>
              </a:rPr>
              <a:t> навчальний рік опубліковано 3 тези доповідей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242886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РОЗРОБКА КОНСТРУКЦІЇ ЛАБОРАТОРНОЇ УСТАНОВКИ ДЛЯ ДОСЛІДЖЕННЯ ПРОЦЕСУ СЕПАРАЦІЇ КАРТОПЛІ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607191" y="15007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Загальний вигляд очисника коренебульбоплодів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A2EA919-9193-45D3-85C4-AA47927B71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" y="404664"/>
            <a:ext cx="9144000" cy="64731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23C0F6-9C8D-460C-A8FA-8C62222075D3}"/>
              </a:ext>
            </a:extLst>
          </p:cNvPr>
          <p:cNvSpPr txBox="1"/>
          <p:nvPr/>
        </p:nvSpPr>
        <p:spPr>
          <a:xfrm>
            <a:off x="1547664" y="0"/>
            <a:ext cx="7256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Складальний кресленик проміжного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вала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4929D6-4DFF-4DAA-B308-DD58028BB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" y="523220"/>
            <a:ext cx="8964000" cy="63457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E2FFB1-2830-44B0-87D0-95159CE1C660}"/>
              </a:ext>
            </a:extLst>
          </p:cNvPr>
          <p:cNvSpPr txBox="1"/>
          <p:nvPr/>
        </p:nvSpPr>
        <p:spPr>
          <a:xfrm>
            <a:off x="1547664" y="0"/>
            <a:ext cx="5588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Складальний кресленик корпусу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B59F07-3A71-4B9E-9BBF-45FA3B478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" y="486769"/>
            <a:ext cx="9000000" cy="637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19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00034" y="99932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СТРАТЕГІЯ РОЗВИТКУ  НАУКОВОГО ГУРТКА</a:t>
            </a:r>
          </a:p>
          <a:p>
            <a:pPr algn="ctr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(сектор наукових розробок)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1905506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>
              <a:buFont typeface="+mj-lt"/>
              <a:buAutoNum type="arabicParenR"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Розробка лабораторної установки для дослідження процесу сепарації картоплі.</a:t>
            </a:r>
          </a:p>
          <a:p>
            <a:pPr indent="449263" algn="just">
              <a:buFont typeface="+mj-lt"/>
              <a:buAutoNum type="arabicParenR"/>
            </a:pP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9263" algn="just">
              <a:buFont typeface="+mj-lt"/>
              <a:buAutoNum type="arabicParenR"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Розробка лабораторної установки по дослідженню процесу тертя ковзання в кінематичних парах.</a:t>
            </a:r>
          </a:p>
          <a:p>
            <a:pPr algn="just"/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3) Розробка механізмів ліній для переробки вторинних ресурсів.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99932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</a:rPr>
              <a:t>СТРАТЕГІЯ РОЗВИТКУ  НАУКОВОГО ГУРТКА</a:t>
            </a:r>
          </a:p>
          <a:p>
            <a:pPr algn="ctr"/>
            <a:r>
              <a:rPr lang="uk-UA" sz="2400" b="1" dirty="0">
                <a:latin typeface="Times New Roman" pitchFamily="18" charset="0"/>
              </a:rPr>
              <a:t>(організаційний сектор)  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334373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Залучення студентів до студентського конструкторського бюро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Залучення до гуртка талановитої і активної молоді.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Участь студентів гуртка в конкурсах наукових робіт, олімпіадах.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Налагодження та розвиток зв'язків із студентами і вченими з інших вишів, наукових установ і організацій.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4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43182"/>
            <a:ext cx="9144000" cy="118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5400" b="1" dirty="0">
                <a:latin typeface="Times New Roman" pitchFamily="18" charset="0"/>
                <a:cs typeface="Times New Roman" pitchFamily="18" charset="0"/>
              </a:rPr>
              <a:t>Дякую за увагу!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акс">
  <a:themeElements>
    <a:clrScheme name="Пара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Паралакс</Template>
  <TotalTime>5494</TotalTime>
  <Words>245</Words>
  <Application>Microsoft Office PowerPoint</Application>
  <PresentationFormat>Екран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Wingdings</vt:lpstr>
      <vt:lpstr>Паралакс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Кабінет Міністрів України  Національний університет біоресурсів і природокористування України  Кафедра тракторів і автомобілів      Тендеції і заономірності в номінальних потужностях і частотах обертання колінчатих валів дизелів сучасних МЕЗ</dc:title>
  <dc:creator>Alexey</dc:creator>
  <cp:lastModifiedBy>Дом</cp:lastModifiedBy>
  <cp:revision>385</cp:revision>
  <dcterms:created xsi:type="dcterms:W3CDTF">2015-03-22T16:57:24Z</dcterms:created>
  <dcterms:modified xsi:type="dcterms:W3CDTF">2021-05-13T07:27:58Z</dcterms:modified>
</cp:coreProperties>
</file>