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84" r:id="rId2"/>
    <p:sldId id="273" r:id="rId3"/>
    <p:sldId id="330" r:id="rId4"/>
    <p:sldId id="342" r:id="rId5"/>
    <p:sldId id="343" r:id="rId6"/>
    <p:sldId id="344" r:id="rId7"/>
    <p:sldId id="288" r:id="rId8"/>
    <p:sldId id="312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65" autoAdjust="0"/>
  </p:normalViewPr>
  <p:slideViewPr>
    <p:cSldViewPr>
      <p:cViewPr>
        <p:scale>
          <a:sx n="90" d="100"/>
          <a:sy n="90" d="100"/>
        </p:scale>
        <p:origin x="-816" y="6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29.04.2022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A852-A06D-4370-A72A-67BB87F948DB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64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A852-A06D-4370-A72A-67BB87F948DB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64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353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8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2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7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8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4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7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6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4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1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1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НАВЧАЛЬНИЙ РІК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доц. Рибалко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Миколайович,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викл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Матухно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Наталія Вікторівна.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228975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КОНСТРУЮВАННЯ МАШИН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412776"/>
            <a:ext cx="8496944" cy="3631763"/>
          </a:xfrm>
          <a:prstGeom prst="rect">
            <a:avLst/>
          </a:prstGeom>
        </p:spPr>
        <p:txBody>
          <a:bodyPr wrap="square" numCol="1" spcCol="14400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Марченко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Ілля  –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 2001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Дяченко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Олег –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 2101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Стрілець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Дмитро –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МОБ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2101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Попович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Костянтин – ГМАШ 1802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Оксімчук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Богдан – ГМАШ 1802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Непростий Назар – МОБ 2101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669" y="44522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78" y="458987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>
              <a:latin typeface="Times New Roman" pitchFamily="18" charset="0"/>
            </a:endParaRPr>
          </a:p>
          <a:p>
            <a:pPr algn="ctr"/>
            <a:r>
              <a:rPr lang="uk-UA" sz="2400" b="1" dirty="0">
                <a:latin typeface="Times New Roman" pitchFamily="18" charset="0"/>
              </a:rPr>
              <a:t>За 20</a:t>
            </a:r>
            <a:r>
              <a:rPr lang="en-US" sz="2400" b="1" dirty="0" smtClean="0">
                <a:latin typeface="Times New Roman" pitchFamily="18" charset="0"/>
              </a:rPr>
              <a:t>2</a:t>
            </a:r>
            <a:r>
              <a:rPr lang="uk-UA" sz="2400" b="1" dirty="0" smtClean="0">
                <a:latin typeface="Times New Roman" pitchFamily="18" charset="0"/>
              </a:rPr>
              <a:t>1 </a:t>
            </a:r>
            <a:r>
              <a:rPr lang="uk-UA" sz="2400" b="1" dirty="0">
                <a:latin typeface="Times New Roman" pitchFamily="18" charset="0"/>
              </a:rPr>
              <a:t>– </a:t>
            </a:r>
            <a:r>
              <a:rPr lang="uk-UA" sz="2400" b="1" dirty="0" smtClean="0">
                <a:latin typeface="Times New Roman" pitchFamily="18" charset="0"/>
              </a:rPr>
              <a:t>202</a:t>
            </a:r>
            <a:r>
              <a:rPr lang="uk-UA" sz="2400" b="1" dirty="0">
                <a:latin typeface="Times New Roman" pitchFamily="18" charset="0"/>
              </a:rPr>
              <a:t>2</a:t>
            </a:r>
            <a:r>
              <a:rPr lang="uk-UA" sz="2400" b="1" dirty="0" smtClean="0">
                <a:latin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</a:rPr>
              <a:t>навчальний рік опубліковано </a:t>
            </a:r>
            <a:r>
              <a:rPr lang="uk-UA" sz="2400" b="1" dirty="0" smtClean="0">
                <a:latin typeface="Times New Roman" pitchFamily="18" charset="0"/>
              </a:rPr>
              <a:t>1 теза доповіді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42886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РОЗРОБКА КОНСТРУКЦІЇ </a:t>
            </a:r>
            <a:r>
              <a:rPr lang="uk-UA" sz="2400" b="1" dirty="0" smtClean="0"/>
              <a:t>ПУНКТУ СОРТУВАННЯ ПАПЕРОВИХ ВІДХОДІВ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07191" y="1500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Технологічна схема пункту сортування паперу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r="36162" b="20466"/>
          <a:stretch/>
        </p:blipFill>
        <p:spPr>
          <a:xfrm rot="5400000">
            <a:off x="2207964" y="392437"/>
            <a:ext cx="6048672" cy="65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23C0F6-9C8D-460C-A8FA-8C62222075D3}"/>
              </a:ext>
            </a:extLst>
          </p:cNvPr>
          <p:cNvSpPr txBox="1"/>
          <p:nvPr/>
        </p:nvSpPr>
        <p:spPr>
          <a:xfrm>
            <a:off x="1287690" y="0"/>
            <a:ext cx="777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Кінематична </a:t>
            </a:r>
            <a:r>
              <a:rPr lang="uk-UA" sz="2800" b="1" dirty="0"/>
              <a:t>схема пункту сортування паперу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713" r="36337" b="15737"/>
          <a:stretch/>
        </p:blipFill>
        <p:spPr>
          <a:xfrm rot="5400000">
            <a:off x="2163836" y="1012628"/>
            <a:ext cx="5656524" cy="559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2FFB1-2830-44B0-87D0-95159CE1C660}"/>
              </a:ext>
            </a:extLst>
          </p:cNvPr>
          <p:cNvSpPr txBox="1"/>
          <p:nvPr/>
        </p:nvSpPr>
        <p:spPr>
          <a:xfrm>
            <a:off x="1547664" y="0"/>
            <a:ext cx="702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Складальний кресленик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приводного валу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1396" r="6163" b="30232"/>
          <a:stretch/>
        </p:blipFill>
        <p:spPr>
          <a:xfrm>
            <a:off x="467544" y="980728"/>
            <a:ext cx="8517845" cy="49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(сектор наукових розробок) 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905506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конструкції конвеєра із сітчастою стрічкою.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>
              <a:buFont typeface="+mj-lt"/>
              <a:buAutoNum type="arabicParenR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конструкції приймального пристрою пункту сортування паперу.</a:t>
            </a:r>
          </a:p>
          <a:p>
            <a:pPr algn="just"/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3) Розробка механізмів ліній для переробки вторинних ресурсів.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>
                <a:latin typeface="Times New Roman" pitchFamily="18" charset="0"/>
              </a:rPr>
              <a:t>(організаційний сектор)  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Залучення студентів до студентського конструкторського бюро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Залучення до гуртка талановитої і активної молоді.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Участь студентів гуртка в конкурсах наукових робіт, олімпіадах.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Паралакс</Template>
  <TotalTime>5524</TotalTime>
  <Words>203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Паралакс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</dc:title>
  <dc:creator>Alexey</dc:creator>
  <cp:lastModifiedBy>z</cp:lastModifiedBy>
  <cp:revision>393</cp:revision>
  <dcterms:created xsi:type="dcterms:W3CDTF">2015-03-22T16:57:24Z</dcterms:created>
  <dcterms:modified xsi:type="dcterms:W3CDTF">2022-04-29T17:44:13Z</dcterms:modified>
</cp:coreProperties>
</file>