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7978438-EC99-4AF6-8A76-F2D11CAEF5A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8957-D6A5-4F6E-B538-CF9A564351E6}" type="datetimeFigureOut">
              <a:rPr lang="x-none" smtClean="0"/>
              <a:t>27.04.2023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73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8957-D6A5-4F6E-B538-CF9A564351E6}" type="datetimeFigureOut">
              <a:rPr lang="x-none" smtClean="0"/>
              <a:t>27.04.2023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006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8957-D6A5-4F6E-B538-CF9A564351E6}" type="datetimeFigureOut">
              <a:rPr lang="x-none" smtClean="0"/>
              <a:t>27.04.2023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465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8957-D6A5-4F6E-B538-CF9A564351E6}" type="datetimeFigureOut">
              <a:rPr lang="x-none" smtClean="0"/>
              <a:t>27.04.2023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311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8957-D6A5-4F6E-B538-CF9A564351E6}" type="datetimeFigureOut">
              <a:rPr lang="x-none" smtClean="0"/>
              <a:t>27.04.2023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38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8957-D6A5-4F6E-B538-CF9A564351E6}" type="datetimeFigureOut">
              <a:rPr lang="x-none" smtClean="0"/>
              <a:t>27.04.2023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568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8957-D6A5-4F6E-B538-CF9A564351E6}" type="datetimeFigureOut">
              <a:rPr lang="x-none" smtClean="0"/>
              <a:t>27.04.2023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243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8957-D6A5-4F6E-B538-CF9A564351E6}" type="datetimeFigureOut">
              <a:rPr lang="x-none" smtClean="0"/>
              <a:t>27.04.2023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572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8957-D6A5-4F6E-B538-CF9A564351E6}" type="datetimeFigureOut">
              <a:rPr lang="x-none" smtClean="0"/>
              <a:t>27.04.2023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073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138957-D6A5-4F6E-B538-CF9A564351E6}" type="datetimeFigureOut">
              <a:rPr lang="x-none" smtClean="0"/>
              <a:t>27.04.2023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311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8957-D6A5-4F6E-B538-CF9A564351E6}" type="datetimeFigureOut">
              <a:rPr lang="x-none" smtClean="0"/>
              <a:t>27.04.2023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146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138957-D6A5-4F6E-B538-CF9A564351E6}" type="datetimeFigureOut">
              <a:rPr lang="x-none" smtClean="0"/>
              <a:t>27.04.2023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1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B5B46D-77A2-DB17-D318-E749A65C8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908" y="198437"/>
            <a:ext cx="9144000" cy="1655763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університет біоресурсів і природокористування України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конструювання машин і обладнання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Конструювання машин »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74F4DC3-AFD1-D7B5-3651-E370F8222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408" y="2839915"/>
            <a:ext cx="10219592" cy="3472961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діяльність наукового гуртка за 2022 – 2023 навчальний рік </a:t>
            </a:r>
          </a:p>
          <a:p>
            <a:pPr algn="l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 : К.Т.Н.доц. Рибалко В.М </a:t>
            </a:r>
          </a:p>
          <a:p>
            <a:pPr algn="l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с.т. викл. Матухно Н.В</a:t>
            </a:r>
          </a:p>
          <a:p>
            <a:pPr algn="l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92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89896F-C8E3-3694-49AF-E52EA3BFB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учасників наукового гуртка 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21171D-B756-68D8-B70F-013682709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1.Євтушенко Євген- ГМАШ-2103ст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2.Ковратовський Олег-ГМАШ-2103ст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3.Сьомако Владислав -ГМАШ-2103ст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4.Гайдай Олександр-ГМАШ-2103ст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5.Гривачевський Микола-ГМАШ-1902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6.Кирилюк Дмитро-ГМАШ-1902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2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2C981F-04F3-B30B-9C09-4DDC850D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Публікації наукового гуртка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C6EAAC-9808-CD67-0B43-424D47081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56348"/>
            <a:ext cx="10515600" cy="49356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2022…2023р 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опубліковано тези доповіді:</a:t>
            </a:r>
          </a:p>
          <a:p>
            <a:pPr marL="0" indent="0" algn="ctr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„Удосконалення конструкції трубчастої фрези для корчування пнів дерев ”</a:t>
            </a: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доц. Рибалко В.М.</a:t>
            </a:r>
          </a:p>
          <a:p>
            <a:pPr marL="0" indent="0">
              <a:buNone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Гривачевський М.С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1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15D65B-E95E-4680-5494-D0DF4A1B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569" y="15597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Кінематична схема корчувача пнів із трубчастою фрезою 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447F147-0C8C-3DAA-68F6-CA7BCEB14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6351" y="1772816"/>
            <a:ext cx="6979297" cy="4392601"/>
          </a:xfrm>
        </p:spPr>
      </p:pic>
    </p:spTree>
    <p:extLst>
      <p:ext uri="{BB962C8B-B14F-4D97-AF65-F5344CB8AC3E}">
        <p14:creationId xmlns:p14="http://schemas.microsoft.com/office/powerpoint/2010/main" val="384767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0DD843-DAF4-BAE5-D347-7906677E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47958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Фіксатор трубчастої фрези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7B740C5-ECE2-3D13-5E29-542E40EDB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6377" y="1773894"/>
            <a:ext cx="7119246" cy="4365649"/>
          </a:xfrm>
        </p:spPr>
      </p:pic>
    </p:spTree>
    <p:extLst>
      <p:ext uri="{BB962C8B-B14F-4D97-AF65-F5344CB8AC3E}">
        <p14:creationId xmlns:p14="http://schemas.microsoft.com/office/powerpoint/2010/main" val="424641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0489F7-F02A-8D1B-CDE2-2C86B8639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198" y="-34787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Кінематична схема механізму підйому мобільного госпіталю 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04BD76D-BE46-972E-CC81-9F3950725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702" y="1754155"/>
            <a:ext cx="7100595" cy="4518268"/>
          </a:xfrm>
        </p:spPr>
      </p:pic>
    </p:spTree>
    <p:extLst>
      <p:ext uri="{BB962C8B-B14F-4D97-AF65-F5344CB8AC3E}">
        <p14:creationId xmlns:p14="http://schemas.microsoft.com/office/powerpoint/2010/main" val="345496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9B91A9-9602-223F-FE7D-67EDB740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08505F-2CF4-36EE-EEE3-422655DD8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проекту удосконаленого корчувача пнів із трубчастого фрезою</a:t>
            </a:r>
          </a:p>
          <a:p>
            <a:pPr marL="457200" indent="-457200"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проекту мобільного госпіталю</a:t>
            </a:r>
          </a:p>
          <a:p>
            <a:pPr marL="457200" indent="-457200"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Поновлення навчальних стендів кафедри конструювання машин і обладнання </a:t>
            </a:r>
          </a:p>
          <a:p>
            <a:pPr marL="0" indent="0">
              <a:buNone/>
            </a:pP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5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724BAB-675C-4135-5CE4-71FD5E98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наукового гуртка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(організаційний сектор)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24117C-0DC9-C33F-F1BE-73D394814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студентів до студентського конструкторського бюро;</a:t>
            </a:r>
          </a:p>
          <a:p>
            <a:pPr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до гуртка талановитої та активної молоді;</a:t>
            </a:r>
          </a:p>
          <a:p>
            <a:pPr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студентів гуртка у конкурсах наукових робіт, олімпіадах;</a:t>
            </a:r>
          </a:p>
          <a:p>
            <a:pPr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Налагодження та розвиток зв'язків із студентами і вченими з інших вишів, наукових установ і організації. 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2707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155</Words>
  <Application>Microsoft Office PowerPoint</Application>
  <PresentationFormat>Произвольный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Ретро</vt:lpstr>
      <vt:lpstr>Національний університет біоресурсів і природокористування України  Кафедра конструювання машин і обладнання  Гурток « Конструювання машин »</vt:lpstr>
      <vt:lpstr>Список учасників наукового гуртка </vt:lpstr>
      <vt:lpstr>Публікації наукового гуртка</vt:lpstr>
      <vt:lpstr> Кінематична схема корчувача пнів із трубчастою фрезою </vt:lpstr>
      <vt:lpstr>Фіксатор трубчастої фрези</vt:lpstr>
      <vt:lpstr>Кінематична схема механізму підйому мобільного госпіталю </vt:lpstr>
      <vt:lpstr>Стратегія розвитку </vt:lpstr>
      <vt:lpstr>Стратегія розвитку наукового гуртка  (організаційний сектор)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університет біоресурсів і природокористування України  Кафедра конструювання машин і обладнання  Гурток « Конструювання машин »</dc:title>
  <dc:creator>Євтушенко Євгеній</dc:creator>
  <cp:lastModifiedBy>z</cp:lastModifiedBy>
  <cp:revision>3</cp:revision>
  <dcterms:created xsi:type="dcterms:W3CDTF">2023-04-26T19:57:37Z</dcterms:created>
  <dcterms:modified xsi:type="dcterms:W3CDTF">2023-04-27T08:17:13Z</dcterms:modified>
</cp:coreProperties>
</file>