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D7978438-EC99-4AF6-8A76-F2D11CAEF5AA}">
          <p14:sldIdLst>
            <p14:sldId id="256"/>
            <p14:sldId id="257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73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7006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465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7311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3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0568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243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572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073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9311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1146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138957-D6A5-4F6E-B538-CF9A564351E6}" type="datetimeFigureOut">
              <a:rPr lang="x-none" smtClean="0"/>
              <a:t>03.05.2024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959541-DD6F-4B9A-8DEB-69CAD3DF45EC}" type="slidenum">
              <a:rPr lang="x-none" smtClean="0"/>
              <a:t>‹#›</a:t>
            </a:fld>
            <a:endParaRPr lang="x-non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17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B5B46D-77A2-DB17-D318-E749A65C8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908" y="198437"/>
            <a:ext cx="9144000" cy="1655763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університет біоресурсів і природокористування України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конструювання машин і обладнання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Гурток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Конструювання машин »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74F4DC3-AFD1-D7B5-3651-E370F8222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408" y="2839915"/>
            <a:ext cx="10219592" cy="3472961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діяльність наукового гуртка за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 рік </a:t>
            </a:r>
          </a:p>
          <a:p>
            <a:pPr algn="l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 : К.Т.Н.доц. Рибалко В.М </a:t>
            </a:r>
          </a:p>
          <a:p>
            <a:pPr algn="l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с.т. викл. Матухно Н.В</a:t>
            </a:r>
          </a:p>
          <a:p>
            <a:pPr algn="l"/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2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89896F-C8E3-3694-49AF-E52EA3BFB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учасників наукового гуртка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21171D-B756-68D8-B70F-013682709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1.Євтушенко Євген-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ГМАШ-2103м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2.Адамчук Дмитро-МОБ-2201м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3.Рижий Володимир -МОБ-2202м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4.Свириденко Максим-ТС-2204м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5.Мельник Іван -ТС-2205м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6.Іглінський Олександр -ГМАШ-2203м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2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15D65B-E95E-4680-5494-D0DF4A1B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569" y="155975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Мобільне медичне приміщення контейнерного типу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759" y="1846263"/>
            <a:ext cx="5228807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67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0DD843-DAF4-BAE5-D347-7906677E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47958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Мобільне медичне приміщення контейнерного типу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089" y="1846263"/>
            <a:ext cx="451814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1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0489F7-F02A-8D1B-CDE2-2C86B863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198" y="-347879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Мобільне медичне приміщення контейнерного типу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893" y="1846263"/>
            <a:ext cx="321654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96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9B91A9-9602-223F-FE7D-67EDB740D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розвитку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08505F-2CF4-36EE-EEE3-422655DD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 підйому мобільного медичного контейнера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проекту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лабораторної установки для дослідження коефіцієнтів тертя ковзання мобільного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госпіталю</a:t>
            </a:r>
          </a:p>
          <a:p>
            <a:pPr marL="457200" indent="-457200">
              <a:buAutoNum type="arabicPeriod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 навчальних стендів кафедри конструювання машин і обладнання </a:t>
            </a:r>
          </a:p>
          <a:p>
            <a:pPr marL="0" indent="0">
              <a:buNone/>
            </a:pP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5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724BAB-675C-4135-5CE4-71FD5E98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розвитку наукового гуртка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(організаційний сектор)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24117C-0DC9-C33F-F1BE-73D39481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студентів до студентського конструкторського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факультету;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до участі у гуртку кафедри;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студентів гуртка у конкурсах наукових робіт, олімпіадах;</a:t>
            </a:r>
          </a:p>
          <a:p>
            <a:pPr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 та розвиток зв'язків із студентами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науковими з інших вишів, наукових установ, організацій.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52707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138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Ретро</vt:lpstr>
      <vt:lpstr>Національний університет біоресурсів і природокористування України  Кафедра конструювання машин і обладнання  Гурток « Конструювання машин »</vt:lpstr>
      <vt:lpstr>Список учасників наукового гуртка </vt:lpstr>
      <vt:lpstr> Мобільне медичне приміщення контейнерного типу</vt:lpstr>
      <vt:lpstr>Мобільне медичне приміщення контейнерного типу</vt:lpstr>
      <vt:lpstr>Мобільне медичне приміщення контейнерного типу</vt:lpstr>
      <vt:lpstr>Стратегія розвитку </vt:lpstr>
      <vt:lpstr>Стратегія розвитку наукового гуртка  (організаційний сектор)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Національний університет біоресурсів і природокористування України  Кафедра конструювання машин і обладнання  Гурток « Конструювання машин »</dc:title>
  <dc:creator>Євтушенко Євгеній</dc:creator>
  <cp:lastModifiedBy>IMPRESSION</cp:lastModifiedBy>
  <cp:revision>6</cp:revision>
  <dcterms:created xsi:type="dcterms:W3CDTF">2023-04-26T19:57:37Z</dcterms:created>
  <dcterms:modified xsi:type="dcterms:W3CDTF">2024-05-03T09:58:02Z</dcterms:modified>
</cp:coreProperties>
</file>