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74" r:id="rId4"/>
    <p:sldId id="259" r:id="rId5"/>
    <p:sldId id="275" r:id="rId6"/>
    <p:sldId id="279" r:id="rId7"/>
    <p:sldId id="280" r:id="rId8"/>
    <p:sldId id="281" r:id="rId9"/>
    <p:sldId id="282" r:id="rId10"/>
    <p:sldId id="276" r:id="rId11"/>
    <p:sldId id="277" r:id="rId12"/>
    <p:sldId id="266" r:id="rId13"/>
    <p:sldId id="267" r:id="rId14"/>
    <p:sldId id="269" r:id="rId15"/>
    <p:sldId id="270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DA9284-11BE-4497-8E14-56DC82424CC4}" type="doc">
      <dgm:prSet loTypeId="urn:microsoft.com/office/officeart/2005/8/layout/hierarchy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AE19BE70-AFFB-4426-85CB-6EC6E7D90B44}">
      <dgm:prSet phldrT="[Текст]" custT="1"/>
      <dgm:spPr/>
      <dgm:t>
        <a:bodyPr/>
        <a:lstStyle/>
        <a:p>
          <a:r>
            <a:rPr lang="uk-UA" sz="2400" dirty="0" smtClean="0"/>
            <a:t>Пруткові конвеєри</a:t>
          </a:r>
          <a:endParaRPr lang="uk-UA" sz="2400" dirty="0"/>
        </a:p>
      </dgm:t>
    </dgm:pt>
    <dgm:pt modelId="{30B30B5B-6F0C-4621-B0AC-D7F8585DFDF2}" type="parTrans" cxnId="{ECF680B4-D81A-4CD6-A5E7-675586E5D547}">
      <dgm:prSet/>
      <dgm:spPr/>
      <dgm:t>
        <a:bodyPr/>
        <a:lstStyle/>
        <a:p>
          <a:endParaRPr lang="uk-UA"/>
        </a:p>
      </dgm:t>
    </dgm:pt>
    <dgm:pt modelId="{C0582F89-AEF3-46EA-AC43-83E09B5A612D}" type="sibTrans" cxnId="{ECF680B4-D81A-4CD6-A5E7-675586E5D547}">
      <dgm:prSet/>
      <dgm:spPr/>
      <dgm:t>
        <a:bodyPr/>
        <a:lstStyle/>
        <a:p>
          <a:endParaRPr lang="uk-UA"/>
        </a:p>
      </dgm:t>
    </dgm:pt>
    <dgm:pt modelId="{46BA9EE0-41B4-4230-9ECE-907F13DA0780}">
      <dgm:prSet phldrT="[Текст]"/>
      <dgm:spPr/>
      <dgm:t>
        <a:bodyPr/>
        <a:lstStyle/>
        <a:p>
          <a:r>
            <a:rPr lang="uk-UA" dirty="0" smtClean="0"/>
            <a:t>Бурякозбиральні машини і комплекси</a:t>
          </a:r>
          <a:endParaRPr lang="uk-UA" dirty="0"/>
        </a:p>
      </dgm:t>
    </dgm:pt>
    <dgm:pt modelId="{8E11D318-92AD-412D-93C2-81A429F09495}" type="parTrans" cxnId="{BA32453E-CDDE-4F05-966A-FD5121AFB8F0}">
      <dgm:prSet/>
      <dgm:spPr/>
      <dgm:t>
        <a:bodyPr/>
        <a:lstStyle/>
        <a:p>
          <a:endParaRPr lang="uk-UA"/>
        </a:p>
      </dgm:t>
    </dgm:pt>
    <dgm:pt modelId="{9221E96A-E96B-4795-8E8F-0D8624624209}" type="sibTrans" cxnId="{BA32453E-CDDE-4F05-966A-FD5121AFB8F0}">
      <dgm:prSet/>
      <dgm:spPr/>
      <dgm:t>
        <a:bodyPr/>
        <a:lstStyle/>
        <a:p>
          <a:endParaRPr lang="uk-UA"/>
        </a:p>
      </dgm:t>
    </dgm:pt>
    <dgm:pt modelId="{51CB43C5-AC42-4A0E-AEDA-53821B482829}">
      <dgm:prSet/>
      <dgm:spPr/>
      <dgm:t>
        <a:bodyPr/>
        <a:lstStyle/>
        <a:p>
          <a:r>
            <a:rPr lang="uk-UA" dirty="0" smtClean="0"/>
            <a:t>Картоплезбиральні машини і комбайни</a:t>
          </a:r>
          <a:endParaRPr lang="uk-UA" dirty="0"/>
        </a:p>
      </dgm:t>
    </dgm:pt>
    <dgm:pt modelId="{D2A6FF8A-E674-4B91-B2DC-84841768CC61}" type="parTrans" cxnId="{CFA57169-B995-4CB8-A390-3FE577412591}">
      <dgm:prSet/>
      <dgm:spPr/>
      <dgm:t>
        <a:bodyPr/>
        <a:lstStyle/>
        <a:p>
          <a:endParaRPr lang="uk-UA"/>
        </a:p>
      </dgm:t>
    </dgm:pt>
    <dgm:pt modelId="{F63F2E36-0F12-44B5-92B9-B0715858D8F0}" type="sibTrans" cxnId="{CFA57169-B995-4CB8-A390-3FE577412591}">
      <dgm:prSet/>
      <dgm:spPr/>
      <dgm:t>
        <a:bodyPr/>
        <a:lstStyle/>
        <a:p>
          <a:endParaRPr lang="uk-UA"/>
        </a:p>
      </dgm:t>
    </dgm:pt>
    <dgm:pt modelId="{FF63F768-AC2E-45F1-9BD1-B5F16132E917}">
      <dgm:prSet/>
      <dgm:spPr/>
      <dgm:t>
        <a:bodyPr/>
        <a:lstStyle/>
        <a:p>
          <a:r>
            <a:rPr lang="uk-UA" dirty="0" smtClean="0"/>
            <a:t>Складські конвеєрні системи</a:t>
          </a:r>
          <a:endParaRPr lang="uk-UA" dirty="0"/>
        </a:p>
      </dgm:t>
    </dgm:pt>
    <dgm:pt modelId="{534D4CAC-E613-43C5-B8E9-6209685A3494}" type="parTrans" cxnId="{5E177623-CF76-4380-B40A-462D320C273B}">
      <dgm:prSet/>
      <dgm:spPr/>
      <dgm:t>
        <a:bodyPr/>
        <a:lstStyle/>
        <a:p>
          <a:endParaRPr lang="uk-UA"/>
        </a:p>
      </dgm:t>
    </dgm:pt>
    <dgm:pt modelId="{DA188276-F15C-4BF9-84A3-B5AB66C6D26A}" type="sibTrans" cxnId="{5E177623-CF76-4380-B40A-462D320C273B}">
      <dgm:prSet/>
      <dgm:spPr/>
      <dgm:t>
        <a:bodyPr/>
        <a:lstStyle/>
        <a:p>
          <a:endParaRPr lang="uk-UA"/>
        </a:p>
      </dgm:t>
    </dgm:pt>
    <dgm:pt modelId="{76BECB7B-93DB-49A9-ABDC-4220035486CE}">
      <dgm:prSet/>
      <dgm:spPr/>
      <dgm:t>
        <a:bodyPr/>
        <a:lstStyle/>
        <a:p>
          <a:r>
            <a:rPr lang="uk-UA" dirty="0" smtClean="0"/>
            <a:t>Мийні, обезжирю вальні, фарбувальні машини</a:t>
          </a:r>
          <a:endParaRPr lang="uk-UA" dirty="0"/>
        </a:p>
      </dgm:t>
    </dgm:pt>
    <dgm:pt modelId="{E9D8B0AC-93D1-459A-9B20-E10618A30878}" type="parTrans" cxnId="{E9634A3F-18CA-4A44-9778-35218D725F04}">
      <dgm:prSet/>
      <dgm:spPr/>
      <dgm:t>
        <a:bodyPr/>
        <a:lstStyle/>
        <a:p>
          <a:endParaRPr lang="uk-UA"/>
        </a:p>
      </dgm:t>
    </dgm:pt>
    <dgm:pt modelId="{AD1A7B6A-5876-41EC-9434-71CA8E8CB657}" type="sibTrans" cxnId="{E9634A3F-18CA-4A44-9778-35218D725F04}">
      <dgm:prSet/>
      <dgm:spPr/>
      <dgm:t>
        <a:bodyPr/>
        <a:lstStyle/>
        <a:p>
          <a:endParaRPr lang="uk-UA"/>
        </a:p>
      </dgm:t>
    </dgm:pt>
    <dgm:pt modelId="{2779309B-DE5D-4ED0-869A-5276882738B5}">
      <dgm:prSet/>
      <dgm:spPr/>
      <dgm:t>
        <a:bodyPr/>
        <a:lstStyle/>
        <a:p>
          <a:r>
            <a:rPr lang="uk-UA" dirty="0" smtClean="0"/>
            <a:t>Птахівництво</a:t>
          </a:r>
          <a:endParaRPr lang="uk-UA" dirty="0"/>
        </a:p>
      </dgm:t>
    </dgm:pt>
    <dgm:pt modelId="{1F094999-9010-46DE-A7BA-A64B4C2E7A85}" type="parTrans" cxnId="{CDA34725-56E7-48B9-B26B-BEFC795D7554}">
      <dgm:prSet/>
      <dgm:spPr/>
      <dgm:t>
        <a:bodyPr/>
        <a:lstStyle/>
        <a:p>
          <a:endParaRPr lang="uk-UA"/>
        </a:p>
      </dgm:t>
    </dgm:pt>
    <dgm:pt modelId="{1E40A911-3CE5-4B2D-B9A7-F4ACA4ECBF46}" type="sibTrans" cxnId="{CDA34725-56E7-48B9-B26B-BEFC795D7554}">
      <dgm:prSet/>
      <dgm:spPr/>
      <dgm:t>
        <a:bodyPr/>
        <a:lstStyle/>
        <a:p>
          <a:endParaRPr lang="uk-UA"/>
        </a:p>
      </dgm:t>
    </dgm:pt>
    <dgm:pt modelId="{045FDFF1-04ED-446E-8E81-344C0F87493E}" type="pres">
      <dgm:prSet presAssocID="{9BDA9284-11BE-4497-8E14-56DC82424C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B1CF5EBB-A813-4147-9E03-F8E5DA4082C9}" type="pres">
      <dgm:prSet presAssocID="{AE19BE70-AFFB-4426-85CB-6EC6E7D90B44}" presName="hierRoot1" presStyleCnt="0"/>
      <dgm:spPr/>
    </dgm:pt>
    <dgm:pt modelId="{5F61F803-8E6F-4470-89F2-8AEA67EB61D9}" type="pres">
      <dgm:prSet presAssocID="{AE19BE70-AFFB-4426-85CB-6EC6E7D90B44}" presName="composite" presStyleCnt="0"/>
      <dgm:spPr/>
    </dgm:pt>
    <dgm:pt modelId="{7B68796F-ED84-47F6-AA91-E6922F80D6A7}" type="pres">
      <dgm:prSet presAssocID="{AE19BE70-AFFB-4426-85CB-6EC6E7D90B44}" presName="background" presStyleLbl="node0" presStyleIdx="0" presStyleCnt="1"/>
      <dgm:spPr/>
    </dgm:pt>
    <dgm:pt modelId="{8D35FD9C-A614-405E-9A99-55A2DE90ACAA}" type="pres">
      <dgm:prSet presAssocID="{AE19BE70-AFFB-4426-85CB-6EC6E7D90B44}" presName="text" presStyleLbl="fgAcc0" presStyleIdx="0" presStyleCnt="1" custScaleX="23152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544D3A3-9D5B-4A4B-B642-6FA7CB35F499}" type="pres">
      <dgm:prSet presAssocID="{AE19BE70-AFFB-4426-85CB-6EC6E7D90B44}" presName="hierChild2" presStyleCnt="0"/>
      <dgm:spPr/>
    </dgm:pt>
    <dgm:pt modelId="{A11CF944-3FFB-4E1A-8928-F65AABC70E35}" type="pres">
      <dgm:prSet presAssocID="{8E11D318-92AD-412D-93C2-81A429F09495}" presName="Name10" presStyleLbl="parChTrans1D2" presStyleIdx="0" presStyleCnt="5"/>
      <dgm:spPr/>
      <dgm:t>
        <a:bodyPr/>
        <a:lstStyle/>
        <a:p>
          <a:endParaRPr lang="uk-UA"/>
        </a:p>
      </dgm:t>
    </dgm:pt>
    <dgm:pt modelId="{F7AD63C2-5FCA-44F8-B58E-8FAD3A8C2BF5}" type="pres">
      <dgm:prSet presAssocID="{46BA9EE0-41B4-4230-9ECE-907F13DA0780}" presName="hierRoot2" presStyleCnt="0"/>
      <dgm:spPr/>
    </dgm:pt>
    <dgm:pt modelId="{6CF45C3F-492B-4117-81B5-544FE5033A0F}" type="pres">
      <dgm:prSet presAssocID="{46BA9EE0-41B4-4230-9ECE-907F13DA0780}" presName="composite2" presStyleCnt="0"/>
      <dgm:spPr/>
    </dgm:pt>
    <dgm:pt modelId="{B41A2788-5681-4533-8B89-41C81E670938}" type="pres">
      <dgm:prSet presAssocID="{46BA9EE0-41B4-4230-9ECE-907F13DA0780}" presName="background2" presStyleLbl="node2" presStyleIdx="0" presStyleCnt="5"/>
      <dgm:spPr/>
    </dgm:pt>
    <dgm:pt modelId="{A798D380-6ECB-42F6-88AF-175165F888A0}" type="pres">
      <dgm:prSet presAssocID="{46BA9EE0-41B4-4230-9ECE-907F13DA0780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A97CA47-D176-4AA4-B9E9-BD0E865BD2A2}" type="pres">
      <dgm:prSet presAssocID="{46BA9EE0-41B4-4230-9ECE-907F13DA0780}" presName="hierChild3" presStyleCnt="0"/>
      <dgm:spPr/>
    </dgm:pt>
    <dgm:pt modelId="{72D1D801-5C45-4947-9DD0-CBFE82380278}" type="pres">
      <dgm:prSet presAssocID="{D2A6FF8A-E674-4B91-B2DC-84841768CC61}" presName="Name10" presStyleLbl="parChTrans1D2" presStyleIdx="1" presStyleCnt="5"/>
      <dgm:spPr/>
      <dgm:t>
        <a:bodyPr/>
        <a:lstStyle/>
        <a:p>
          <a:endParaRPr lang="uk-UA"/>
        </a:p>
      </dgm:t>
    </dgm:pt>
    <dgm:pt modelId="{9A6AEE7B-6D9C-40C4-A6D7-241FB60620B8}" type="pres">
      <dgm:prSet presAssocID="{51CB43C5-AC42-4A0E-AEDA-53821B482829}" presName="hierRoot2" presStyleCnt="0"/>
      <dgm:spPr/>
    </dgm:pt>
    <dgm:pt modelId="{07897641-958F-4963-B737-630C3EEE8777}" type="pres">
      <dgm:prSet presAssocID="{51CB43C5-AC42-4A0E-AEDA-53821B482829}" presName="composite2" presStyleCnt="0"/>
      <dgm:spPr/>
    </dgm:pt>
    <dgm:pt modelId="{8CA916DA-B622-45AA-B83C-D48810D0A35D}" type="pres">
      <dgm:prSet presAssocID="{51CB43C5-AC42-4A0E-AEDA-53821B482829}" presName="background2" presStyleLbl="node2" presStyleIdx="1" presStyleCnt="5"/>
      <dgm:spPr/>
    </dgm:pt>
    <dgm:pt modelId="{78C6E416-AA5B-4A69-A750-F65588F697D9}" type="pres">
      <dgm:prSet presAssocID="{51CB43C5-AC42-4A0E-AEDA-53821B482829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C8C932A-3E4B-47BD-A39E-7BB32E749065}" type="pres">
      <dgm:prSet presAssocID="{51CB43C5-AC42-4A0E-AEDA-53821B482829}" presName="hierChild3" presStyleCnt="0"/>
      <dgm:spPr/>
    </dgm:pt>
    <dgm:pt modelId="{60F21CEC-A6B6-4156-B834-CD39FE169A26}" type="pres">
      <dgm:prSet presAssocID="{534D4CAC-E613-43C5-B8E9-6209685A3494}" presName="Name10" presStyleLbl="parChTrans1D2" presStyleIdx="2" presStyleCnt="5"/>
      <dgm:spPr/>
      <dgm:t>
        <a:bodyPr/>
        <a:lstStyle/>
        <a:p>
          <a:endParaRPr lang="uk-UA"/>
        </a:p>
      </dgm:t>
    </dgm:pt>
    <dgm:pt modelId="{716F0548-2C7E-4BE1-9FBC-C59349A43604}" type="pres">
      <dgm:prSet presAssocID="{FF63F768-AC2E-45F1-9BD1-B5F16132E917}" presName="hierRoot2" presStyleCnt="0"/>
      <dgm:spPr/>
    </dgm:pt>
    <dgm:pt modelId="{EA596686-12C6-4661-A3DA-93D96501C887}" type="pres">
      <dgm:prSet presAssocID="{FF63F768-AC2E-45F1-9BD1-B5F16132E917}" presName="composite2" presStyleCnt="0"/>
      <dgm:spPr/>
    </dgm:pt>
    <dgm:pt modelId="{744E35C6-0B9F-4C9B-8548-C0CB29DC6588}" type="pres">
      <dgm:prSet presAssocID="{FF63F768-AC2E-45F1-9BD1-B5F16132E917}" presName="background2" presStyleLbl="node2" presStyleIdx="2" presStyleCnt="5"/>
      <dgm:spPr/>
    </dgm:pt>
    <dgm:pt modelId="{FE623B93-D5FD-4DE7-849D-6B8361D3BBD9}" type="pres">
      <dgm:prSet presAssocID="{FF63F768-AC2E-45F1-9BD1-B5F16132E917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8CEB6D7-437A-4488-AA25-CD958F3D7401}" type="pres">
      <dgm:prSet presAssocID="{FF63F768-AC2E-45F1-9BD1-B5F16132E917}" presName="hierChild3" presStyleCnt="0"/>
      <dgm:spPr/>
    </dgm:pt>
    <dgm:pt modelId="{79B96FFD-416A-49E3-A89B-E3347C6BA83A}" type="pres">
      <dgm:prSet presAssocID="{1F094999-9010-46DE-A7BA-A64B4C2E7A85}" presName="Name10" presStyleLbl="parChTrans1D2" presStyleIdx="3" presStyleCnt="5"/>
      <dgm:spPr/>
      <dgm:t>
        <a:bodyPr/>
        <a:lstStyle/>
        <a:p>
          <a:endParaRPr lang="uk-UA"/>
        </a:p>
      </dgm:t>
    </dgm:pt>
    <dgm:pt modelId="{3FED595B-20F5-46DF-8643-582BBAF97B67}" type="pres">
      <dgm:prSet presAssocID="{2779309B-DE5D-4ED0-869A-5276882738B5}" presName="hierRoot2" presStyleCnt="0"/>
      <dgm:spPr/>
    </dgm:pt>
    <dgm:pt modelId="{81C5F88E-33D9-4DC4-9C97-376E1A1179E4}" type="pres">
      <dgm:prSet presAssocID="{2779309B-DE5D-4ED0-869A-5276882738B5}" presName="composite2" presStyleCnt="0"/>
      <dgm:spPr/>
    </dgm:pt>
    <dgm:pt modelId="{E587BA68-9589-41E1-8C1E-2F489AC1DEE3}" type="pres">
      <dgm:prSet presAssocID="{2779309B-DE5D-4ED0-869A-5276882738B5}" presName="background2" presStyleLbl="node2" presStyleIdx="3" presStyleCnt="5"/>
      <dgm:spPr/>
    </dgm:pt>
    <dgm:pt modelId="{51D1A43F-427B-4F83-A27C-828F6A93FBCD}" type="pres">
      <dgm:prSet presAssocID="{2779309B-DE5D-4ED0-869A-5276882738B5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5D10DB1-9199-421E-A2DB-676756D06D1F}" type="pres">
      <dgm:prSet presAssocID="{2779309B-DE5D-4ED0-869A-5276882738B5}" presName="hierChild3" presStyleCnt="0"/>
      <dgm:spPr/>
    </dgm:pt>
    <dgm:pt modelId="{569CA309-493E-4D72-8A15-93C746069A44}" type="pres">
      <dgm:prSet presAssocID="{E9D8B0AC-93D1-459A-9B20-E10618A30878}" presName="Name10" presStyleLbl="parChTrans1D2" presStyleIdx="4" presStyleCnt="5"/>
      <dgm:spPr/>
      <dgm:t>
        <a:bodyPr/>
        <a:lstStyle/>
        <a:p>
          <a:endParaRPr lang="uk-UA"/>
        </a:p>
      </dgm:t>
    </dgm:pt>
    <dgm:pt modelId="{99F007E5-D4C8-46B7-8548-45605058D799}" type="pres">
      <dgm:prSet presAssocID="{76BECB7B-93DB-49A9-ABDC-4220035486CE}" presName="hierRoot2" presStyleCnt="0"/>
      <dgm:spPr/>
    </dgm:pt>
    <dgm:pt modelId="{C4A6E668-16BC-4B50-87A5-8887C90DFA57}" type="pres">
      <dgm:prSet presAssocID="{76BECB7B-93DB-49A9-ABDC-4220035486CE}" presName="composite2" presStyleCnt="0"/>
      <dgm:spPr/>
    </dgm:pt>
    <dgm:pt modelId="{D5094143-2A77-4331-8D96-55449E9BE027}" type="pres">
      <dgm:prSet presAssocID="{76BECB7B-93DB-49A9-ABDC-4220035486CE}" presName="background2" presStyleLbl="node2" presStyleIdx="4" presStyleCnt="5"/>
      <dgm:spPr/>
    </dgm:pt>
    <dgm:pt modelId="{385BB172-25A1-408A-8DAB-463EEF321AB6}" type="pres">
      <dgm:prSet presAssocID="{76BECB7B-93DB-49A9-ABDC-4220035486CE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BF02C8F-16A6-4A71-8A1A-6816A6939F76}" type="pres">
      <dgm:prSet presAssocID="{76BECB7B-93DB-49A9-ABDC-4220035486CE}" presName="hierChild3" presStyleCnt="0"/>
      <dgm:spPr/>
    </dgm:pt>
  </dgm:ptLst>
  <dgm:cxnLst>
    <dgm:cxn modelId="{0C95A1F3-8607-43E0-80AE-1822432C66F3}" type="presOf" srcId="{9BDA9284-11BE-4497-8E14-56DC82424CC4}" destId="{045FDFF1-04ED-446E-8E81-344C0F87493E}" srcOrd="0" destOrd="0" presId="urn:microsoft.com/office/officeart/2005/8/layout/hierarchy1"/>
    <dgm:cxn modelId="{F399F886-6D4A-4790-8A97-DA68C495AE79}" type="presOf" srcId="{AE19BE70-AFFB-4426-85CB-6EC6E7D90B44}" destId="{8D35FD9C-A614-405E-9A99-55A2DE90ACAA}" srcOrd="0" destOrd="0" presId="urn:microsoft.com/office/officeart/2005/8/layout/hierarchy1"/>
    <dgm:cxn modelId="{E9634A3F-18CA-4A44-9778-35218D725F04}" srcId="{AE19BE70-AFFB-4426-85CB-6EC6E7D90B44}" destId="{76BECB7B-93DB-49A9-ABDC-4220035486CE}" srcOrd="4" destOrd="0" parTransId="{E9D8B0AC-93D1-459A-9B20-E10618A30878}" sibTransId="{AD1A7B6A-5876-41EC-9434-71CA8E8CB657}"/>
    <dgm:cxn modelId="{ECF680B4-D81A-4CD6-A5E7-675586E5D547}" srcId="{9BDA9284-11BE-4497-8E14-56DC82424CC4}" destId="{AE19BE70-AFFB-4426-85CB-6EC6E7D90B44}" srcOrd="0" destOrd="0" parTransId="{30B30B5B-6F0C-4621-B0AC-D7F8585DFDF2}" sibTransId="{C0582F89-AEF3-46EA-AC43-83E09B5A612D}"/>
    <dgm:cxn modelId="{8EAB238A-F5C2-4E06-B71A-F8273299DE5E}" type="presOf" srcId="{D2A6FF8A-E674-4B91-B2DC-84841768CC61}" destId="{72D1D801-5C45-4947-9DD0-CBFE82380278}" srcOrd="0" destOrd="0" presId="urn:microsoft.com/office/officeart/2005/8/layout/hierarchy1"/>
    <dgm:cxn modelId="{640D48FE-BEB1-4C67-BF61-B3BA359E7659}" type="presOf" srcId="{1F094999-9010-46DE-A7BA-A64B4C2E7A85}" destId="{79B96FFD-416A-49E3-A89B-E3347C6BA83A}" srcOrd="0" destOrd="0" presId="urn:microsoft.com/office/officeart/2005/8/layout/hierarchy1"/>
    <dgm:cxn modelId="{81664AD8-6EA5-4498-998E-D182CCE365CC}" type="presOf" srcId="{51CB43C5-AC42-4A0E-AEDA-53821B482829}" destId="{78C6E416-AA5B-4A69-A750-F65588F697D9}" srcOrd="0" destOrd="0" presId="urn:microsoft.com/office/officeart/2005/8/layout/hierarchy1"/>
    <dgm:cxn modelId="{BFF4AD68-B0E0-4B7C-A74A-C09BBEBFD620}" type="presOf" srcId="{FF63F768-AC2E-45F1-9BD1-B5F16132E917}" destId="{FE623B93-D5FD-4DE7-849D-6B8361D3BBD9}" srcOrd="0" destOrd="0" presId="urn:microsoft.com/office/officeart/2005/8/layout/hierarchy1"/>
    <dgm:cxn modelId="{6A0B9753-7B53-43E5-80EE-B8A4F7C7249F}" type="presOf" srcId="{46BA9EE0-41B4-4230-9ECE-907F13DA0780}" destId="{A798D380-6ECB-42F6-88AF-175165F888A0}" srcOrd="0" destOrd="0" presId="urn:microsoft.com/office/officeart/2005/8/layout/hierarchy1"/>
    <dgm:cxn modelId="{A6B4558F-2A12-4870-BB11-A89E5B0402FA}" type="presOf" srcId="{534D4CAC-E613-43C5-B8E9-6209685A3494}" destId="{60F21CEC-A6B6-4156-B834-CD39FE169A26}" srcOrd="0" destOrd="0" presId="urn:microsoft.com/office/officeart/2005/8/layout/hierarchy1"/>
    <dgm:cxn modelId="{BA32453E-CDDE-4F05-966A-FD5121AFB8F0}" srcId="{AE19BE70-AFFB-4426-85CB-6EC6E7D90B44}" destId="{46BA9EE0-41B4-4230-9ECE-907F13DA0780}" srcOrd="0" destOrd="0" parTransId="{8E11D318-92AD-412D-93C2-81A429F09495}" sibTransId="{9221E96A-E96B-4795-8E8F-0D8624624209}"/>
    <dgm:cxn modelId="{5E177623-CF76-4380-B40A-462D320C273B}" srcId="{AE19BE70-AFFB-4426-85CB-6EC6E7D90B44}" destId="{FF63F768-AC2E-45F1-9BD1-B5F16132E917}" srcOrd="2" destOrd="0" parTransId="{534D4CAC-E613-43C5-B8E9-6209685A3494}" sibTransId="{DA188276-F15C-4BF9-84A3-B5AB66C6D26A}"/>
    <dgm:cxn modelId="{7320B9AA-163D-4E0E-B930-1360E71B3B10}" type="presOf" srcId="{76BECB7B-93DB-49A9-ABDC-4220035486CE}" destId="{385BB172-25A1-408A-8DAB-463EEF321AB6}" srcOrd="0" destOrd="0" presId="urn:microsoft.com/office/officeart/2005/8/layout/hierarchy1"/>
    <dgm:cxn modelId="{FD127186-2667-43A6-BF6C-2EE6F1BDFB54}" type="presOf" srcId="{E9D8B0AC-93D1-459A-9B20-E10618A30878}" destId="{569CA309-493E-4D72-8A15-93C746069A44}" srcOrd="0" destOrd="0" presId="urn:microsoft.com/office/officeart/2005/8/layout/hierarchy1"/>
    <dgm:cxn modelId="{CDA34725-56E7-48B9-B26B-BEFC795D7554}" srcId="{AE19BE70-AFFB-4426-85CB-6EC6E7D90B44}" destId="{2779309B-DE5D-4ED0-869A-5276882738B5}" srcOrd="3" destOrd="0" parTransId="{1F094999-9010-46DE-A7BA-A64B4C2E7A85}" sibTransId="{1E40A911-3CE5-4B2D-B9A7-F4ACA4ECBF46}"/>
    <dgm:cxn modelId="{2FC7085D-D10A-4970-A1CE-064255E1F99D}" type="presOf" srcId="{8E11D318-92AD-412D-93C2-81A429F09495}" destId="{A11CF944-3FFB-4E1A-8928-F65AABC70E35}" srcOrd="0" destOrd="0" presId="urn:microsoft.com/office/officeart/2005/8/layout/hierarchy1"/>
    <dgm:cxn modelId="{2027D28E-2C39-4145-86E1-F4B74CA59A12}" type="presOf" srcId="{2779309B-DE5D-4ED0-869A-5276882738B5}" destId="{51D1A43F-427B-4F83-A27C-828F6A93FBCD}" srcOrd="0" destOrd="0" presId="urn:microsoft.com/office/officeart/2005/8/layout/hierarchy1"/>
    <dgm:cxn modelId="{CFA57169-B995-4CB8-A390-3FE577412591}" srcId="{AE19BE70-AFFB-4426-85CB-6EC6E7D90B44}" destId="{51CB43C5-AC42-4A0E-AEDA-53821B482829}" srcOrd="1" destOrd="0" parTransId="{D2A6FF8A-E674-4B91-B2DC-84841768CC61}" sibTransId="{F63F2E36-0F12-44B5-92B9-B0715858D8F0}"/>
    <dgm:cxn modelId="{61B5710F-525D-4200-A686-32F26B758529}" type="presParOf" srcId="{045FDFF1-04ED-446E-8E81-344C0F87493E}" destId="{B1CF5EBB-A813-4147-9E03-F8E5DA4082C9}" srcOrd="0" destOrd="0" presId="urn:microsoft.com/office/officeart/2005/8/layout/hierarchy1"/>
    <dgm:cxn modelId="{058A62ED-5033-43C2-8A4E-1AB004AA5063}" type="presParOf" srcId="{B1CF5EBB-A813-4147-9E03-F8E5DA4082C9}" destId="{5F61F803-8E6F-4470-89F2-8AEA67EB61D9}" srcOrd="0" destOrd="0" presId="urn:microsoft.com/office/officeart/2005/8/layout/hierarchy1"/>
    <dgm:cxn modelId="{445DC10E-5B18-4A83-9B3B-9C17145FEA39}" type="presParOf" srcId="{5F61F803-8E6F-4470-89F2-8AEA67EB61D9}" destId="{7B68796F-ED84-47F6-AA91-E6922F80D6A7}" srcOrd="0" destOrd="0" presId="urn:microsoft.com/office/officeart/2005/8/layout/hierarchy1"/>
    <dgm:cxn modelId="{FD026EA5-989E-48AD-8B82-E2CCB94D6A35}" type="presParOf" srcId="{5F61F803-8E6F-4470-89F2-8AEA67EB61D9}" destId="{8D35FD9C-A614-405E-9A99-55A2DE90ACAA}" srcOrd="1" destOrd="0" presId="urn:microsoft.com/office/officeart/2005/8/layout/hierarchy1"/>
    <dgm:cxn modelId="{4FF2B75A-F34B-4E34-B24F-9B6B02A10F7D}" type="presParOf" srcId="{B1CF5EBB-A813-4147-9E03-F8E5DA4082C9}" destId="{0544D3A3-9D5B-4A4B-B642-6FA7CB35F499}" srcOrd="1" destOrd="0" presId="urn:microsoft.com/office/officeart/2005/8/layout/hierarchy1"/>
    <dgm:cxn modelId="{2B928688-DC6F-4F15-86AB-E73B23D4CF91}" type="presParOf" srcId="{0544D3A3-9D5B-4A4B-B642-6FA7CB35F499}" destId="{A11CF944-3FFB-4E1A-8928-F65AABC70E35}" srcOrd="0" destOrd="0" presId="urn:microsoft.com/office/officeart/2005/8/layout/hierarchy1"/>
    <dgm:cxn modelId="{11DA19A4-7A9C-43AD-9D7B-35B56F4FF6F2}" type="presParOf" srcId="{0544D3A3-9D5B-4A4B-B642-6FA7CB35F499}" destId="{F7AD63C2-5FCA-44F8-B58E-8FAD3A8C2BF5}" srcOrd="1" destOrd="0" presId="urn:microsoft.com/office/officeart/2005/8/layout/hierarchy1"/>
    <dgm:cxn modelId="{997B0A01-45FA-4600-8B6D-233C9E0DADB0}" type="presParOf" srcId="{F7AD63C2-5FCA-44F8-B58E-8FAD3A8C2BF5}" destId="{6CF45C3F-492B-4117-81B5-544FE5033A0F}" srcOrd="0" destOrd="0" presId="urn:microsoft.com/office/officeart/2005/8/layout/hierarchy1"/>
    <dgm:cxn modelId="{415FFEAB-D103-4302-9A28-9CEF5FEC862A}" type="presParOf" srcId="{6CF45C3F-492B-4117-81B5-544FE5033A0F}" destId="{B41A2788-5681-4533-8B89-41C81E670938}" srcOrd="0" destOrd="0" presId="urn:microsoft.com/office/officeart/2005/8/layout/hierarchy1"/>
    <dgm:cxn modelId="{205564EB-2D35-4EBA-9F4D-C48EB45910DF}" type="presParOf" srcId="{6CF45C3F-492B-4117-81B5-544FE5033A0F}" destId="{A798D380-6ECB-42F6-88AF-175165F888A0}" srcOrd="1" destOrd="0" presId="urn:microsoft.com/office/officeart/2005/8/layout/hierarchy1"/>
    <dgm:cxn modelId="{DDE87835-7280-42DC-B822-688D9EE8BE47}" type="presParOf" srcId="{F7AD63C2-5FCA-44F8-B58E-8FAD3A8C2BF5}" destId="{1A97CA47-D176-4AA4-B9E9-BD0E865BD2A2}" srcOrd="1" destOrd="0" presId="urn:microsoft.com/office/officeart/2005/8/layout/hierarchy1"/>
    <dgm:cxn modelId="{FF9B8158-A936-47DE-AAB5-D462BB95B774}" type="presParOf" srcId="{0544D3A3-9D5B-4A4B-B642-6FA7CB35F499}" destId="{72D1D801-5C45-4947-9DD0-CBFE82380278}" srcOrd="2" destOrd="0" presId="urn:microsoft.com/office/officeart/2005/8/layout/hierarchy1"/>
    <dgm:cxn modelId="{F8D9359D-DF79-46BF-A409-A98CE4EA6352}" type="presParOf" srcId="{0544D3A3-9D5B-4A4B-B642-6FA7CB35F499}" destId="{9A6AEE7B-6D9C-40C4-A6D7-241FB60620B8}" srcOrd="3" destOrd="0" presId="urn:microsoft.com/office/officeart/2005/8/layout/hierarchy1"/>
    <dgm:cxn modelId="{4B62CC60-4501-42CD-B156-ED458EC8B8BF}" type="presParOf" srcId="{9A6AEE7B-6D9C-40C4-A6D7-241FB60620B8}" destId="{07897641-958F-4963-B737-630C3EEE8777}" srcOrd="0" destOrd="0" presId="urn:microsoft.com/office/officeart/2005/8/layout/hierarchy1"/>
    <dgm:cxn modelId="{96F078F3-3172-4AF4-8A6F-4C0CC440527F}" type="presParOf" srcId="{07897641-958F-4963-B737-630C3EEE8777}" destId="{8CA916DA-B622-45AA-B83C-D48810D0A35D}" srcOrd="0" destOrd="0" presId="urn:microsoft.com/office/officeart/2005/8/layout/hierarchy1"/>
    <dgm:cxn modelId="{9D840E68-44AE-4DDC-B795-C2AD280EC693}" type="presParOf" srcId="{07897641-958F-4963-B737-630C3EEE8777}" destId="{78C6E416-AA5B-4A69-A750-F65588F697D9}" srcOrd="1" destOrd="0" presId="urn:microsoft.com/office/officeart/2005/8/layout/hierarchy1"/>
    <dgm:cxn modelId="{C7747D31-5EAE-4A2C-8C10-C8A16A79EFA2}" type="presParOf" srcId="{9A6AEE7B-6D9C-40C4-A6D7-241FB60620B8}" destId="{AC8C932A-3E4B-47BD-A39E-7BB32E749065}" srcOrd="1" destOrd="0" presId="urn:microsoft.com/office/officeart/2005/8/layout/hierarchy1"/>
    <dgm:cxn modelId="{F47890C8-FD57-4291-9010-385BCF11A5A0}" type="presParOf" srcId="{0544D3A3-9D5B-4A4B-B642-6FA7CB35F499}" destId="{60F21CEC-A6B6-4156-B834-CD39FE169A26}" srcOrd="4" destOrd="0" presId="urn:microsoft.com/office/officeart/2005/8/layout/hierarchy1"/>
    <dgm:cxn modelId="{5A44BEA2-BD74-4EE5-A51D-003248A30F8A}" type="presParOf" srcId="{0544D3A3-9D5B-4A4B-B642-6FA7CB35F499}" destId="{716F0548-2C7E-4BE1-9FBC-C59349A43604}" srcOrd="5" destOrd="0" presId="urn:microsoft.com/office/officeart/2005/8/layout/hierarchy1"/>
    <dgm:cxn modelId="{73EF548B-8D7A-4904-8F24-2E2CA52AA476}" type="presParOf" srcId="{716F0548-2C7E-4BE1-9FBC-C59349A43604}" destId="{EA596686-12C6-4661-A3DA-93D96501C887}" srcOrd="0" destOrd="0" presId="urn:microsoft.com/office/officeart/2005/8/layout/hierarchy1"/>
    <dgm:cxn modelId="{1CE51957-D7C1-43CF-BF0A-0BE8EFB0586E}" type="presParOf" srcId="{EA596686-12C6-4661-A3DA-93D96501C887}" destId="{744E35C6-0B9F-4C9B-8548-C0CB29DC6588}" srcOrd="0" destOrd="0" presId="urn:microsoft.com/office/officeart/2005/8/layout/hierarchy1"/>
    <dgm:cxn modelId="{A7F31900-AF7E-4C54-B401-3B2A556C2F40}" type="presParOf" srcId="{EA596686-12C6-4661-A3DA-93D96501C887}" destId="{FE623B93-D5FD-4DE7-849D-6B8361D3BBD9}" srcOrd="1" destOrd="0" presId="urn:microsoft.com/office/officeart/2005/8/layout/hierarchy1"/>
    <dgm:cxn modelId="{B9087F97-1E62-428D-B973-7D77A4FE0993}" type="presParOf" srcId="{716F0548-2C7E-4BE1-9FBC-C59349A43604}" destId="{98CEB6D7-437A-4488-AA25-CD958F3D7401}" srcOrd="1" destOrd="0" presId="urn:microsoft.com/office/officeart/2005/8/layout/hierarchy1"/>
    <dgm:cxn modelId="{7BB2A19F-DA5A-46E6-97D9-4114AEA0C0E0}" type="presParOf" srcId="{0544D3A3-9D5B-4A4B-B642-6FA7CB35F499}" destId="{79B96FFD-416A-49E3-A89B-E3347C6BA83A}" srcOrd="6" destOrd="0" presId="urn:microsoft.com/office/officeart/2005/8/layout/hierarchy1"/>
    <dgm:cxn modelId="{168843A1-3D03-4D63-968A-D0B4AF145E24}" type="presParOf" srcId="{0544D3A3-9D5B-4A4B-B642-6FA7CB35F499}" destId="{3FED595B-20F5-46DF-8643-582BBAF97B67}" srcOrd="7" destOrd="0" presId="urn:microsoft.com/office/officeart/2005/8/layout/hierarchy1"/>
    <dgm:cxn modelId="{E0E957B1-A091-456D-94CA-89BB321A1001}" type="presParOf" srcId="{3FED595B-20F5-46DF-8643-582BBAF97B67}" destId="{81C5F88E-33D9-4DC4-9C97-376E1A1179E4}" srcOrd="0" destOrd="0" presId="urn:microsoft.com/office/officeart/2005/8/layout/hierarchy1"/>
    <dgm:cxn modelId="{24EAEF0F-9847-49E1-8B7D-D650C4756B49}" type="presParOf" srcId="{81C5F88E-33D9-4DC4-9C97-376E1A1179E4}" destId="{E587BA68-9589-41E1-8C1E-2F489AC1DEE3}" srcOrd="0" destOrd="0" presId="urn:microsoft.com/office/officeart/2005/8/layout/hierarchy1"/>
    <dgm:cxn modelId="{9019E48D-9B98-4472-A96B-284B3FF32D11}" type="presParOf" srcId="{81C5F88E-33D9-4DC4-9C97-376E1A1179E4}" destId="{51D1A43F-427B-4F83-A27C-828F6A93FBCD}" srcOrd="1" destOrd="0" presId="urn:microsoft.com/office/officeart/2005/8/layout/hierarchy1"/>
    <dgm:cxn modelId="{EBB81046-924A-425B-98FD-507220CA2E74}" type="presParOf" srcId="{3FED595B-20F5-46DF-8643-582BBAF97B67}" destId="{C5D10DB1-9199-421E-A2DB-676756D06D1F}" srcOrd="1" destOrd="0" presId="urn:microsoft.com/office/officeart/2005/8/layout/hierarchy1"/>
    <dgm:cxn modelId="{5BEF7E53-295A-4DDF-B3FE-9F68BC8D2E9A}" type="presParOf" srcId="{0544D3A3-9D5B-4A4B-B642-6FA7CB35F499}" destId="{569CA309-493E-4D72-8A15-93C746069A44}" srcOrd="8" destOrd="0" presId="urn:microsoft.com/office/officeart/2005/8/layout/hierarchy1"/>
    <dgm:cxn modelId="{1FE82170-14ED-4507-94D5-16C0B5AF962F}" type="presParOf" srcId="{0544D3A3-9D5B-4A4B-B642-6FA7CB35F499}" destId="{99F007E5-D4C8-46B7-8548-45605058D799}" srcOrd="9" destOrd="0" presId="urn:microsoft.com/office/officeart/2005/8/layout/hierarchy1"/>
    <dgm:cxn modelId="{4B283624-78B6-4EB2-ADF9-13AEB0FA9C00}" type="presParOf" srcId="{99F007E5-D4C8-46B7-8548-45605058D799}" destId="{C4A6E668-16BC-4B50-87A5-8887C90DFA57}" srcOrd="0" destOrd="0" presId="urn:microsoft.com/office/officeart/2005/8/layout/hierarchy1"/>
    <dgm:cxn modelId="{FFB7CE68-F27D-405F-A62F-EF0D1F94D73C}" type="presParOf" srcId="{C4A6E668-16BC-4B50-87A5-8887C90DFA57}" destId="{D5094143-2A77-4331-8D96-55449E9BE027}" srcOrd="0" destOrd="0" presId="urn:microsoft.com/office/officeart/2005/8/layout/hierarchy1"/>
    <dgm:cxn modelId="{F409E602-3B1B-4C37-836F-DE7729CF5105}" type="presParOf" srcId="{C4A6E668-16BC-4B50-87A5-8887C90DFA57}" destId="{385BB172-25A1-408A-8DAB-463EEF321AB6}" srcOrd="1" destOrd="0" presId="urn:microsoft.com/office/officeart/2005/8/layout/hierarchy1"/>
    <dgm:cxn modelId="{FCC0AD8E-7D67-4728-AD8B-8325C9BA9DFE}" type="presParOf" srcId="{99F007E5-D4C8-46B7-8548-45605058D799}" destId="{ABF02C8F-16A6-4A71-8A1A-6816A6939F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058916-D8C7-4F3A-A317-42365FB33039}" type="doc">
      <dgm:prSet loTypeId="urn:microsoft.com/office/officeart/2005/8/layout/hierarchy2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8EA43A05-B864-4089-AE10-85B42C32C8E1}">
      <dgm:prSet phldrT="[Текст]" custT="1"/>
      <dgm:spPr/>
      <dgm:t>
        <a:bodyPr/>
        <a:lstStyle/>
        <a:p>
          <a:r>
            <a:rPr lang="uk-UA" sz="1800" dirty="0" smtClean="0"/>
            <a:t>Конвеєри</a:t>
          </a:r>
          <a:endParaRPr lang="uk-UA" sz="1800" dirty="0"/>
        </a:p>
      </dgm:t>
    </dgm:pt>
    <dgm:pt modelId="{EEDF2F27-3C61-49D4-AF18-EB5CFA62606E}" type="parTrans" cxnId="{66A1FFDA-1EDC-4ADF-8144-9D4D8FAF45C5}">
      <dgm:prSet/>
      <dgm:spPr/>
      <dgm:t>
        <a:bodyPr/>
        <a:lstStyle/>
        <a:p>
          <a:endParaRPr lang="uk-UA" sz="1800"/>
        </a:p>
      </dgm:t>
    </dgm:pt>
    <dgm:pt modelId="{AC91ABA6-D572-4437-BA47-3070E4C810CC}" type="sibTrans" cxnId="{66A1FFDA-1EDC-4ADF-8144-9D4D8FAF45C5}">
      <dgm:prSet/>
      <dgm:spPr/>
      <dgm:t>
        <a:bodyPr/>
        <a:lstStyle/>
        <a:p>
          <a:endParaRPr lang="uk-UA" sz="1800"/>
        </a:p>
      </dgm:t>
    </dgm:pt>
    <dgm:pt modelId="{5E995626-14A4-49B9-A5D5-55E09470B416}">
      <dgm:prSet phldrT="[Текст]" custT="1"/>
      <dgm:spPr/>
      <dgm:t>
        <a:bodyPr/>
        <a:lstStyle/>
        <a:p>
          <a:r>
            <a:rPr lang="uk-UA" sz="1800" dirty="0" smtClean="0"/>
            <a:t>Стрічкові</a:t>
          </a:r>
          <a:endParaRPr lang="uk-UA" sz="1800" dirty="0"/>
        </a:p>
      </dgm:t>
    </dgm:pt>
    <dgm:pt modelId="{41FCF9AE-675A-4D50-B3C5-4AEF73AB79A7}" type="parTrans" cxnId="{37299FB0-F609-4B12-A28A-14DB552C7F92}">
      <dgm:prSet custT="1"/>
      <dgm:spPr/>
      <dgm:t>
        <a:bodyPr/>
        <a:lstStyle/>
        <a:p>
          <a:endParaRPr lang="uk-UA" sz="1800"/>
        </a:p>
      </dgm:t>
    </dgm:pt>
    <dgm:pt modelId="{A4EF2682-A20D-4C23-AC10-661A3EC339BB}" type="sibTrans" cxnId="{37299FB0-F609-4B12-A28A-14DB552C7F92}">
      <dgm:prSet/>
      <dgm:spPr/>
      <dgm:t>
        <a:bodyPr/>
        <a:lstStyle/>
        <a:p>
          <a:endParaRPr lang="uk-UA" sz="1800"/>
        </a:p>
      </dgm:t>
    </dgm:pt>
    <dgm:pt modelId="{3BF9E136-0866-4000-85B9-BF3E4730862D}">
      <dgm:prSet phldrT="[Текст]" custT="1"/>
      <dgm:spPr/>
      <dgm:t>
        <a:bodyPr/>
        <a:lstStyle/>
        <a:p>
          <a:r>
            <a:rPr lang="uk-UA" sz="1800" dirty="0" smtClean="0"/>
            <a:t>Ланцюгові</a:t>
          </a:r>
          <a:endParaRPr lang="uk-UA" sz="1800" dirty="0"/>
        </a:p>
      </dgm:t>
    </dgm:pt>
    <dgm:pt modelId="{4374935D-0F18-4CFC-A55D-8D2944BE5BBF}" type="parTrans" cxnId="{F1C00239-D808-4B72-8854-8A8FFA54AAE3}">
      <dgm:prSet custT="1"/>
      <dgm:spPr/>
      <dgm:t>
        <a:bodyPr/>
        <a:lstStyle/>
        <a:p>
          <a:endParaRPr lang="uk-UA" sz="1800"/>
        </a:p>
      </dgm:t>
    </dgm:pt>
    <dgm:pt modelId="{71DC12BE-2492-4C5F-9BF4-D8AD4E4628D5}" type="sibTrans" cxnId="{F1C00239-D808-4B72-8854-8A8FFA54AAE3}">
      <dgm:prSet/>
      <dgm:spPr/>
      <dgm:t>
        <a:bodyPr/>
        <a:lstStyle/>
        <a:p>
          <a:endParaRPr lang="uk-UA" sz="1800"/>
        </a:p>
      </dgm:t>
    </dgm:pt>
    <dgm:pt modelId="{3A91D3A7-2FE0-47E7-814C-1E1907154BA0}">
      <dgm:prSet phldrT="[Текст]" custT="1"/>
      <dgm:spPr/>
      <dgm:t>
        <a:bodyPr/>
        <a:lstStyle/>
        <a:p>
          <a:r>
            <a:rPr lang="uk-UA" sz="1800" dirty="0" smtClean="0"/>
            <a:t>Гвинтові</a:t>
          </a:r>
          <a:endParaRPr lang="uk-UA" sz="1800" dirty="0"/>
        </a:p>
      </dgm:t>
    </dgm:pt>
    <dgm:pt modelId="{7D206148-D67B-4F70-A07D-1C950DA4BC57}" type="parTrans" cxnId="{707AB1F2-8350-434D-AA4E-929FEFB6B5E9}">
      <dgm:prSet custT="1"/>
      <dgm:spPr/>
      <dgm:t>
        <a:bodyPr/>
        <a:lstStyle/>
        <a:p>
          <a:endParaRPr lang="uk-UA" sz="1800"/>
        </a:p>
      </dgm:t>
    </dgm:pt>
    <dgm:pt modelId="{CCFA9D7E-2257-4B90-8261-CECD6437BE3F}" type="sibTrans" cxnId="{707AB1F2-8350-434D-AA4E-929FEFB6B5E9}">
      <dgm:prSet/>
      <dgm:spPr/>
      <dgm:t>
        <a:bodyPr/>
        <a:lstStyle/>
        <a:p>
          <a:endParaRPr lang="uk-UA" sz="1800"/>
        </a:p>
      </dgm:t>
    </dgm:pt>
    <dgm:pt modelId="{6D6F13D3-2914-4F1D-8784-914C26267838}">
      <dgm:prSet phldrT="[Текст]" custT="1"/>
      <dgm:spPr/>
      <dgm:t>
        <a:bodyPr/>
        <a:lstStyle/>
        <a:p>
          <a:r>
            <a:rPr lang="uk-UA" sz="1800" dirty="0" smtClean="0"/>
            <a:t>Ковшові</a:t>
          </a:r>
          <a:endParaRPr lang="uk-UA" sz="1800" dirty="0"/>
        </a:p>
      </dgm:t>
    </dgm:pt>
    <dgm:pt modelId="{172BB398-C337-45C3-8774-0B1B430EC335}" type="parTrans" cxnId="{05035F72-BC92-46B0-A8AB-CC1C7266AC10}">
      <dgm:prSet custT="1"/>
      <dgm:spPr/>
      <dgm:t>
        <a:bodyPr/>
        <a:lstStyle/>
        <a:p>
          <a:endParaRPr lang="uk-UA" sz="1800"/>
        </a:p>
      </dgm:t>
    </dgm:pt>
    <dgm:pt modelId="{287C4BE9-3595-45E4-9BC5-12BD10F4A91C}" type="sibTrans" cxnId="{05035F72-BC92-46B0-A8AB-CC1C7266AC10}">
      <dgm:prSet/>
      <dgm:spPr/>
      <dgm:t>
        <a:bodyPr/>
        <a:lstStyle/>
        <a:p>
          <a:endParaRPr lang="uk-UA" sz="1800"/>
        </a:p>
      </dgm:t>
    </dgm:pt>
    <dgm:pt modelId="{F6C68374-A4AC-4202-9C7C-6597F72DA78C}">
      <dgm:prSet custT="1"/>
      <dgm:spPr/>
      <dgm:t>
        <a:bodyPr/>
        <a:lstStyle/>
        <a:p>
          <a:r>
            <a:rPr lang="uk-UA" sz="1800" dirty="0" smtClean="0"/>
            <a:t>Скребкові</a:t>
          </a:r>
          <a:endParaRPr lang="uk-UA" sz="1800" dirty="0"/>
        </a:p>
      </dgm:t>
    </dgm:pt>
    <dgm:pt modelId="{9EB10DF7-CDD7-40BD-98D8-9E65B6837F00}" type="parTrans" cxnId="{76943F91-C0F2-49A1-A88D-F100FF2596FD}">
      <dgm:prSet custT="1"/>
      <dgm:spPr/>
      <dgm:t>
        <a:bodyPr/>
        <a:lstStyle/>
        <a:p>
          <a:endParaRPr lang="uk-UA" sz="1800"/>
        </a:p>
      </dgm:t>
    </dgm:pt>
    <dgm:pt modelId="{5FEF3626-76DD-4C70-8002-DA118D1624FC}" type="sibTrans" cxnId="{76943F91-C0F2-49A1-A88D-F100FF2596FD}">
      <dgm:prSet/>
      <dgm:spPr/>
      <dgm:t>
        <a:bodyPr/>
        <a:lstStyle/>
        <a:p>
          <a:endParaRPr lang="uk-UA" sz="1800"/>
        </a:p>
      </dgm:t>
    </dgm:pt>
    <dgm:pt modelId="{BBF7916F-25C9-42BA-B035-59375DF2F23A}">
      <dgm:prSet custT="1"/>
      <dgm:spPr/>
      <dgm:t>
        <a:bodyPr/>
        <a:lstStyle/>
        <a:p>
          <a:r>
            <a:rPr lang="uk-UA" sz="1800" dirty="0" smtClean="0"/>
            <a:t>Пруткові</a:t>
          </a:r>
          <a:endParaRPr lang="uk-UA" sz="1800" dirty="0"/>
        </a:p>
      </dgm:t>
    </dgm:pt>
    <dgm:pt modelId="{1D84D68B-8070-4156-90CA-2624EE73FEE7}" type="parTrans" cxnId="{A5CF1CF5-E010-4E3E-8CD2-400008B92D2F}">
      <dgm:prSet custT="1"/>
      <dgm:spPr/>
      <dgm:t>
        <a:bodyPr/>
        <a:lstStyle/>
        <a:p>
          <a:endParaRPr lang="uk-UA" sz="1800"/>
        </a:p>
      </dgm:t>
    </dgm:pt>
    <dgm:pt modelId="{43654884-2EF0-4A25-97E7-C665D921D030}" type="sibTrans" cxnId="{A5CF1CF5-E010-4E3E-8CD2-400008B92D2F}">
      <dgm:prSet/>
      <dgm:spPr/>
      <dgm:t>
        <a:bodyPr/>
        <a:lstStyle/>
        <a:p>
          <a:endParaRPr lang="uk-UA" sz="1800"/>
        </a:p>
      </dgm:t>
    </dgm:pt>
    <dgm:pt modelId="{E730499F-01EF-4ECD-8436-3BA53F11DF3B}">
      <dgm:prSet custT="1"/>
      <dgm:spPr/>
      <dgm:t>
        <a:bodyPr/>
        <a:lstStyle/>
        <a:p>
          <a:r>
            <a:rPr lang="uk-UA" sz="1800" dirty="0" smtClean="0"/>
            <a:t>Планчасті</a:t>
          </a:r>
          <a:endParaRPr lang="uk-UA" sz="1800" dirty="0"/>
        </a:p>
      </dgm:t>
    </dgm:pt>
    <dgm:pt modelId="{7C8EC8E2-A554-43C5-8B5B-2A6F27A7D63C}" type="parTrans" cxnId="{FF941914-1BC8-4652-9866-6727C7CEE215}">
      <dgm:prSet custT="1"/>
      <dgm:spPr/>
      <dgm:t>
        <a:bodyPr/>
        <a:lstStyle/>
        <a:p>
          <a:endParaRPr lang="uk-UA" sz="1800"/>
        </a:p>
      </dgm:t>
    </dgm:pt>
    <dgm:pt modelId="{FBAFC641-70E3-4979-B6DC-468E8FB328E9}" type="sibTrans" cxnId="{FF941914-1BC8-4652-9866-6727C7CEE215}">
      <dgm:prSet/>
      <dgm:spPr/>
      <dgm:t>
        <a:bodyPr/>
        <a:lstStyle/>
        <a:p>
          <a:endParaRPr lang="uk-UA" sz="1800"/>
        </a:p>
      </dgm:t>
    </dgm:pt>
    <dgm:pt modelId="{B250333E-C7A1-4D46-B330-CA3C116A7EDF}">
      <dgm:prSet custT="1"/>
      <dgm:spPr/>
      <dgm:t>
        <a:bodyPr/>
        <a:lstStyle/>
        <a:p>
          <a:r>
            <a:rPr lang="uk-UA" sz="1800" dirty="0" smtClean="0"/>
            <a:t>Трубчасті</a:t>
          </a:r>
          <a:endParaRPr lang="uk-UA" sz="1800" dirty="0"/>
        </a:p>
      </dgm:t>
    </dgm:pt>
    <dgm:pt modelId="{FB786ADF-F2E2-4A4D-AC31-F08F50FE6F98}" type="parTrans" cxnId="{A33562E7-516A-4F5E-9932-B83D077DFA24}">
      <dgm:prSet custT="1"/>
      <dgm:spPr/>
      <dgm:t>
        <a:bodyPr/>
        <a:lstStyle/>
        <a:p>
          <a:endParaRPr lang="uk-UA" sz="1800"/>
        </a:p>
      </dgm:t>
    </dgm:pt>
    <dgm:pt modelId="{4AAC6739-96D8-46EC-BBDE-3A203BF24AD8}" type="sibTrans" cxnId="{A33562E7-516A-4F5E-9932-B83D077DFA24}">
      <dgm:prSet/>
      <dgm:spPr/>
      <dgm:t>
        <a:bodyPr/>
        <a:lstStyle/>
        <a:p>
          <a:endParaRPr lang="uk-UA" sz="1800"/>
        </a:p>
      </dgm:t>
    </dgm:pt>
    <dgm:pt modelId="{B3DC6F03-A26F-4A0D-9AF8-26C215C345BB}" type="pres">
      <dgm:prSet presAssocID="{E3058916-D8C7-4F3A-A317-42365FB3303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DBDF898-CE22-4225-911D-1BB23532910C}" type="pres">
      <dgm:prSet presAssocID="{8EA43A05-B864-4089-AE10-85B42C32C8E1}" presName="root1" presStyleCnt="0"/>
      <dgm:spPr/>
      <dgm:t>
        <a:bodyPr/>
        <a:lstStyle/>
        <a:p>
          <a:endParaRPr lang="uk-UA"/>
        </a:p>
      </dgm:t>
    </dgm:pt>
    <dgm:pt modelId="{6796C450-2130-4A12-BDDB-9A6F55041140}" type="pres">
      <dgm:prSet presAssocID="{8EA43A05-B864-4089-AE10-85B42C32C8E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2104959-2EF9-4371-8F45-F70325D850D0}" type="pres">
      <dgm:prSet presAssocID="{8EA43A05-B864-4089-AE10-85B42C32C8E1}" presName="level2hierChild" presStyleCnt="0"/>
      <dgm:spPr/>
      <dgm:t>
        <a:bodyPr/>
        <a:lstStyle/>
        <a:p>
          <a:endParaRPr lang="uk-UA"/>
        </a:p>
      </dgm:t>
    </dgm:pt>
    <dgm:pt modelId="{DC7A6CC1-54CD-4BA2-967C-4F4E229706F2}" type="pres">
      <dgm:prSet presAssocID="{41FCF9AE-675A-4D50-B3C5-4AEF73AB79A7}" presName="conn2-1" presStyleLbl="parChTrans1D2" presStyleIdx="0" presStyleCnt="4"/>
      <dgm:spPr/>
      <dgm:t>
        <a:bodyPr/>
        <a:lstStyle/>
        <a:p>
          <a:endParaRPr lang="uk-UA"/>
        </a:p>
      </dgm:t>
    </dgm:pt>
    <dgm:pt modelId="{B9717949-49A0-4BC8-9389-8AB4EE746B91}" type="pres">
      <dgm:prSet presAssocID="{41FCF9AE-675A-4D50-B3C5-4AEF73AB79A7}" presName="connTx" presStyleLbl="parChTrans1D2" presStyleIdx="0" presStyleCnt="4"/>
      <dgm:spPr/>
      <dgm:t>
        <a:bodyPr/>
        <a:lstStyle/>
        <a:p>
          <a:endParaRPr lang="uk-UA"/>
        </a:p>
      </dgm:t>
    </dgm:pt>
    <dgm:pt modelId="{AE551300-CC0D-49DA-93FA-0D8535ACDAD1}" type="pres">
      <dgm:prSet presAssocID="{5E995626-14A4-49B9-A5D5-55E09470B416}" presName="root2" presStyleCnt="0"/>
      <dgm:spPr/>
      <dgm:t>
        <a:bodyPr/>
        <a:lstStyle/>
        <a:p>
          <a:endParaRPr lang="uk-UA"/>
        </a:p>
      </dgm:t>
    </dgm:pt>
    <dgm:pt modelId="{5A0030F1-BCFA-45C9-A3D9-3E34C6A8AC8B}" type="pres">
      <dgm:prSet presAssocID="{5E995626-14A4-49B9-A5D5-55E09470B416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9A8E847-20ED-4262-BD4C-CB155F61CDED}" type="pres">
      <dgm:prSet presAssocID="{5E995626-14A4-49B9-A5D5-55E09470B416}" presName="level3hierChild" presStyleCnt="0"/>
      <dgm:spPr/>
      <dgm:t>
        <a:bodyPr/>
        <a:lstStyle/>
        <a:p>
          <a:endParaRPr lang="uk-UA"/>
        </a:p>
      </dgm:t>
    </dgm:pt>
    <dgm:pt modelId="{F890A23F-B857-4514-ABC0-ED908592927E}" type="pres">
      <dgm:prSet presAssocID="{4374935D-0F18-4CFC-A55D-8D2944BE5BBF}" presName="conn2-1" presStyleLbl="parChTrans1D2" presStyleIdx="1" presStyleCnt="4"/>
      <dgm:spPr/>
      <dgm:t>
        <a:bodyPr/>
        <a:lstStyle/>
        <a:p>
          <a:endParaRPr lang="uk-UA"/>
        </a:p>
      </dgm:t>
    </dgm:pt>
    <dgm:pt modelId="{C5B7030E-7A17-435C-B633-9E605DC1FDB9}" type="pres">
      <dgm:prSet presAssocID="{4374935D-0F18-4CFC-A55D-8D2944BE5BBF}" presName="connTx" presStyleLbl="parChTrans1D2" presStyleIdx="1" presStyleCnt="4"/>
      <dgm:spPr/>
      <dgm:t>
        <a:bodyPr/>
        <a:lstStyle/>
        <a:p>
          <a:endParaRPr lang="uk-UA"/>
        </a:p>
      </dgm:t>
    </dgm:pt>
    <dgm:pt modelId="{04D344B9-915A-4A7E-A0EE-FF0EAA710450}" type="pres">
      <dgm:prSet presAssocID="{3BF9E136-0866-4000-85B9-BF3E4730862D}" presName="root2" presStyleCnt="0"/>
      <dgm:spPr/>
      <dgm:t>
        <a:bodyPr/>
        <a:lstStyle/>
        <a:p>
          <a:endParaRPr lang="uk-UA"/>
        </a:p>
      </dgm:t>
    </dgm:pt>
    <dgm:pt modelId="{02914002-A23A-469B-9882-21822332A2CE}" type="pres">
      <dgm:prSet presAssocID="{3BF9E136-0866-4000-85B9-BF3E4730862D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0B5316B-2048-4790-83A1-27C19CC5CF7A}" type="pres">
      <dgm:prSet presAssocID="{3BF9E136-0866-4000-85B9-BF3E4730862D}" presName="level3hierChild" presStyleCnt="0"/>
      <dgm:spPr/>
      <dgm:t>
        <a:bodyPr/>
        <a:lstStyle/>
        <a:p>
          <a:endParaRPr lang="uk-UA"/>
        </a:p>
      </dgm:t>
    </dgm:pt>
    <dgm:pt modelId="{A97F97B5-9D6C-4E8D-BF62-DCCD195E6492}" type="pres">
      <dgm:prSet presAssocID="{9EB10DF7-CDD7-40BD-98D8-9E65B6837F00}" presName="conn2-1" presStyleLbl="parChTrans1D3" presStyleIdx="0" presStyleCnt="4"/>
      <dgm:spPr/>
      <dgm:t>
        <a:bodyPr/>
        <a:lstStyle/>
        <a:p>
          <a:endParaRPr lang="uk-UA"/>
        </a:p>
      </dgm:t>
    </dgm:pt>
    <dgm:pt modelId="{DECDE5C1-4A40-4114-ADB8-2676A22A0943}" type="pres">
      <dgm:prSet presAssocID="{9EB10DF7-CDD7-40BD-98D8-9E65B6837F00}" presName="connTx" presStyleLbl="parChTrans1D3" presStyleIdx="0" presStyleCnt="4"/>
      <dgm:spPr/>
      <dgm:t>
        <a:bodyPr/>
        <a:lstStyle/>
        <a:p>
          <a:endParaRPr lang="uk-UA"/>
        </a:p>
      </dgm:t>
    </dgm:pt>
    <dgm:pt modelId="{41F297AA-D819-4D29-8136-3ECAEDCCC3BF}" type="pres">
      <dgm:prSet presAssocID="{F6C68374-A4AC-4202-9C7C-6597F72DA78C}" presName="root2" presStyleCnt="0"/>
      <dgm:spPr/>
      <dgm:t>
        <a:bodyPr/>
        <a:lstStyle/>
        <a:p>
          <a:endParaRPr lang="uk-UA"/>
        </a:p>
      </dgm:t>
    </dgm:pt>
    <dgm:pt modelId="{F71DC71F-960B-4408-B875-5689C7BFB46C}" type="pres">
      <dgm:prSet presAssocID="{F6C68374-A4AC-4202-9C7C-6597F72DA78C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1200C8F-5524-45DA-BFD2-5D068E784DB6}" type="pres">
      <dgm:prSet presAssocID="{F6C68374-A4AC-4202-9C7C-6597F72DA78C}" presName="level3hierChild" presStyleCnt="0"/>
      <dgm:spPr/>
      <dgm:t>
        <a:bodyPr/>
        <a:lstStyle/>
        <a:p>
          <a:endParaRPr lang="uk-UA"/>
        </a:p>
      </dgm:t>
    </dgm:pt>
    <dgm:pt modelId="{DB37E401-74A8-416A-A0D0-11D1A1BFD107}" type="pres">
      <dgm:prSet presAssocID="{1D84D68B-8070-4156-90CA-2624EE73FEE7}" presName="conn2-1" presStyleLbl="parChTrans1D3" presStyleIdx="1" presStyleCnt="4"/>
      <dgm:spPr/>
      <dgm:t>
        <a:bodyPr/>
        <a:lstStyle/>
        <a:p>
          <a:endParaRPr lang="uk-UA"/>
        </a:p>
      </dgm:t>
    </dgm:pt>
    <dgm:pt modelId="{C2D6441B-3D1D-48EC-85BB-2053E21EFA3D}" type="pres">
      <dgm:prSet presAssocID="{1D84D68B-8070-4156-90CA-2624EE73FEE7}" presName="connTx" presStyleLbl="parChTrans1D3" presStyleIdx="1" presStyleCnt="4"/>
      <dgm:spPr/>
      <dgm:t>
        <a:bodyPr/>
        <a:lstStyle/>
        <a:p>
          <a:endParaRPr lang="uk-UA"/>
        </a:p>
      </dgm:t>
    </dgm:pt>
    <dgm:pt modelId="{51F7CB26-0948-434C-9BCF-27E5B8349EEA}" type="pres">
      <dgm:prSet presAssocID="{BBF7916F-25C9-42BA-B035-59375DF2F23A}" presName="root2" presStyleCnt="0"/>
      <dgm:spPr/>
      <dgm:t>
        <a:bodyPr/>
        <a:lstStyle/>
        <a:p>
          <a:endParaRPr lang="uk-UA"/>
        </a:p>
      </dgm:t>
    </dgm:pt>
    <dgm:pt modelId="{1DD8F9F9-3F83-4F0B-A366-8A10BB899EF9}" type="pres">
      <dgm:prSet presAssocID="{BBF7916F-25C9-42BA-B035-59375DF2F23A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57F5C89-6DFA-4D5D-B293-52DE494AF134}" type="pres">
      <dgm:prSet presAssocID="{BBF7916F-25C9-42BA-B035-59375DF2F23A}" presName="level3hierChild" presStyleCnt="0"/>
      <dgm:spPr/>
      <dgm:t>
        <a:bodyPr/>
        <a:lstStyle/>
        <a:p>
          <a:endParaRPr lang="uk-UA"/>
        </a:p>
      </dgm:t>
    </dgm:pt>
    <dgm:pt modelId="{6D2709EF-6AB8-4229-B14E-A1BA62C63887}" type="pres">
      <dgm:prSet presAssocID="{7C8EC8E2-A554-43C5-8B5B-2A6F27A7D63C}" presName="conn2-1" presStyleLbl="parChTrans1D3" presStyleIdx="2" presStyleCnt="4"/>
      <dgm:spPr/>
      <dgm:t>
        <a:bodyPr/>
        <a:lstStyle/>
        <a:p>
          <a:endParaRPr lang="uk-UA"/>
        </a:p>
      </dgm:t>
    </dgm:pt>
    <dgm:pt modelId="{C61133E3-B681-441F-A75D-4F49F00EE920}" type="pres">
      <dgm:prSet presAssocID="{7C8EC8E2-A554-43C5-8B5B-2A6F27A7D63C}" presName="connTx" presStyleLbl="parChTrans1D3" presStyleIdx="2" presStyleCnt="4"/>
      <dgm:spPr/>
      <dgm:t>
        <a:bodyPr/>
        <a:lstStyle/>
        <a:p>
          <a:endParaRPr lang="uk-UA"/>
        </a:p>
      </dgm:t>
    </dgm:pt>
    <dgm:pt modelId="{19E96896-6871-43F8-BA11-E468D5AA51C9}" type="pres">
      <dgm:prSet presAssocID="{E730499F-01EF-4ECD-8436-3BA53F11DF3B}" presName="root2" presStyleCnt="0"/>
      <dgm:spPr/>
      <dgm:t>
        <a:bodyPr/>
        <a:lstStyle/>
        <a:p>
          <a:endParaRPr lang="uk-UA"/>
        </a:p>
      </dgm:t>
    </dgm:pt>
    <dgm:pt modelId="{68A82DE6-2D53-42F7-A3EC-85FA5197D44D}" type="pres">
      <dgm:prSet presAssocID="{E730499F-01EF-4ECD-8436-3BA53F11DF3B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B14A12F-44DA-4CD3-B59F-85100C7E5DBB}" type="pres">
      <dgm:prSet presAssocID="{E730499F-01EF-4ECD-8436-3BA53F11DF3B}" presName="level3hierChild" presStyleCnt="0"/>
      <dgm:spPr/>
      <dgm:t>
        <a:bodyPr/>
        <a:lstStyle/>
        <a:p>
          <a:endParaRPr lang="uk-UA"/>
        </a:p>
      </dgm:t>
    </dgm:pt>
    <dgm:pt modelId="{A026159D-2936-49E7-81EB-946F69E52B0B}" type="pres">
      <dgm:prSet presAssocID="{FB786ADF-F2E2-4A4D-AC31-F08F50FE6F98}" presName="conn2-1" presStyleLbl="parChTrans1D3" presStyleIdx="3" presStyleCnt="4"/>
      <dgm:spPr/>
      <dgm:t>
        <a:bodyPr/>
        <a:lstStyle/>
        <a:p>
          <a:endParaRPr lang="uk-UA"/>
        </a:p>
      </dgm:t>
    </dgm:pt>
    <dgm:pt modelId="{E3C9CC4B-AFA4-4CA9-ACE3-A8A8DC74AC92}" type="pres">
      <dgm:prSet presAssocID="{FB786ADF-F2E2-4A4D-AC31-F08F50FE6F98}" presName="connTx" presStyleLbl="parChTrans1D3" presStyleIdx="3" presStyleCnt="4"/>
      <dgm:spPr/>
      <dgm:t>
        <a:bodyPr/>
        <a:lstStyle/>
        <a:p>
          <a:endParaRPr lang="uk-UA"/>
        </a:p>
      </dgm:t>
    </dgm:pt>
    <dgm:pt modelId="{C9DB2251-3113-4DE9-81D3-11536C9ABD71}" type="pres">
      <dgm:prSet presAssocID="{B250333E-C7A1-4D46-B330-CA3C116A7EDF}" presName="root2" presStyleCnt="0"/>
      <dgm:spPr/>
      <dgm:t>
        <a:bodyPr/>
        <a:lstStyle/>
        <a:p>
          <a:endParaRPr lang="uk-UA"/>
        </a:p>
      </dgm:t>
    </dgm:pt>
    <dgm:pt modelId="{F6A5CF7A-5C04-465E-9F61-A53BE61B632C}" type="pres">
      <dgm:prSet presAssocID="{B250333E-C7A1-4D46-B330-CA3C116A7EDF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A4F9FF8-364A-4E18-A871-1B20A2087F44}" type="pres">
      <dgm:prSet presAssocID="{B250333E-C7A1-4D46-B330-CA3C116A7EDF}" presName="level3hierChild" presStyleCnt="0"/>
      <dgm:spPr/>
      <dgm:t>
        <a:bodyPr/>
        <a:lstStyle/>
        <a:p>
          <a:endParaRPr lang="uk-UA"/>
        </a:p>
      </dgm:t>
    </dgm:pt>
    <dgm:pt modelId="{7E00490A-1901-417C-B908-4487A85719D4}" type="pres">
      <dgm:prSet presAssocID="{7D206148-D67B-4F70-A07D-1C950DA4BC57}" presName="conn2-1" presStyleLbl="parChTrans1D2" presStyleIdx="2" presStyleCnt="4"/>
      <dgm:spPr/>
      <dgm:t>
        <a:bodyPr/>
        <a:lstStyle/>
        <a:p>
          <a:endParaRPr lang="uk-UA"/>
        </a:p>
      </dgm:t>
    </dgm:pt>
    <dgm:pt modelId="{CF736E87-435A-48C8-895F-11AF2F54DBEA}" type="pres">
      <dgm:prSet presAssocID="{7D206148-D67B-4F70-A07D-1C950DA4BC57}" presName="connTx" presStyleLbl="parChTrans1D2" presStyleIdx="2" presStyleCnt="4"/>
      <dgm:spPr/>
      <dgm:t>
        <a:bodyPr/>
        <a:lstStyle/>
        <a:p>
          <a:endParaRPr lang="uk-UA"/>
        </a:p>
      </dgm:t>
    </dgm:pt>
    <dgm:pt modelId="{6042042E-71D3-4DE6-A054-0DCC09F8A84C}" type="pres">
      <dgm:prSet presAssocID="{3A91D3A7-2FE0-47E7-814C-1E1907154BA0}" presName="root2" presStyleCnt="0"/>
      <dgm:spPr/>
      <dgm:t>
        <a:bodyPr/>
        <a:lstStyle/>
        <a:p>
          <a:endParaRPr lang="uk-UA"/>
        </a:p>
      </dgm:t>
    </dgm:pt>
    <dgm:pt modelId="{C9F96738-5D56-4F3B-A2B8-E1FDF160B04D}" type="pres">
      <dgm:prSet presAssocID="{3A91D3A7-2FE0-47E7-814C-1E1907154BA0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F5025B3-007B-4843-AFE4-6C09D6EBD57E}" type="pres">
      <dgm:prSet presAssocID="{3A91D3A7-2FE0-47E7-814C-1E1907154BA0}" presName="level3hierChild" presStyleCnt="0"/>
      <dgm:spPr/>
      <dgm:t>
        <a:bodyPr/>
        <a:lstStyle/>
        <a:p>
          <a:endParaRPr lang="uk-UA"/>
        </a:p>
      </dgm:t>
    </dgm:pt>
    <dgm:pt modelId="{F9B259CC-E847-4FA7-A31F-FAFD40F299D2}" type="pres">
      <dgm:prSet presAssocID="{172BB398-C337-45C3-8774-0B1B430EC335}" presName="conn2-1" presStyleLbl="parChTrans1D2" presStyleIdx="3" presStyleCnt="4"/>
      <dgm:spPr/>
      <dgm:t>
        <a:bodyPr/>
        <a:lstStyle/>
        <a:p>
          <a:endParaRPr lang="uk-UA"/>
        </a:p>
      </dgm:t>
    </dgm:pt>
    <dgm:pt modelId="{54280FB1-1346-4B51-9E34-53336FFABF10}" type="pres">
      <dgm:prSet presAssocID="{172BB398-C337-45C3-8774-0B1B430EC335}" presName="connTx" presStyleLbl="parChTrans1D2" presStyleIdx="3" presStyleCnt="4"/>
      <dgm:spPr/>
      <dgm:t>
        <a:bodyPr/>
        <a:lstStyle/>
        <a:p>
          <a:endParaRPr lang="uk-UA"/>
        </a:p>
      </dgm:t>
    </dgm:pt>
    <dgm:pt modelId="{5366E6A0-C1D9-4766-AE7A-C5D58FD9C452}" type="pres">
      <dgm:prSet presAssocID="{6D6F13D3-2914-4F1D-8784-914C26267838}" presName="root2" presStyleCnt="0"/>
      <dgm:spPr/>
      <dgm:t>
        <a:bodyPr/>
        <a:lstStyle/>
        <a:p>
          <a:endParaRPr lang="uk-UA"/>
        </a:p>
      </dgm:t>
    </dgm:pt>
    <dgm:pt modelId="{B1219C2C-ED4A-4D7A-9D19-5DB2FEE19097}" type="pres">
      <dgm:prSet presAssocID="{6D6F13D3-2914-4F1D-8784-914C26267838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422E6E7-3E04-43DA-BC02-942944B2A53A}" type="pres">
      <dgm:prSet presAssocID="{6D6F13D3-2914-4F1D-8784-914C26267838}" presName="level3hierChild" presStyleCnt="0"/>
      <dgm:spPr/>
      <dgm:t>
        <a:bodyPr/>
        <a:lstStyle/>
        <a:p>
          <a:endParaRPr lang="uk-UA"/>
        </a:p>
      </dgm:t>
    </dgm:pt>
  </dgm:ptLst>
  <dgm:cxnLst>
    <dgm:cxn modelId="{D2C55AAA-B66D-4072-9431-B348B01D8F4C}" type="presOf" srcId="{4374935D-0F18-4CFC-A55D-8D2944BE5BBF}" destId="{F890A23F-B857-4514-ABC0-ED908592927E}" srcOrd="0" destOrd="0" presId="urn:microsoft.com/office/officeart/2005/8/layout/hierarchy2"/>
    <dgm:cxn modelId="{860FE410-5D04-42F3-8998-4A7E05F44831}" type="presOf" srcId="{B250333E-C7A1-4D46-B330-CA3C116A7EDF}" destId="{F6A5CF7A-5C04-465E-9F61-A53BE61B632C}" srcOrd="0" destOrd="0" presId="urn:microsoft.com/office/officeart/2005/8/layout/hierarchy2"/>
    <dgm:cxn modelId="{2C5410C7-CB68-4D08-B82D-BB44764F1E6F}" type="presOf" srcId="{172BB398-C337-45C3-8774-0B1B430EC335}" destId="{F9B259CC-E847-4FA7-A31F-FAFD40F299D2}" srcOrd="0" destOrd="0" presId="urn:microsoft.com/office/officeart/2005/8/layout/hierarchy2"/>
    <dgm:cxn modelId="{19C0D488-0139-4211-8E0D-15E15B199C20}" type="presOf" srcId="{FB786ADF-F2E2-4A4D-AC31-F08F50FE6F98}" destId="{E3C9CC4B-AFA4-4CA9-ACE3-A8A8DC74AC92}" srcOrd="1" destOrd="0" presId="urn:microsoft.com/office/officeart/2005/8/layout/hierarchy2"/>
    <dgm:cxn modelId="{2594EEA2-BE61-43C9-92F2-454E8E34678D}" type="presOf" srcId="{3BF9E136-0866-4000-85B9-BF3E4730862D}" destId="{02914002-A23A-469B-9882-21822332A2CE}" srcOrd="0" destOrd="0" presId="urn:microsoft.com/office/officeart/2005/8/layout/hierarchy2"/>
    <dgm:cxn modelId="{707AB1F2-8350-434D-AA4E-929FEFB6B5E9}" srcId="{8EA43A05-B864-4089-AE10-85B42C32C8E1}" destId="{3A91D3A7-2FE0-47E7-814C-1E1907154BA0}" srcOrd="2" destOrd="0" parTransId="{7D206148-D67B-4F70-A07D-1C950DA4BC57}" sibTransId="{CCFA9D7E-2257-4B90-8261-CECD6437BE3F}"/>
    <dgm:cxn modelId="{6A018A5F-6B68-41CD-B746-27D291DF176D}" type="presOf" srcId="{172BB398-C337-45C3-8774-0B1B430EC335}" destId="{54280FB1-1346-4B51-9E34-53336FFABF10}" srcOrd="1" destOrd="0" presId="urn:microsoft.com/office/officeart/2005/8/layout/hierarchy2"/>
    <dgm:cxn modelId="{512633FE-CC36-416A-8AE3-4EA8CC506804}" type="presOf" srcId="{8EA43A05-B864-4089-AE10-85B42C32C8E1}" destId="{6796C450-2130-4A12-BDDB-9A6F55041140}" srcOrd="0" destOrd="0" presId="urn:microsoft.com/office/officeart/2005/8/layout/hierarchy2"/>
    <dgm:cxn modelId="{1978F246-9629-4240-AC5D-29C385F40B37}" type="presOf" srcId="{F6C68374-A4AC-4202-9C7C-6597F72DA78C}" destId="{F71DC71F-960B-4408-B875-5689C7BFB46C}" srcOrd="0" destOrd="0" presId="urn:microsoft.com/office/officeart/2005/8/layout/hierarchy2"/>
    <dgm:cxn modelId="{F9BC3B27-37E2-45B9-AD02-FC1988ABBA30}" type="presOf" srcId="{1D84D68B-8070-4156-90CA-2624EE73FEE7}" destId="{C2D6441B-3D1D-48EC-85BB-2053E21EFA3D}" srcOrd="1" destOrd="0" presId="urn:microsoft.com/office/officeart/2005/8/layout/hierarchy2"/>
    <dgm:cxn modelId="{60F4CCE7-5A68-421B-8F46-FD59F6BAC27F}" type="presOf" srcId="{7D206148-D67B-4F70-A07D-1C950DA4BC57}" destId="{CF736E87-435A-48C8-895F-11AF2F54DBEA}" srcOrd="1" destOrd="0" presId="urn:microsoft.com/office/officeart/2005/8/layout/hierarchy2"/>
    <dgm:cxn modelId="{EA01A12B-F1DE-4FE9-A531-785E5E646383}" type="presOf" srcId="{E730499F-01EF-4ECD-8436-3BA53F11DF3B}" destId="{68A82DE6-2D53-42F7-A3EC-85FA5197D44D}" srcOrd="0" destOrd="0" presId="urn:microsoft.com/office/officeart/2005/8/layout/hierarchy2"/>
    <dgm:cxn modelId="{57D97BC0-E52F-4333-8AAE-31BCD000BB39}" type="presOf" srcId="{6D6F13D3-2914-4F1D-8784-914C26267838}" destId="{B1219C2C-ED4A-4D7A-9D19-5DB2FEE19097}" srcOrd="0" destOrd="0" presId="urn:microsoft.com/office/officeart/2005/8/layout/hierarchy2"/>
    <dgm:cxn modelId="{66A1FFDA-1EDC-4ADF-8144-9D4D8FAF45C5}" srcId="{E3058916-D8C7-4F3A-A317-42365FB33039}" destId="{8EA43A05-B864-4089-AE10-85B42C32C8E1}" srcOrd="0" destOrd="0" parTransId="{EEDF2F27-3C61-49D4-AF18-EB5CFA62606E}" sibTransId="{AC91ABA6-D572-4437-BA47-3070E4C810CC}"/>
    <dgm:cxn modelId="{F0D32402-A7ED-448E-8AA4-3625D8FDA480}" type="presOf" srcId="{7D206148-D67B-4F70-A07D-1C950DA4BC57}" destId="{7E00490A-1901-417C-B908-4487A85719D4}" srcOrd="0" destOrd="0" presId="urn:microsoft.com/office/officeart/2005/8/layout/hierarchy2"/>
    <dgm:cxn modelId="{A58DBAD6-C022-4157-9FFC-6F0780793734}" type="presOf" srcId="{BBF7916F-25C9-42BA-B035-59375DF2F23A}" destId="{1DD8F9F9-3F83-4F0B-A366-8A10BB899EF9}" srcOrd="0" destOrd="0" presId="urn:microsoft.com/office/officeart/2005/8/layout/hierarchy2"/>
    <dgm:cxn modelId="{A33562E7-516A-4F5E-9932-B83D077DFA24}" srcId="{3BF9E136-0866-4000-85B9-BF3E4730862D}" destId="{B250333E-C7A1-4D46-B330-CA3C116A7EDF}" srcOrd="3" destOrd="0" parTransId="{FB786ADF-F2E2-4A4D-AC31-F08F50FE6F98}" sibTransId="{4AAC6739-96D8-46EC-BBDE-3A203BF24AD8}"/>
    <dgm:cxn modelId="{BC7A7A66-09C5-4D76-882B-37AFF497DBBE}" type="presOf" srcId="{41FCF9AE-675A-4D50-B3C5-4AEF73AB79A7}" destId="{DC7A6CC1-54CD-4BA2-967C-4F4E229706F2}" srcOrd="0" destOrd="0" presId="urn:microsoft.com/office/officeart/2005/8/layout/hierarchy2"/>
    <dgm:cxn modelId="{7283C115-E059-4D5A-ADBE-AFDC0E0B8420}" type="presOf" srcId="{9EB10DF7-CDD7-40BD-98D8-9E65B6837F00}" destId="{A97F97B5-9D6C-4E8D-BF62-DCCD195E6492}" srcOrd="0" destOrd="0" presId="urn:microsoft.com/office/officeart/2005/8/layout/hierarchy2"/>
    <dgm:cxn modelId="{BCCCFFD2-27AF-419B-B34F-4EF6035E1E94}" type="presOf" srcId="{4374935D-0F18-4CFC-A55D-8D2944BE5BBF}" destId="{C5B7030E-7A17-435C-B633-9E605DC1FDB9}" srcOrd="1" destOrd="0" presId="urn:microsoft.com/office/officeart/2005/8/layout/hierarchy2"/>
    <dgm:cxn modelId="{76943F91-C0F2-49A1-A88D-F100FF2596FD}" srcId="{3BF9E136-0866-4000-85B9-BF3E4730862D}" destId="{F6C68374-A4AC-4202-9C7C-6597F72DA78C}" srcOrd="0" destOrd="0" parTransId="{9EB10DF7-CDD7-40BD-98D8-9E65B6837F00}" sibTransId="{5FEF3626-76DD-4C70-8002-DA118D1624FC}"/>
    <dgm:cxn modelId="{37299FB0-F609-4B12-A28A-14DB552C7F92}" srcId="{8EA43A05-B864-4089-AE10-85B42C32C8E1}" destId="{5E995626-14A4-49B9-A5D5-55E09470B416}" srcOrd="0" destOrd="0" parTransId="{41FCF9AE-675A-4D50-B3C5-4AEF73AB79A7}" sibTransId="{A4EF2682-A20D-4C23-AC10-661A3EC339BB}"/>
    <dgm:cxn modelId="{612D54C8-CF2D-4914-813B-5FCD56F26785}" type="presOf" srcId="{E3058916-D8C7-4F3A-A317-42365FB33039}" destId="{B3DC6F03-A26F-4A0D-9AF8-26C215C345BB}" srcOrd="0" destOrd="0" presId="urn:microsoft.com/office/officeart/2005/8/layout/hierarchy2"/>
    <dgm:cxn modelId="{122F5E37-3ECB-490E-B1FF-8F07C8852DCD}" type="presOf" srcId="{5E995626-14A4-49B9-A5D5-55E09470B416}" destId="{5A0030F1-BCFA-45C9-A3D9-3E34C6A8AC8B}" srcOrd="0" destOrd="0" presId="urn:microsoft.com/office/officeart/2005/8/layout/hierarchy2"/>
    <dgm:cxn modelId="{5C0F6208-889E-4ECE-8604-F63C21BA5927}" type="presOf" srcId="{41FCF9AE-675A-4D50-B3C5-4AEF73AB79A7}" destId="{B9717949-49A0-4BC8-9389-8AB4EE746B91}" srcOrd="1" destOrd="0" presId="urn:microsoft.com/office/officeart/2005/8/layout/hierarchy2"/>
    <dgm:cxn modelId="{F1C00239-D808-4B72-8854-8A8FFA54AAE3}" srcId="{8EA43A05-B864-4089-AE10-85B42C32C8E1}" destId="{3BF9E136-0866-4000-85B9-BF3E4730862D}" srcOrd="1" destOrd="0" parTransId="{4374935D-0F18-4CFC-A55D-8D2944BE5BBF}" sibTransId="{71DC12BE-2492-4C5F-9BF4-D8AD4E4628D5}"/>
    <dgm:cxn modelId="{A5CF1CF5-E010-4E3E-8CD2-400008B92D2F}" srcId="{3BF9E136-0866-4000-85B9-BF3E4730862D}" destId="{BBF7916F-25C9-42BA-B035-59375DF2F23A}" srcOrd="1" destOrd="0" parTransId="{1D84D68B-8070-4156-90CA-2624EE73FEE7}" sibTransId="{43654884-2EF0-4A25-97E7-C665D921D030}"/>
    <dgm:cxn modelId="{8E02FE47-79A7-47B1-810F-50BD17D14499}" type="presOf" srcId="{3A91D3A7-2FE0-47E7-814C-1E1907154BA0}" destId="{C9F96738-5D56-4F3B-A2B8-E1FDF160B04D}" srcOrd="0" destOrd="0" presId="urn:microsoft.com/office/officeart/2005/8/layout/hierarchy2"/>
    <dgm:cxn modelId="{D3A83894-51C3-4E17-822F-CA78562A6B12}" type="presOf" srcId="{FB786ADF-F2E2-4A4D-AC31-F08F50FE6F98}" destId="{A026159D-2936-49E7-81EB-946F69E52B0B}" srcOrd="0" destOrd="0" presId="urn:microsoft.com/office/officeart/2005/8/layout/hierarchy2"/>
    <dgm:cxn modelId="{C81D93BB-5065-48F4-BAFD-1BD08FD8C43B}" type="presOf" srcId="{9EB10DF7-CDD7-40BD-98D8-9E65B6837F00}" destId="{DECDE5C1-4A40-4114-ADB8-2676A22A0943}" srcOrd="1" destOrd="0" presId="urn:microsoft.com/office/officeart/2005/8/layout/hierarchy2"/>
    <dgm:cxn modelId="{FF941914-1BC8-4652-9866-6727C7CEE215}" srcId="{3BF9E136-0866-4000-85B9-BF3E4730862D}" destId="{E730499F-01EF-4ECD-8436-3BA53F11DF3B}" srcOrd="2" destOrd="0" parTransId="{7C8EC8E2-A554-43C5-8B5B-2A6F27A7D63C}" sibTransId="{FBAFC641-70E3-4979-B6DC-468E8FB328E9}"/>
    <dgm:cxn modelId="{5FD52625-9451-4BEC-9115-53A6B80DC61A}" type="presOf" srcId="{7C8EC8E2-A554-43C5-8B5B-2A6F27A7D63C}" destId="{6D2709EF-6AB8-4229-B14E-A1BA62C63887}" srcOrd="0" destOrd="0" presId="urn:microsoft.com/office/officeart/2005/8/layout/hierarchy2"/>
    <dgm:cxn modelId="{05035F72-BC92-46B0-A8AB-CC1C7266AC10}" srcId="{8EA43A05-B864-4089-AE10-85B42C32C8E1}" destId="{6D6F13D3-2914-4F1D-8784-914C26267838}" srcOrd="3" destOrd="0" parTransId="{172BB398-C337-45C3-8774-0B1B430EC335}" sibTransId="{287C4BE9-3595-45E4-9BC5-12BD10F4A91C}"/>
    <dgm:cxn modelId="{FADA1A65-72F1-412C-B4D7-2CEB70BAD158}" type="presOf" srcId="{1D84D68B-8070-4156-90CA-2624EE73FEE7}" destId="{DB37E401-74A8-416A-A0D0-11D1A1BFD107}" srcOrd="0" destOrd="0" presId="urn:microsoft.com/office/officeart/2005/8/layout/hierarchy2"/>
    <dgm:cxn modelId="{4209BD85-917A-43DA-A869-BD2A9C7C2C0E}" type="presOf" srcId="{7C8EC8E2-A554-43C5-8B5B-2A6F27A7D63C}" destId="{C61133E3-B681-441F-A75D-4F49F00EE920}" srcOrd="1" destOrd="0" presId="urn:microsoft.com/office/officeart/2005/8/layout/hierarchy2"/>
    <dgm:cxn modelId="{C81E3F45-C6B5-4A11-97CE-51720C792D59}" type="presParOf" srcId="{B3DC6F03-A26F-4A0D-9AF8-26C215C345BB}" destId="{0DBDF898-CE22-4225-911D-1BB23532910C}" srcOrd="0" destOrd="0" presId="urn:microsoft.com/office/officeart/2005/8/layout/hierarchy2"/>
    <dgm:cxn modelId="{2C1BC6C9-2223-42CA-AB2A-7AF2F7159466}" type="presParOf" srcId="{0DBDF898-CE22-4225-911D-1BB23532910C}" destId="{6796C450-2130-4A12-BDDB-9A6F55041140}" srcOrd="0" destOrd="0" presId="urn:microsoft.com/office/officeart/2005/8/layout/hierarchy2"/>
    <dgm:cxn modelId="{7F6E2525-4B18-41F5-B6A6-B564685491E0}" type="presParOf" srcId="{0DBDF898-CE22-4225-911D-1BB23532910C}" destId="{A2104959-2EF9-4371-8F45-F70325D850D0}" srcOrd="1" destOrd="0" presId="urn:microsoft.com/office/officeart/2005/8/layout/hierarchy2"/>
    <dgm:cxn modelId="{86275936-09E0-4BF1-9024-EF515D30EC98}" type="presParOf" srcId="{A2104959-2EF9-4371-8F45-F70325D850D0}" destId="{DC7A6CC1-54CD-4BA2-967C-4F4E229706F2}" srcOrd="0" destOrd="0" presId="urn:microsoft.com/office/officeart/2005/8/layout/hierarchy2"/>
    <dgm:cxn modelId="{203938AF-177C-4966-A386-08A3AB53F274}" type="presParOf" srcId="{DC7A6CC1-54CD-4BA2-967C-4F4E229706F2}" destId="{B9717949-49A0-4BC8-9389-8AB4EE746B91}" srcOrd="0" destOrd="0" presId="urn:microsoft.com/office/officeart/2005/8/layout/hierarchy2"/>
    <dgm:cxn modelId="{54AEE25D-52DC-4562-AE16-D5EEC05627EA}" type="presParOf" srcId="{A2104959-2EF9-4371-8F45-F70325D850D0}" destId="{AE551300-CC0D-49DA-93FA-0D8535ACDAD1}" srcOrd="1" destOrd="0" presId="urn:microsoft.com/office/officeart/2005/8/layout/hierarchy2"/>
    <dgm:cxn modelId="{FF6204C1-4AF0-40DE-B214-A57869A94BA3}" type="presParOf" srcId="{AE551300-CC0D-49DA-93FA-0D8535ACDAD1}" destId="{5A0030F1-BCFA-45C9-A3D9-3E34C6A8AC8B}" srcOrd="0" destOrd="0" presId="urn:microsoft.com/office/officeart/2005/8/layout/hierarchy2"/>
    <dgm:cxn modelId="{0FAFA1B9-7B22-4B34-BD3A-19A3D863A2E1}" type="presParOf" srcId="{AE551300-CC0D-49DA-93FA-0D8535ACDAD1}" destId="{99A8E847-20ED-4262-BD4C-CB155F61CDED}" srcOrd="1" destOrd="0" presId="urn:microsoft.com/office/officeart/2005/8/layout/hierarchy2"/>
    <dgm:cxn modelId="{8D468E45-ECED-447D-90FF-AF81DA95F367}" type="presParOf" srcId="{A2104959-2EF9-4371-8F45-F70325D850D0}" destId="{F890A23F-B857-4514-ABC0-ED908592927E}" srcOrd="2" destOrd="0" presId="urn:microsoft.com/office/officeart/2005/8/layout/hierarchy2"/>
    <dgm:cxn modelId="{9DE0F3F6-50CB-4FBE-AFB5-66739FC0084C}" type="presParOf" srcId="{F890A23F-B857-4514-ABC0-ED908592927E}" destId="{C5B7030E-7A17-435C-B633-9E605DC1FDB9}" srcOrd="0" destOrd="0" presId="urn:microsoft.com/office/officeart/2005/8/layout/hierarchy2"/>
    <dgm:cxn modelId="{7740FCC2-671F-4064-A44A-A44410B19ACC}" type="presParOf" srcId="{A2104959-2EF9-4371-8F45-F70325D850D0}" destId="{04D344B9-915A-4A7E-A0EE-FF0EAA710450}" srcOrd="3" destOrd="0" presId="urn:microsoft.com/office/officeart/2005/8/layout/hierarchy2"/>
    <dgm:cxn modelId="{7F2D069E-8A3C-410E-B88A-00E8021AE98D}" type="presParOf" srcId="{04D344B9-915A-4A7E-A0EE-FF0EAA710450}" destId="{02914002-A23A-469B-9882-21822332A2CE}" srcOrd="0" destOrd="0" presId="urn:microsoft.com/office/officeart/2005/8/layout/hierarchy2"/>
    <dgm:cxn modelId="{EAF7D90F-8AB4-4EEB-BA30-E4190EB997DF}" type="presParOf" srcId="{04D344B9-915A-4A7E-A0EE-FF0EAA710450}" destId="{E0B5316B-2048-4790-83A1-27C19CC5CF7A}" srcOrd="1" destOrd="0" presId="urn:microsoft.com/office/officeart/2005/8/layout/hierarchy2"/>
    <dgm:cxn modelId="{4DB80BE2-0E98-4026-92C7-9E0A6C2AE8F2}" type="presParOf" srcId="{E0B5316B-2048-4790-83A1-27C19CC5CF7A}" destId="{A97F97B5-9D6C-4E8D-BF62-DCCD195E6492}" srcOrd="0" destOrd="0" presId="urn:microsoft.com/office/officeart/2005/8/layout/hierarchy2"/>
    <dgm:cxn modelId="{012E9B64-C407-409A-9D6C-6421674A4755}" type="presParOf" srcId="{A97F97B5-9D6C-4E8D-BF62-DCCD195E6492}" destId="{DECDE5C1-4A40-4114-ADB8-2676A22A0943}" srcOrd="0" destOrd="0" presId="urn:microsoft.com/office/officeart/2005/8/layout/hierarchy2"/>
    <dgm:cxn modelId="{2E42EB6E-CE64-45C6-AD08-5F06746E96DB}" type="presParOf" srcId="{E0B5316B-2048-4790-83A1-27C19CC5CF7A}" destId="{41F297AA-D819-4D29-8136-3ECAEDCCC3BF}" srcOrd="1" destOrd="0" presId="urn:microsoft.com/office/officeart/2005/8/layout/hierarchy2"/>
    <dgm:cxn modelId="{5A445FA6-F23B-4F34-AD74-CC74D18324CB}" type="presParOf" srcId="{41F297AA-D819-4D29-8136-3ECAEDCCC3BF}" destId="{F71DC71F-960B-4408-B875-5689C7BFB46C}" srcOrd="0" destOrd="0" presId="urn:microsoft.com/office/officeart/2005/8/layout/hierarchy2"/>
    <dgm:cxn modelId="{A69F95BB-C9D6-4686-905F-1581DCA2F868}" type="presParOf" srcId="{41F297AA-D819-4D29-8136-3ECAEDCCC3BF}" destId="{01200C8F-5524-45DA-BFD2-5D068E784DB6}" srcOrd="1" destOrd="0" presId="urn:microsoft.com/office/officeart/2005/8/layout/hierarchy2"/>
    <dgm:cxn modelId="{505E0CAA-4076-400A-AA72-B76703CD39CF}" type="presParOf" srcId="{E0B5316B-2048-4790-83A1-27C19CC5CF7A}" destId="{DB37E401-74A8-416A-A0D0-11D1A1BFD107}" srcOrd="2" destOrd="0" presId="urn:microsoft.com/office/officeart/2005/8/layout/hierarchy2"/>
    <dgm:cxn modelId="{A3D6A05F-A56A-480F-92CF-2424333A66D5}" type="presParOf" srcId="{DB37E401-74A8-416A-A0D0-11D1A1BFD107}" destId="{C2D6441B-3D1D-48EC-85BB-2053E21EFA3D}" srcOrd="0" destOrd="0" presId="urn:microsoft.com/office/officeart/2005/8/layout/hierarchy2"/>
    <dgm:cxn modelId="{E88EBADD-BE8F-4651-93E2-FAEB13C6FA4F}" type="presParOf" srcId="{E0B5316B-2048-4790-83A1-27C19CC5CF7A}" destId="{51F7CB26-0948-434C-9BCF-27E5B8349EEA}" srcOrd="3" destOrd="0" presId="urn:microsoft.com/office/officeart/2005/8/layout/hierarchy2"/>
    <dgm:cxn modelId="{D870D5F6-E445-4E77-9124-9E07C7D00B5D}" type="presParOf" srcId="{51F7CB26-0948-434C-9BCF-27E5B8349EEA}" destId="{1DD8F9F9-3F83-4F0B-A366-8A10BB899EF9}" srcOrd="0" destOrd="0" presId="urn:microsoft.com/office/officeart/2005/8/layout/hierarchy2"/>
    <dgm:cxn modelId="{72973DCC-FD22-4167-A5F6-C780B089A2A9}" type="presParOf" srcId="{51F7CB26-0948-434C-9BCF-27E5B8349EEA}" destId="{E57F5C89-6DFA-4D5D-B293-52DE494AF134}" srcOrd="1" destOrd="0" presId="urn:microsoft.com/office/officeart/2005/8/layout/hierarchy2"/>
    <dgm:cxn modelId="{8D01F95C-0992-44EC-AAE9-F462FC7C5F00}" type="presParOf" srcId="{E0B5316B-2048-4790-83A1-27C19CC5CF7A}" destId="{6D2709EF-6AB8-4229-B14E-A1BA62C63887}" srcOrd="4" destOrd="0" presId="urn:microsoft.com/office/officeart/2005/8/layout/hierarchy2"/>
    <dgm:cxn modelId="{FE0C2AEF-EE0C-43A9-B860-BFE1BCC1EC8D}" type="presParOf" srcId="{6D2709EF-6AB8-4229-B14E-A1BA62C63887}" destId="{C61133E3-B681-441F-A75D-4F49F00EE920}" srcOrd="0" destOrd="0" presId="urn:microsoft.com/office/officeart/2005/8/layout/hierarchy2"/>
    <dgm:cxn modelId="{089822D3-E1A3-47FB-8983-13BD10789763}" type="presParOf" srcId="{E0B5316B-2048-4790-83A1-27C19CC5CF7A}" destId="{19E96896-6871-43F8-BA11-E468D5AA51C9}" srcOrd="5" destOrd="0" presId="urn:microsoft.com/office/officeart/2005/8/layout/hierarchy2"/>
    <dgm:cxn modelId="{208384BE-338B-43A7-9C71-6D46C797D3D7}" type="presParOf" srcId="{19E96896-6871-43F8-BA11-E468D5AA51C9}" destId="{68A82DE6-2D53-42F7-A3EC-85FA5197D44D}" srcOrd="0" destOrd="0" presId="urn:microsoft.com/office/officeart/2005/8/layout/hierarchy2"/>
    <dgm:cxn modelId="{FE45D5EF-DC89-4702-B628-55D8DE535490}" type="presParOf" srcId="{19E96896-6871-43F8-BA11-E468D5AA51C9}" destId="{9B14A12F-44DA-4CD3-B59F-85100C7E5DBB}" srcOrd="1" destOrd="0" presId="urn:microsoft.com/office/officeart/2005/8/layout/hierarchy2"/>
    <dgm:cxn modelId="{545F26C2-CFAA-4C2D-A09C-8E41DC1BA0FD}" type="presParOf" srcId="{E0B5316B-2048-4790-83A1-27C19CC5CF7A}" destId="{A026159D-2936-49E7-81EB-946F69E52B0B}" srcOrd="6" destOrd="0" presId="urn:microsoft.com/office/officeart/2005/8/layout/hierarchy2"/>
    <dgm:cxn modelId="{A1AEE1C2-6C87-41FA-AC9C-7E671429430A}" type="presParOf" srcId="{A026159D-2936-49E7-81EB-946F69E52B0B}" destId="{E3C9CC4B-AFA4-4CA9-ACE3-A8A8DC74AC92}" srcOrd="0" destOrd="0" presId="urn:microsoft.com/office/officeart/2005/8/layout/hierarchy2"/>
    <dgm:cxn modelId="{C1BF5C7B-D6A2-468E-8B90-D78849B07F1C}" type="presParOf" srcId="{E0B5316B-2048-4790-83A1-27C19CC5CF7A}" destId="{C9DB2251-3113-4DE9-81D3-11536C9ABD71}" srcOrd="7" destOrd="0" presId="urn:microsoft.com/office/officeart/2005/8/layout/hierarchy2"/>
    <dgm:cxn modelId="{C77DC054-5495-4219-83E4-F8BC1FED2B72}" type="presParOf" srcId="{C9DB2251-3113-4DE9-81D3-11536C9ABD71}" destId="{F6A5CF7A-5C04-465E-9F61-A53BE61B632C}" srcOrd="0" destOrd="0" presId="urn:microsoft.com/office/officeart/2005/8/layout/hierarchy2"/>
    <dgm:cxn modelId="{17D1495A-89ED-45B2-8AA7-667DD9E5B4FC}" type="presParOf" srcId="{C9DB2251-3113-4DE9-81D3-11536C9ABD71}" destId="{FA4F9FF8-364A-4E18-A871-1B20A2087F44}" srcOrd="1" destOrd="0" presId="urn:microsoft.com/office/officeart/2005/8/layout/hierarchy2"/>
    <dgm:cxn modelId="{12CD9A26-F595-45B7-8A01-E61117079D31}" type="presParOf" srcId="{A2104959-2EF9-4371-8F45-F70325D850D0}" destId="{7E00490A-1901-417C-B908-4487A85719D4}" srcOrd="4" destOrd="0" presId="urn:microsoft.com/office/officeart/2005/8/layout/hierarchy2"/>
    <dgm:cxn modelId="{ED276548-299F-4B18-A4EC-C3FEDD716D4F}" type="presParOf" srcId="{7E00490A-1901-417C-B908-4487A85719D4}" destId="{CF736E87-435A-48C8-895F-11AF2F54DBEA}" srcOrd="0" destOrd="0" presId="urn:microsoft.com/office/officeart/2005/8/layout/hierarchy2"/>
    <dgm:cxn modelId="{551CE542-A5C4-4D26-B7CC-9A0B1BB4D4E5}" type="presParOf" srcId="{A2104959-2EF9-4371-8F45-F70325D850D0}" destId="{6042042E-71D3-4DE6-A054-0DCC09F8A84C}" srcOrd="5" destOrd="0" presId="urn:microsoft.com/office/officeart/2005/8/layout/hierarchy2"/>
    <dgm:cxn modelId="{36D7F139-CA3C-4606-B400-EBC9A584D92A}" type="presParOf" srcId="{6042042E-71D3-4DE6-A054-0DCC09F8A84C}" destId="{C9F96738-5D56-4F3B-A2B8-E1FDF160B04D}" srcOrd="0" destOrd="0" presId="urn:microsoft.com/office/officeart/2005/8/layout/hierarchy2"/>
    <dgm:cxn modelId="{440B3D1E-76EF-48CC-AACE-78E55087BF49}" type="presParOf" srcId="{6042042E-71D3-4DE6-A054-0DCC09F8A84C}" destId="{0F5025B3-007B-4843-AFE4-6C09D6EBD57E}" srcOrd="1" destOrd="0" presId="urn:microsoft.com/office/officeart/2005/8/layout/hierarchy2"/>
    <dgm:cxn modelId="{07D80066-F4EE-4643-A023-1630FB256CC8}" type="presParOf" srcId="{A2104959-2EF9-4371-8F45-F70325D850D0}" destId="{F9B259CC-E847-4FA7-A31F-FAFD40F299D2}" srcOrd="6" destOrd="0" presId="urn:microsoft.com/office/officeart/2005/8/layout/hierarchy2"/>
    <dgm:cxn modelId="{7F2E75F3-4543-4384-BC92-FCD3897207D6}" type="presParOf" srcId="{F9B259CC-E847-4FA7-A31F-FAFD40F299D2}" destId="{54280FB1-1346-4B51-9E34-53336FFABF10}" srcOrd="0" destOrd="0" presId="urn:microsoft.com/office/officeart/2005/8/layout/hierarchy2"/>
    <dgm:cxn modelId="{85F0A8E8-594C-4AFF-909A-8A6AF1C4E804}" type="presParOf" srcId="{A2104959-2EF9-4371-8F45-F70325D850D0}" destId="{5366E6A0-C1D9-4766-AE7A-C5D58FD9C452}" srcOrd="7" destOrd="0" presId="urn:microsoft.com/office/officeart/2005/8/layout/hierarchy2"/>
    <dgm:cxn modelId="{679495D4-09ED-4EB1-9189-BB2D98972404}" type="presParOf" srcId="{5366E6A0-C1D9-4766-AE7A-C5D58FD9C452}" destId="{B1219C2C-ED4A-4D7A-9D19-5DB2FEE19097}" srcOrd="0" destOrd="0" presId="urn:microsoft.com/office/officeart/2005/8/layout/hierarchy2"/>
    <dgm:cxn modelId="{E6EE1B5B-8F57-40B2-B180-97BE1739A1A4}" type="presParOf" srcId="{5366E6A0-C1D9-4766-AE7A-C5D58FD9C452}" destId="{2422E6E7-3E04-43DA-BC02-942944B2A5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623031-3A49-4488-AA8B-A08846681382}" type="doc">
      <dgm:prSet loTypeId="urn:microsoft.com/office/officeart/2005/8/layout/orgChart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1B98392C-BCEE-49AE-884D-02507623E314}">
      <dgm:prSet phldrT="[Текст]"/>
      <dgm:spPr/>
      <dgm:t>
        <a:bodyPr/>
        <a:lstStyle/>
        <a:p>
          <a:r>
            <a:rPr lang="uk-UA" dirty="0" smtClean="0"/>
            <a:t>Скребкові конвеєри</a:t>
          </a:r>
          <a:endParaRPr lang="uk-UA" dirty="0"/>
        </a:p>
      </dgm:t>
    </dgm:pt>
    <dgm:pt modelId="{E3DE4C8C-EF19-43F6-AE59-8C268C00C731}" type="parTrans" cxnId="{07ADCBD4-AD6B-49B6-9736-53D52D7AB961}">
      <dgm:prSet/>
      <dgm:spPr/>
      <dgm:t>
        <a:bodyPr/>
        <a:lstStyle/>
        <a:p>
          <a:endParaRPr lang="uk-UA"/>
        </a:p>
      </dgm:t>
    </dgm:pt>
    <dgm:pt modelId="{6724F502-5C06-4544-B0E3-8674BB272E9F}" type="sibTrans" cxnId="{07ADCBD4-AD6B-49B6-9736-53D52D7AB961}">
      <dgm:prSet/>
      <dgm:spPr/>
      <dgm:t>
        <a:bodyPr/>
        <a:lstStyle/>
        <a:p>
          <a:endParaRPr lang="uk-UA"/>
        </a:p>
      </dgm:t>
    </dgm:pt>
    <dgm:pt modelId="{7245DC60-66F2-4898-958D-5242D9088A03}">
      <dgm:prSet phldrT="[Текст]"/>
      <dgm:spPr/>
      <dgm:t>
        <a:bodyPr/>
        <a:lstStyle/>
        <a:p>
          <a:r>
            <a:rPr lang="uk-UA" dirty="0" smtClean="0"/>
            <a:t>За формою та висотою скребка</a:t>
          </a:r>
          <a:endParaRPr lang="uk-UA" dirty="0"/>
        </a:p>
      </dgm:t>
    </dgm:pt>
    <dgm:pt modelId="{A6AEE0B6-6E18-42B0-990A-F174D1178949}" type="parTrans" cxnId="{F4AF1C06-FA73-4981-B21C-1A210898B014}">
      <dgm:prSet/>
      <dgm:spPr/>
      <dgm:t>
        <a:bodyPr/>
        <a:lstStyle/>
        <a:p>
          <a:endParaRPr lang="uk-UA"/>
        </a:p>
      </dgm:t>
    </dgm:pt>
    <dgm:pt modelId="{A5F20DBA-5E6F-47D1-922A-A7BA373E0EC2}" type="sibTrans" cxnId="{F4AF1C06-FA73-4981-B21C-1A210898B014}">
      <dgm:prSet/>
      <dgm:spPr/>
      <dgm:t>
        <a:bodyPr/>
        <a:lstStyle/>
        <a:p>
          <a:endParaRPr lang="uk-UA"/>
        </a:p>
      </dgm:t>
    </dgm:pt>
    <dgm:pt modelId="{91895836-9683-4381-A899-CCF05A40C644}">
      <dgm:prSet phldrT="[Текст]"/>
      <dgm:spPr/>
      <dgm:t>
        <a:bodyPr/>
        <a:lstStyle/>
        <a:p>
          <a:r>
            <a:rPr lang="uk-UA" dirty="0" smtClean="0"/>
            <a:t>За способом монтажу</a:t>
          </a:r>
          <a:endParaRPr lang="uk-UA" dirty="0"/>
        </a:p>
      </dgm:t>
    </dgm:pt>
    <dgm:pt modelId="{73205A35-52DA-49AE-A1EF-AA79E08B58FB}" type="parTrans" cxnId="{DE8D8469-89CA-41D2-B59A-B0343E3C23D8}">
      <dgm:prSet/>
      <dgm:spPr/>
      <dgm:t>
        <a:bodyPr/>
        <a:lstStyle/>
        <a:p>
          <a:endParaRPr lang="uk-UA"/>
        </a:p>
      </dgm:t>
    </dgm:pt>
    <dgm:pt modelId="{3E00B23A-5766-4735-9544-0BF3815FF8B9}" type="sibTrans" cxnId="{DE8D8469-89CA-41D2-B59A-B0343E3C23D8}">
      <dgm:prSet/>
      <dgm:spPr/>
      <dgm:t>
        <a:bodyPr/>
        <a:lstStyle/>
        <a:p>
          <a:endParaRPr lang="uk-UA"/>
        </a:p>
      </dgm:t>
    </dgm:pt>
    <dgm:pt modelId="{6377015B-7E47-4B10-9B5D-5B7E8E32EA86}">
      <dgm:prSet phldrT="[Текст]"/>
      <dgm:spPr/>
      <dgm:t>
        <a:bodyPr/>
        <a:lstStyle/>
        <a:p>
          <a:r>
            <a:rPr lang="uk-UA" dirty="0" smtClean="0"/>
            <a:t>За тяговим елементом</a:t>
          </a:r>
          <a:endParaRPr lang="uk-UA" dirty="0"/>
        </a:p>
      </dgm:t>
    </dgm:pt>
    <dgm:pt modelId="{84986115-DCDF-4DE9-9584-634688733B2B}" type="parTrans" cxnId="{98D283B3-BBBC-4CD4-BA35-F57DD18D4946}">
      <dgm:prSet/>
      <dgm:spPr/>
      <dgm:t>
        <a:bodyPr/>
        <a:lstStyle/>
        <a:p>
          <a:endParaRPr lang="uk-UA"/>
        </a:p>
      </dgm:t>
    </dgm:pt>
    <dgm:pt modelId="{66E1AB34-DAF9-4D21-A973-2792DA698A2D}" type="sibTrans" cxnId="{98D283B3-BBBC-4CD4-BA35-F57DD18D4946}">
      <dgm:prSet/>
      <dgm:spPr/>
      <dgm:t>
        <a:bodyPr/>
        <a:lstStyle/>
        <a:p>
          <a:endParaRPr lang="uk-UA"/>
        </a:p>
      </dgm:t>
    </dgm:pt>
    <dgm:pt modelId="{55DC0102-5A3C-4958-B935-A891C8BE3065}">
      <dgm:prSet/>
      <dgm:spPr/>
      <dgm:t>
        <a:bodyPr/>
        <a:lstStyle/>
        <a:p>
          <a:r>
            <a:rPr lang="uk-UA" dirty="0" smtClean="0"/>
            <a:t>Трубчасті</a:t>
          </a:r>
          <a:endParaRPr lang="uk-UA" dirty="0"/>
        </a:p>
      </dgm:t>
    </dgm:pt>
    <dgm:pt modelId="{F4BDB4C1-3F3A-49F9-8295-078CB7380B50}" type="parTrans" cxnId="{16D3323B-BB0B-4F91-AF13-58973BE92F7B}">
      <dgm:prSet/>
      <dgm:spPr/>
      <dgm:t>
        <a:bodyPr/>
        <a:lstStyle/>
        <a:p>
          <a:endParaRPr lang="uk-UA"/>
        </a:p>
      </dgm:t>
    </dgm:pt>
    <dgm:pt modelId="{4D1201A8-C4BA-4F14-8804-56B85C9925ED}" type="sibTrans" cxnId="{16D3323B-BB0B-4F91-AF13-58973BE92F7B}">
      <dgm:prSet/>
      <dgm:spPr/>
      <dgm:t>
        <a:bodyPr/>
        <a:lstStyle/>
        <a:p>
          <a:endParaRPr lang="uk-UA"/>
        </a:p>
      </dgm:t>
    </dgm:pt>
    <dgm:pt modelId="{AA3CD24C-4E8D-49FE-89A5-A96F94DE8403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uk-UA" dirty="0" smtClean="0"/>
            <a:t>Порційного волочіння з високим скребком</a:t>
          </a:r>
          <a:endParaRPr lang="uk-UA" dirty="0"/>
        </a:p>
      </dgm:t>
    </dgm:pt>
    <dgm:pt modelId="{E822CC35-8BB7-4067-9B2C-F04E6609A5A6}" type="parTrans" cxnId="{232A83B0-DE07-41E2-9F1E-6851E43638A2}">
      <dgm:prSet/>
      <dgm:spPr/>
      <dgm:t>
        <a:bodyPr/>
        <a:lstStyle/>
        <a:p>
          <a:endParaRPr lang="uk-UA"/>
        </a:p>
      </dgm:t>
    </dgm:pt>
    <dgm:pt modelId="{5AFB41C5-FF95-46A1-A29A-F778968085FB}" type="sibTrans" cxnId="{232A83B0-DE07-41E2-9F1E-6851E43638A2}">
      <dgm:prSet/>
      <dgm:spPr/>
      <dgm:t>
        <a:bodyPr/>
        <a:lstStyle/>
        <a:p>
          <a:endParaRPr lang="uk-UA"/>
        </a:p>
      </dgm:t>
    </dgm:pt>
    <dgm:pt modelId="{6648AF89-033E-4403-B096-FA4712CBFC44}">
      <dgm:prSet/>
      <dgm:spPr/>
      <dgm:t>
        <a:bodyPr/>
        <a:lstStyle/>
        <a:p>
          <a:r>
            <a:rPr lang="uk-UA" dirty="0" smtClean="0"/>
            <a:t>Суцільного волочіння з контурним скребком</a:t>
          </a:r>
          <a:endParaRPr lang="uk-UA" dirty="0"/>
        </a:p>
      </dgm:t>
    </dgm:pt>
    <dgm:pt modelId="{D66773CD-3505-4254-8C66-FB3923D7FDA9}" type="parTrans" cxnId="{487490BE-16B8-483F-87EA-BEAC244CB348}">
      <dgm:prSet/>
      <dgm:spPr/>
      <dgm:t>
        <a:bodyPr/>
        <a:lstStyle/>
        <a:p>
          <a:endParaRPr lang="uk-UA"/>
        </a:p>
      </dgm:t>
    </dgm:pt>
    <dgm:pt modelId="{1A8478D2-54DE-4D27-A7C9-2D445696E110}" type="sibTrans" cxnId="{487490BE-16B8-483F-87EA-BEAC244CB348}">
      <dgm:prSet/>
      <dgm:spPr/>
      <dgm:t>
        <a:bodyPr/>
        <a:lstStyle/>
        <a:p>
          <a:endParaRPr lang="uk-UA"/>
        </a:p>
      </dgm:t>
    </dgm:pt>
    <dgm:pt modelId="{D475CBF1-FE8E-41D2-B716-D0F025C32286}">
      <dgm:prSet/>
      <dgm:spPr/>
      <dgm:t>
        <a:bodyPr/>
        <a:lstStyle/>
        <a:p>
          <a:r>
            <a:rPr lang="uk-UA" dirty="0" smtClean="0"/>
            <a:t>Суцільного волочіння з низьким скребком</a:t>
          </a:r>
          <a:endParaRPr lang="uk-UA" dirty="0"/>
        </a:p>
      </dgm:t>
    </dgm:pt>
    <dgm:pt modelId="{75CFE76F-51C5-4593-B2E0-20E11E8B2F5E}" type="parTrans" cxnId="{C36810CE-A379-4FA7-AB4D-F4F4EC59BDA9}">
      <dgm:prSet/>
      <dgm:spPr/>
      <dgm:t>
        <a:bodyPr/>
        <a:lstStyle/>
        <a:p>
          <a:endParaRPr lang="uk-UA"/>
        </a:p>
      </dgm:t>
    </dgm:pt>
    <dgm:pt modelId="{615340B1-B620-415B-990A-E0C471BEF6EE}" type="sibTrans" cxnId="{C36810CE-A379-4FA7-AB4D-F4F4EC59BDA9}">
      <dgm:prSet/>
      <dgm:spPr/>
      <dgm:t>
        <a:bodyPr/>
        <a:lstStyle/>
        <a:p>
          <a:endParaRPr lang="uk-UA"/>
        </a:p>
      </dgm:t>
    </dgm:pt>
    <dgm:pt modelId="{D2C91B4B-F81D-479B-A9CC-90ED89220607}">
      <dgm:prSet/>
      <dgm:spPr/>
      <dgm:t>
        <a:bodyPr/>
        <a:lstStyle/>
        <a:p>
          <a:r>
            <a:rPr lang="uk-UA" dirty="0" smtClean="0"/>
            <a:t>Стаціонарні</a:t>
          </a:r>
          <a:endParaRPr lang="uk-UA" dirty="0"/>
        </a:p>
      </dgm:t>
    </dgm:pt>
    <dgm:pt modelId="{6BD3E2FB-DD80-4DD0-AB50-12A50D6142E2}" type="parTrans" cxnId="{64DD18D7-9864-4684-A30F-8CF525907A08}">
      <dgm:prSet/>
      <dgm:spPr/>
      <dgm:t>
        <a:bodyPr/>
        <a:lstStyle/>
        <a:p>
          <a:endParaRPr lang="uk-UA"/>
        </a:p>
      </dgm:t>
    </dgm:pt>
    <dgm:pt modelId="{F713887F-ADE0-47E5-8849-5EE61845BB3D}" type="sibTrans" cxnId="{64DD18D7-9864-4684-A30F-8CF525907A08}">
      <dgm:prSet/>
      <dgm:spPr/>
      <dgm:t>
        <a:bodyPr/>
        <a:lstStyle/>
        <a:p>
          <a:endParaRPr lang="uk-UA"/>
        </a:p>
      </dgm:t>
    </dgm:pt>
    <dgm:pt modelId="{7F78271A-F2BC-488D-AC3F-3299F63C49E6}">
      <dgm:prSet/>
      <dgm:spPr/>
      <dgm:t>
        <a:bodyPr/>
        <a:lstStyle/>
        <a:p>
          <a:r>
            <a:rPr lang="uk-UA" dirty="0" smtClean="0"/>
            <a:t>Розбірні</a:t>
          </a:r>
          <a:endParaRPr lang="uk-UA" dirty="0"/>
        </a:p>
      </dgm:t>
    </dgm:pt>
    <dgm:pt modelId="{47769691-CD5B-4111-9167-278BE928ACCD}" type="parTrans" cxnId="{139B63CB-CE07-4510-BD03-84A9AC4D6863}">
      <dgm:prSet/>
      <dgm:spPr/>
      <dgm:t>
        <a:bodyPr/>
        <a:lstStyle/>
        <a:p>
          <a:endParaRPr lang="uk-UA"/>
        </a:p>
      </dgm:t>
    </dgm:pt>
    <dgm:pt modelId="{DFF97010-59FE-4580-BBD0-6673614E79A7}" type="sibTrans" cxnId="{139B63CB-CE07-4510-BD03-84A9AC4D6863}">
      <dgm:prSet/>
      <dgm:spPr/>
      <dgm:t>
        <a:bodyPr/>
        <a:lstStyle/>
        <a:p>
          <a:endParaRPr lang="uk-UA"/>
        </a:p>
      </dgm:t>
    </dgm:pt>
    <dgm:pt modelId="{C214AFDD-C74A-445F-8345-6F143E4F7A94}">
      <dgm:prSet/>
      <dgm:spPr/>
      <dgm:t>
        <a:bodyPr/>
        <a:lstStyle/>
        <a:p>
          <a:r>
            <a:rPr lang="uk-UA" dirty="0" smtClean="0"/>
            <a:t>Підвісні</a:t>
          </a:r>
          <a:endParaRPr lang="uk-UA" dirty="0"/>
        </a:p>
      </dgm:t>
    </dgm:pt>
    <dgm:pt modelId="{39952935-F77D-402C-922E-0ECEDEF92BD2}" type="parTrans" cxnId="{3FB24D4C-6BDA-4A91-B635-A06B6E089297}">
      <dgm:prSet/>
      <dgm:spPr/>
      <dgm:t>
        <a:bodyPr/>
        <a:lstStyle/>
        <a:p>
          <a:endParaRPr lang="uk-UA"/>
        </a:p>
      </dgm:t>
    </dgm:pt>
    <dgm:pt modelId="{1E7F4519-C883-41C6-90C7-E8B30500DC68}" type="sibTrans" cxnId="{3FB24D4C-6BDA-4A91-B635-A06B6E089297}">
      <dgm:prSet/>
      <dgm:spPr/>
      <dgm:t>
        <a:bodyPr/>
        <a:lstStyle/>
        <a:p>
          <a:endParaRPr lang="uk-UA"/>
        </a:p>
      </dgm:t>
    </dgm:pt>
    <dgm:pt modelId="{FB114BDE-69C7-466F-B4F5-9E661E1650A2}">
      <dgm:prSet/>
      <dgm:spPr/>
      <dgm:t>
        <a:bodyPr/>
        <a:lstStyle/>
        <a:p>
          <a:r>
            <a:rPr lang="uk-UA" dirty="0" smtClean="0"/>
            <a:t>Поворотні</a:t>
          </a:r>
          <a:endParaRPr lang="uk-UA" dirty="0"/>
        </a:p>
      </dgm:t>
    </dgm:pt>
    <dgm:pt modelId="{0F52ED6B-3B10-433D-A683-E586DC8B6E92}" type="parTrans" cxnId="{259D4250-A859-4AE0-B561-FB6AC313C4B6}">
      <dgm:prSet/>
      <dgm:spPr/>
      <dgm:t>
        <a:bodyPr/>
        <a:lstStyle/>
        <a:p>
          <a:endParaRPr lang="uk-UA"/>
        </a:p>
      </dgm:t>
    </dgm:pt>
    <dgm:pt modelId="{967019F4-5CFA-4E5E-8D17-A84AA435D533}" type="sibTrans" cxnId="{259D4250-A859-4AE0-B561-FB6AC313C4B6}">
      <dgm:prSet/>
      <dgm:spPr/>
      <dgm:t>
        <a:bodyPr/>
        <a:lstStyle/>
        <a:p>
          <a:endParaRPr lang="uk-UA"/>
        </a:p>
      </dgm:t>
    </dgm:pt>
    <dgm:pt modelId="{030F6B66-443D-4E96-BE93-BFD64CC8452B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Пересувні</a:t>
          </a:r>
          <a:endParaRPr lang="uk-UA" dirty="0"/>
        </a:p>
      </dgm:t>
    </dgm:pt>
    <dgm:pt modelId="{72A2780F-9A2D-4CD2-BCD2-9C8D53D205E1}" type="parTrans" cxnId="{DFDB7331-D970-4CF2-9CDA-D2ADC6976B1A}">
      <dgm:prSet/>
      <dgm:spPr/>
      <dgm:t>
        <a:bodyPr/>
        <a:lstStyle/>
        <a:p>
          <a:endParaRPr lang="uk-UA"/>
        </a:p>
      </dgm:t>
    </dgm:pt>
    <dgm:pt modelId="{D4E1DC00-88CE-4E84-A792-47629A41160E}" type="sibTrans" cxnId="{DFDB7331-D970-4CF2-9CDA-D2ADC6976B1A}">
      <dgm:prSet/>
      <dgm:spPr/>
      <dgm:t>
        <a:bodyPr/>
        <a:lstStyle/>
        <a:p>
          <a:endParaRPr lang="uk-UA"/>
        </a:p>
      </dgm:t>
    </dgm:pt>
    <dgm:pt modelId="{6F490CE0-E319-42E3-838C-1F6444E65E06}">
      <dgm:prSet/>
      <dgm:spPr/>
      <dgm:t>
        <a:bodyPr/>
        <a:lstStyle/>
        <a:p>
          <a:r>
            <a:rPr lang="uk-UA" dirty="0" smtClean="0"/>
            <a:t>Штангові</a:t>
          </a:r>
          <a:endParaRPr lang="uk-UA" dirty="0"/>
        </a:p>
      </dgm:t>
    </dgm:pt>
    <dgm:pt modelId="{787952EC-9F38-4B5B-B4C0-24FB43F3F818}" type="parTrans" cxnId="{1CF91D75-3A91-4AC9-B0D7-102D87A5E7AC}">
      <dgm:prSet/>
      <dgm:spPr/>
      <dgm:t>
        <a:bodyPr/>
        <a:lstStyle/>
        <a:p>
          <a:endParaRPr lang="uk-UA"/>
        </a:p>
      </dgm:t>
    </dgm:pt>
    <dgm:pt modelId="{A3B5740F-5517-45BF-9B14-D5175EE76167}" type="sibTrans" cxnId="{1CF91D75-3A91-4AC9-B0D7-102D87A5E7AC}">
      <dgm:prSet/>
      <dgm:spPr/>
      <dgm:t>
        <a:bodyPr/>
        <a:lstStyle/>
        <a:p>
          <a:endParaRPr lang="uk-UA"/>
        </a:p>
      </dgm:t>
    </dgm:pt>
    <dgm:pt modelId="{49574571-5346-4B69-9539-61E5C3CACC02}">
      <dgm:prSet/>
      <dgm:spPr/>
      <dgm:t>
        <a:bodyPr/>
        <a:lstStyle/>
        <a:p>
          <a:r>
            <a:rPr lang="uk-UA" dirty="0" smtClean="0"/>
            <a:t>Єршові</a:t>
          </a:r>
          <a:endParaRPr lang="uk-UA" dirty="0"/>
        </a:p>
      </dgm:t>
    </dgm:pt>
    <dgm:pt modelId="{99D199CD-728B-480B-82EC-65633556E353}" type="parTrans" cxnId="{D217F650-1439-4471-84BD-36B50DE2FE80}">
      <dgm:prSet/>
      <dgm:spPr/>
      <dgm:t>
        <a:bodyPr/>
        <a:lstStyle/>
        <a:p>
          <a:endParaRPr lang="uk-UA"/>
        </a:p>
      </dgm:t>
    </dgm:pt>
    <dgm:pt modelId="{850CC3F5-6805-4E8E-B83A-7694F3783B48}" type="sibTrans" cxnId="{D217F650-1439-4471-84BD-36B50DE2FE80}">
      <dgm:prSet/>
      <dgm:spPr/>
      <dgm:t>
        <a:bodyPr/>
        <a:lstStyle/>
        <a:p>
          <a:endParaRPr lang="uk-UA"/>
        </a:p>
      </dgm:t>
    </dgm:pt>
    <dgm:pt modelId="{DD51C915-FC0E-4524-8044-799CDE080B63}">
      <dgm:prSet/>
      <dgm:spPr/>
      <dgm:t>
        <a:bodyPr/>
        <a:lstStyle/>
        <a:p>
          <a:r>
            <a:rPr lang="uk-UA" dirty="0" smtClean="0"/>
            <a:t>Колісні</a:t>
          </a:r>
          <a:endParaRPr lang="uk-UA" dirty="0"/>
        </a:p>
      </dgm:t>
    </dgm:pt>
    <dgm:pt modelId="{2AD26228-006C-423D-A95C-1155F74002F0}" type="parTrans" cxnId="{643F2F7A-8AC1-49E8-8118-8207E82B2128}">
      <dgm:prSet/>
      <dgm:spPr/>
      <dgm:t>
        <a:bodyPr/>
        <a:lstStyle/>
        <a:p>
          <a:endParaRPr lang="uk-UA"/>
        </a:p>
      </dgm:t>
    </dgm:pt>
    <dgm:pt modelId="{1FBD57E6-0E03-4331-89A5-3528536B965D}" type="sibTrans" cxnId="{643F2F7A-8AC1-49E8-8118-8207E82B2128}">
      <dgm:prSet/>
      <dgm:spPr/>
      <dgm:t>
        <a:bodyPr/>
        <a:lstStyle/>
        <a:p>
          <a:endParaRPr lang="uk-UA"/>
        </a:p>
      </dgm:t>
    </dgm:pt>
    <dgm:pt modelId="{39F76EE1-0903-4BDA-8B9D-F4660DFD1876}">
      <dgm:prSet/>
      <dgm:spPr/>
      <dgm:t>
        <a:bodyPr/>
        <a:lstStyle/>
        <a:p>
          <a:r>
            <a:rPr lang="uk-UA" dirty="0" smtClean="0"/>
            <a:t>Переносні</a:t>
          </a:r>
          <a:endParaRPr lang="uk-UA" dirty="0"/>
        </a:p>
      </dgm:t>
    </dgm:pt>
    <dgm:pt modelId="{C6369D77-8F2E-49EA-B6A3-4F59665DCE6B}" type="parTrans" cxnId="{CECD6225-ACF0-497B-89FB-E134EC7D1E52}">
      <dgm:prSet/>
      <dgm:spPr/>
      <dgm:t>
        <a:bodyPr/>
        <a:lstStyle/>
        <a:p>
          <a:endParaRPr lang="uk-UA"/>
        </a:p>
      </dgm:t>
    </dgm:pt>
    <dgm:pt modelId="{8A2DF32C-9B04-438F-89C5-E890837DA467}" type="sibTrans" cxnId="{CECD6225-ACF0-497B-89FB-E134EC7D1E52}">
      <dgm:prSet/>
      <dgm:spPr/>
      <dgm:t>
        <a:bodyPr/>
        <a:lstStyle/>
        <a:p>
          <a:endParaRPr lang="uk-UA"/>
        </a:p>
      </dgm:t>
    </dgm:pt>
    <dgm:pt modelId="{F64C38B2-BD9C-4D60-8974-0D0EE9667A24}">
      <dgm:prSet/>
      <dgm:spPr/>
      <dgm:t>
        <a:bodyPr/>
        <a:lstStyle/>
        <a:p>
          <a:r>
            <a:rPr lang="uk-UA" dirty="0" smtClean="0"/>
            <a:t>Вбудовані в іншу машину</a:t>
          </a:r>
          <a:endParaRPr lang="uk-UA" dirty="0"/>
        </a:p>
      </dgm:t>
    </dgm:pt>
    <dgm:pt modelId="{3E6695D6-A03C-4E4A-8694-45BDD260D738}" type="parTrans" cxnId="{2701DA12-3476-43E8-B48E-DD97FE107096}">
      <dgm:prSet/>
      <dgm:spPr/>
      <dgm:t>
        <a:bodyPr/>
        <a:lstStyle/>
        <a:p>
          <a:endParaRPr lang="uk-UA"/>
        </a:p>
      </dgm:t>
    </dgm:pt>
    <dgm:pt modelId="{3502E558-3ED9-4854-9E38-A8465B141AF4}" type="sibTrans" cxnId="{2701DA12-3476-43E8-B48E-DD97FE107096}">
      <dgm:prSet/>
      <dgm:spPr/>
      <dgm:t>
        <a:bodyPr/>
        <a:lstStyle/>
        <a:p>
          <a:endParaRPr lang="uk-UA"/>
        </a:p>
      </dgm:t>
    </dgm:pt>
    <dgm:pt modelId="{2449D32A-36B7-43D4-93E1-B27E0EC45C0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Ланцюгові</a:t>
          </a:r>
          <a:endParaRPr lang="uk-UA" dirty="0"/>
        </a:p>
      </dgm:t>
    </dgm:pt>
    <dgm:pt modelId="{F7FD955F-5195-4AAD-A41A-DA5E23647E2F}" type="parTrans" cxnId="{BBDE6188-58D6-4B70-803A-C470804E1FED}">
      <dgm:prSet/>
      <dgm:spPr/>
      <dgm:t>
        <a:bodyPr/>
        <a:lstStyle/>
        <a:p>
          <a:endParaRPr lang="uk-UA"/>
        </a:p>
      </dgm:t>
    </dgm:pt>
    <dgm:pt modelId="{9B25D9E3-974C-42F8-B982-4A4A01923CB3}" type="sibTrans" cxnId="{BBDE6188-58D6-4B70-803A-C470804E1FED}">
      <dgm:prSet/>
      <dgm:spPr/>
      <dgm:t>
        <a:bodyPr/>
        <a:lstStyle/>
        <a:p>
          <a:endParaRPr lang="uk-UA"/>
        </a:p>
      </dgm:t>
    </dgm:pt>
    <dgm:pt modelId="{858D9655-F5DF-409F-B5CC-558BE5618538}">
      <dgm:prSet/>
      <dgm:spPr/>
      <dgm:t>
        <a:bodyPr/>
        <a:lstStyle/>
        <a:p>
          <a:r>
            <a:rPr lang="uk-UA" dirty="0" smtClean="0"/>
            <a:t>Канатні</a:t>
          </a:r>
          <a:endParaRPr lang="uk-UA" dirty="0"/>
        </a:p>
      </dgm:t>
    </dgm:pt>
    <dgm:pt modelId="{E3711B9B-C11D-4E7A-A9A4-B529FAABCEFF}" type="parTrans" cxnId="{8CFB1902-B522-4523-8C52-1CC53502DB61}">
      <dgm:prSet/>
      <dgm:spPr/>
      <dgm:t>
        <a:bodyPr/>
        <a:lstStyle/>
        <a:p>
          <a:endParaRPr lang="uk-UA"/>
        </a:p>
      </dgm:t>
    </dgm:pt>
    <dgm:pt modelId="{FB1806F9-E0E7-47CA-8412-A13113F5EEDD}" type="sibTrans" cxnId="{8CFB1902-B522-4523-8C52-1CC53502DB61}">
      <dgm:prSet/>
      <dgm:spPr/>
      <dgm:t>
        <a:bodyPr/>
        <a:lstStyle/>
        <a:p>
          <a:endParaRPr lang="uk-UA"/>
        </a:p>
      </dgm:t>
    </dgm:pt>
    <dgm:pt modelId="{5BFEA17F-E9FB-4853-BD95-49DA2203FDC0}">
      <dgm:prSet/>
      <dgm:spPr/>
      <dgm:t>
        <a:bodyPr/>
        <a:lstStyle/>
        <a:p>
          <a:r>
            <a:rPr lang="uk-UA" dirty="0" smtClean="0"/>
            <a:t>Стрічкові</a:t>
          </a:r>
          <a:endParaRPr lang="uk-UA" dirty="0"/>
        </a:p>
      </dgm:t>
    </dgm:pt>
    <dgm:pt modelId="{3979C9A4-25AD-4EC3-ADB8-3DDEE4D3BC70}" type="parTrans" cxnId="{513868A3-7784-4D64-AD84-750E6D488265}">
      <dgm:prSet/>
      <dgm:spPr/>
      <dgm:t>
        <a:bodyPr/>
        <a:lstStyle/>
        <a:p>
          <a:endParaRPr lang="uk-UA"/>
        </a:p>
      </dgm:t>
    </dgm:pt>
    <dgm:pt modelId="{12A66EF6-3C03-4C75-A739-84D890C65EA2}" type="sibTrans" cxnId="{513868A3-7784-4D64-AD84-750E6D488265}">
      <dgm:prSet/>
      <dgm:spPr/>
      <dgm:t>
        <a:bodyPr/>
        <a:lstStyle/>
        <a:p>
          <a:endParaRPr lang="uk-UA"/>
        </a:p>
      </dgm:t>
    </dgm:pt>
    <dgm:pt modelId="{85FABC92-3D9B-4C56-8C6D-781726163217}">
      <dgm:prSet/>
      <dgm:spPr/>
      <dgm:t>
        <a:bodyPr/>
        <a:lstStyle/>
        <a:p>
          <a:r>
            <a:rPr lang="uk-UA" dirty="0" smtClean="0"/>
            <a:t>За способом дії</a:t>
          </a:r>
          <a:endParaRPr lang="uk-UA" dirty="0"/>
        </a:p>
      </dgm:t>
    </dgm:pt>
    <dgm:pt modelId="{F091061F-FC8E-44F0-B020-AD977E5AA06B}" type="parTrans" cxnId="{9FEB473A-9829-4132-8C84-F75168E18F32}">
      <dgm:prSet/>
      <dgm:spPr/>
      <dgm:t>
        <a:bodyPr/>
        <a:lstStyle/>
        <a:p>
          <a:endParaRPr lang="uk-UA"/>
        </a:p>
      </dgm:t>
    </dgm:pt>
    <dgm:pt modelId="{C02E4BB3-7950-49F7-B79B-FE7AA1360E0D}" type="sibTrans" cxnId="{9FEB473A-9829-4132-8C84-F75168E18F32}">
      <dgm:prSet/>
      <dgm:spPr/>
      <dgm:t>
        <a:bodyPr/>
        <a:lstStyle/>
        <a:p>
          <a:endParaRPr lang="uk-UA"/>
        </a:p>
      </dgm:t>
    </dgm:pt>
    <dgm:pt modelId="{50DAAE5B-B01C-46C9-B7AA-18630F09851B}">
      <dgm:prSet/>
      <dgm:spPr/>
      <dgm:t>
        <a:bodyPr/>
        <a:lstStyle/>
        <a:p>
          <a:r>
            <a:rPr lang="uk-UA" dirty="0" smtClean="0"/>
            <a:t>Реверсивні</a:t>
          </a:r>
          <a:endParaRPr lang="uk-UA" dirty="0"/>
        </a:p>
      </dgm:t>
    </dgm:pt>
    <dgm:pt modelId="{6E6B0A57-950D-4F46-9FA2-5F87C66C6594}" type="parTrans" cxnId="{5D99DB60-27A6-4508-BEBB-4983D144288E}">
      <dgm:prSet/>
      <dgm:spPr/>
      <dgm:t>
        <a:bodyPr/>
        <a:lstStyle/>
        <a:p>
          <a:endParaRPr lang="uk-UA"/>
        </a:p>
      </dgm:t>
    </dgm:pt>
    <dgm:pt modelId="{BE53FC5A-A905-45C8-901D-7918379F9817}" type="sibTrans" cxnId="{5D99DB60-27A6-4508-BEBB-4983D144288E}">
      <dgm:prSet/>
      <dgm:spPr/>
      <dgm:t>
        <a:bodyPr/>
        <a:lstStyle/>
        <a:p>
          <a:endParaRPr lang="uk-UA"/>
        </a:p>
      </dgm:t>
    </dgm:pt>
    <dgm:pt modelId="{8CAB7CE2-7A3D-4E4F-B710-EFC00B97E9E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Односторонні</a:t>
          </a:r>
          <a:endParaRPr lang="uk-UA" dirty="0"/>
        </a:p>
      </dgm:t>
    </dgm:pt>
    <dgm:pt modelId="{C86DFEE8-B172-4F2B-8950-AA202B75448A}" type="parTrans" cxnId="{B4EF52C8-6F65-45BB-82B3-9D4FC003CC60}">
      <dgm:prSet/>
      <dgm:spPr/>
      <dgm:t>
        <a:bodyPr/>
        <a:lstStyle/>
        <a:p>
          <a:endParaRPr lang="uk-UA"/>
        </a:p>
      </dgm:t>
    </dgm:pt>
    <dgm:pt modelId="{8FACBED6-D21E-4994-A693-FDFA3ADB9F9F}" type="sibTrans" cxnId="{B4EF52C8-6F65-45BB-82B3-9D4FC003CC60}">
      <dgm:prSet/>
      <dgm:spPr/>
      <dgm:t>
        <a:bodyPr/>
        <a:lstStyle/>
        <a:p>
          <a:endParaRPr lang="uk-UA"/>
        </a:p>
      </dgm:t>
    </dgm:pt>
    <dgm:pt modelId="{CFE01A05-EFAE-49CB-B555-3211B6018A62}">
      <dgm:prSet/>
      <dgm:spPr/>
      <dgm:t>
        <a:bodyPr/>
        <a:lstStyle/>
        <a:p>
          <a:r>
            <a:rPr lang="uk-UA" dirty="0" smtClean="0"/>
            <a:t>За кількістю робочих віток</a:t>
          </a:r>
          <a:endParaRPr lang="uk-UA" dirty="0"/>
        </a:p>
      </dgm:t>
    </dgm:pt>
    <dgm:pt modelId="{18D6B343-C155-4721-A634-388C7D627274}" type="parTrans" cxnId="{B97AAB4C-C86E-4C99-8BB4-8D2AED3891EA}">
      <dgm:prSet/>
      <dgm:spPr/>
      <dgm:t>
        <a:bodyPr/>
        <a:lstStyle/>
        <a:p>
          <a:endParaRPr lang="uk-UA"/>
        </a:p>
      </dgm:t>
    </dgm:pt>
    <dgm:pt modelId="{33E9FE37-A0BE-463E-A08E-204B366D169C}" type="sibTrans" cxnId="{B97AAB4C-C86E-4C99-8BB4-8D2AED3891EA}">
      <dgm:prSet/>
      <dgm:spPr/>
      <dgm:t>
        <a:bodyPr/>
        <a:lstStyle/>
        <a:p>
          <a:endParaRPr lang="uk-UA"/>
        </a:p>
      </dgm:t>
    </dgm:pt>
    <dgm:pt modelId="{EAC9DEF6-9D85-4809-A8D2-601E42A944EE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З однією</a:t>
          </a:r>
          <a:endParaRPr lang="uk-UA" dirty="0"/>
        </a:p>
      </dgm:t>
    </dgm:pt>
    <dgm:pt modelId="{2C0CFCF4-E4DB-4FBF-BB95-08E808413605}" type="parTrans" cxnId="{EFBE16F1-E89C-496E-B166-68EF8DC707F2}">
      <dgm:prSet/>
      <dgm:spPr/>
      <dgm:t>
        <a:bodyPr/>
        <a:lstStyle/>
        <a:p>
          <a:endParaRPr lang="uk-UA"/>
        </a:p>
      </dgm:t>
    </dgm:pt>
    <dgm:pt modelId="{D608A85F-0537-4965-BAA8-A088EA354495}" type="sibTrans" cxnId="{EFBE16F1-E89C-496E-B166-68EF8DC707F2}">
      <dgm:prSet/>
      <dgm:spPr/>
      <dgm:t>
        <a:bodyPr/>
        <a:lstStyle/>
        <a:p>
          <a:endParaRPr lang="uk-UA"/>
        </a:p>
      </dgm:t>
    </dgm:pt>
    <dgm:pt modelId="{9F3E0168-563A-4C9F-952A-59C308C91953}">
      <dgm:prSet/>
      <dgm:spPr/>
      <dgm:t>
        <a:bodyPr/>
        <a:lstStyle/>
        <a:p>
          <a:r>
            <a:rPr lang="uk-UA" dirty="0" smtClean="0"/>
            <a:t>З двома</a:t>
          </a:r>
          <a:endParaRPr lang="uk-UA" dirty="0"/>
        </a:p>
      </dgm:t>
    </dgm:pt>
    <dgm:pt modelId="{A7E6E6D7-CAA5-486E-95C5-8C7B80072C2E}" type="parTrans" cxnId="{3D767A9E-018B-447B-B68E-47CB25DF7760}">
      <dgm:prSet/>
      <dgm:spPr/>
      <dgm:t>
        <a:bodyPr/>
        <a:lstStyle/>
        <a:p>
          <a:endParaRPr lang="uk-UA"/>
        </a:p>
      </dgm:t>
    </dgm:pt>
    <dgm:pt modelId="{D7B071BF-7B34-4776-942B-0C817CD37957}" type="sibTrans" cxnId="{3D767A9E-018B-447B-B68E-47CB25DF7760}">
      <dgm:prSet/>
      <dgm:spPr/>
      <dgm:t>
        <a:bodyPr/>
        <a:lstStyle/>
        <a:p>
          <a:endParaRPr lang="uk-UA"/>
        </a:p>
      </dgm:t>
    </dgm:pt>
    <dgm:pt modelId="{D39BDBD6-2A28-42EB-85FB-3851C86E5926}">
      <dgm:prSet/>
      <dgm:spPr/>
      <dgm:t>
        <a:bodyPr/>
        <a:lstStyle/>
        <a:p>
          <a:r>
            <a:rPr lang="uk-UA" dirty="0" smtClean="0"/>
            <a:t>За кількістю тягових  органів</a:t>
          </a:r>
          <a:endParaRPr lang="uk-UA" dirty="0"/>
        </a:p>
      </dgm:t>
    </dgm:pt>
    <dgm:pt modelId="{C35C3033-769F-4DC3-BFA1-9CE70DED8832}" type="parTrans" cxnId="{E9D3D8EA-B042-40D5-BBEC-02A9E00198DA}">
      <dgm:prSet/>
      <dgm:spPr/>
      <dgm:t>
        <a:bodyPr/>
        <a:lstStyle/>
        <a:p>
          <a:endParaRPr lang="uk-UA"/>
        </a:p>
      </dgm:t>
    </dgm:pt>
    <dgm:pt modelId="{EE52AD7D-DF5A-4D76-8812-51EB74A61BEC}" type="sibTrans" cxnId="{E9D3D8EA-B042-40D5-BBEC-02A9E00198DA}">
      <dgm:prSet/>
      <dgm:spPr/>
      <dgm:t>
        <a:bodyPr/>
        <a:lstStyle/>
        <a:p>
          <a:endParaRPr lang="uk-UA"/>
        </a:p>
      </dgm:t>
    </dgm:pt>
    <dgm:pt modelId="{D2990963-589E-4A78-BD5E-BC421A05BF3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Одноланцюгові</a:t>
          </a:r>
          <a:endParaRPr lang="uk-UA" dirty="0"/>
        </a:p>
      </dgm:t>
    </dgm:pt>
    <dgm:pt modelId="{D82C0EED-49E4-408B-95B8-9AA37B63C2F2}" type="parTrans" cxnId="{26508C3B-1D72-4537-94D5-3DE008F921BE}">
      <dgm:prSet/>
      <dgm:spPr/>
      <dgm:t>
        <a:bodyPr/>
        <a:lstStyle/>
        <a:p>
          <a:endParaRPr lang="uk-UA"/>
        </a:p>
      </dgm:t>
    </dgm:pt>
    <dgm:pt modelId="{0AEACD99-2359-45C6-BBD7-1A1E99357167}" type="sibTrans" cxnId="{26508C3B-1D72-4537-94D5-3DE008F921BE}">
      <dgm:prSet/>
      <dgm:spPr/>
      <dgm:t>
        <a:bodyPr/>
        <a:lstStyle/>
        <a:p>
          <a:endParaRPr lang="uk-UA"/>
        </a:p>
      </dgm:t>
    </dgm:pt>
    <dgm:pt modelId="{59B51D7F-64F4-4B92-9214-430919AB4F59}">
      <dgm:prSet/>
      <dgm:spPr/>
      <dgm:t>
        <a:bodyPr/>
        <a:lstStyle/>
        <a:p>
          <a:r>
            <a:rPr lang="uk-UA" dirty="0" smtClean="0"/>
            <a:t>Багатоланцюгові</a:t>
          </a:r>
          <a:endParaRPr lang="uk-UA" dirty="0"/>
        </a:p>
      </dgm:t>
    </dgm:pt>
    <dgm:pt modelId="{1727F2E2-A42D-4D78-BB10-4480F8E47F57}" type="parTrans" cxnId="{06F0951C-92D8-47C7-96F9-E16F48F64C9F}">
      <dgm:prSet/>
      <dgm:spPr/>
      <dgm:t>
        <a:bodyPr/>
        <a:lstStyle/>
        <a:p>
          <a:endParaRPr lang="uk-UA"/>
        </a:p>
      </dgm:t>
    </dgm:pt>
    <dgm:pt modelId="{1167EB08-5C7A-4700-AAFD-277BA567CB91}" type="sibTrans" cxnId="{06F0951C-92D8-47C7-96F9-E16F48F64C9F}">
      <dgm:prSet/>
      <dgm:spPr/>
      <dgm:t>
        <a:bodyPr/>
        <a:lstStyle/>
        <a:p>
          <a:endParaRPr lang="uk-UA"/>
        </a:p>
      </dgm:t>
    </dgm:pt>
    <dgm:pt modelId="{FAF58F8B-A9D4-44A1-9542-38279260624D}">
      <dgm:prSet/>
      <dgm:spPr/>
      <dgm:t>
        <a:bodyPr/>
        <a:lstStyle/>
        <a:p>
          <a:r>
            <a:rPr lang="uk-UA" dirty="0" smtClean="0"/>
            <a:t>За типом жолоба</a:t>
          </a:r>
          <a:endParaRPr lang="uk-UA" dirty="0"/>
        </a:p>
      </dgm:t>
    </dgm:pt>
    <dgm:pt modelId="{5812C2A3-89DA-4C99-9A48-0746B489834F}" type="parTrans" cxnId="{27C4E65D-43B1-4AD5-A697-59810810D406}">
      <dgm:prSet/>
      <dgm:spPr/>
      <dgm:t>
        <a:bodyPr/>
        <a:lstStyle/>
        <a:p>
          <a:endParaRPr lang="uk-UA"/>
        </a:p>
      </dgm:t>
    </dgm:pt>
    <dgm:pt modelId="{3E108ACA-BAD6-456D-9FB1-242FC70DED1A}" type="sibTrans" cxnId="{27C4E65D-43B1-4AD5-A697-59810810D406}">
      <dgm:prSet/>
      <dgm:spPr/>
      <dgm:t>
        <a:bodyPr/>
        <a:lstStyle/>
        <a:p>
          <a:endParaRPr lang="uk-UA"/>
        </a:p>
      </dgm:t>
    </dgm:pt>
    <dgm:pt modelId="{2FF50F30-FB1D-4367-85DE-843DA8731216}">
      <dgm:prSet/>
      <dgm:spPr/>
      <dgm:t>
        <a:bodyPr/>
        <a:lstStyle/>
        <a:p>
          <a:r>
            <a:rPr lang="uk-UA" dirty="0" smtClean="0"/>
            <a:t>Без жолоба</a:t>
          </a:r>
          <a:endParaRPr lang="uk-UA" dirty="0"/>
        </a:p>
      </dgm:t>
    </dgm:pt>
    <dgm:pt modelId="{D6725DA2-E9B2-452E-9F3D-D8EB3159B6EB}" type="parTrans" cxnId="{9FF5BBEC-0E06-45CF-8159-08188EC5BDF0}">
      <dgm:prSet/>
      <dgm:spPr/>
      <dgm:t>
        <a:bodyPr/>
        <a:lstStyle/>
        <a:p>
          <a:endParaRPr lang="uk-UA"/>
        </a:p>
      </dgm:t>
    </dgm:pt>
    <dgm:pt modelId="{03E95AB0-187F-4FF9-A702-61798E951030}" type="sibTrans" cxnId="{9FF5BBEC-0E06-45CF-8159-08188EC5BDF0}">
      <dgm:prSet/>
      <dgm:spPr/>
      <dgm:t>
        <a:bodyPr/>
        <a:lstStyle/>
        <a:p>
          <a:endParaRPr lang="uk-UA"/>
        </a:p>
      </dgm:t>
    </dgm:pt>
    <dgm:pt modelId="{CB0AAB82-C7A0-4BDD-B70C-3E4D7F7C77CA}">
      <dgm:prSet/>
      <dgm:spPr/>
      <dgm:t>
        <a:bodyPr/>
        <a:lstStyle/>
        <a:p>
          <a:r>
            <a:rPr lang="uk-UA" dirty="0" smtClean="0"/>
            <a:t>Відкриті</a:t>
          </a:r>
          <a:endParaRPr lang="uk-UA" dirty="0"/>
        </a:p>
      </dgm:t>
    </dgm:pt>
    <dgm:pt modelId="{DDBB9797-9DF4-4ABE-9B09-7FF364F25D86}" type="parTrans" cxnId="{C750FE53-F277-4EB7-B027-64569A6421D4}">
      <dgm:prSet/>
      <dgm:spPr/>
      <dgm:t>
        <a:bodyPr/>
        <a:lstStyle/>
        <a:p>
          <a:endParaRPr lang="uk-UA"/>
        </a:p>
      </dgm:t>
    </dgm:pt>
    <dgm:pt modelId="{BBB989F3-510E-40DD-AAA5-DA80A4C3B5AA}" type="sibTrans" cxnId="{C750FE53-F277-4EB7-B027-64569A6421D4}">
      <dgm:prSet/>
      <dgm:spPr/>
      <dgm:t>
        <a:bodyPr/>
        <a:lstStyle/>
        <a:p>
          <a:endParaRPr lang="uk-UA"/>
        </a:p>
      </dgm:t>
    </dgm:pt>
    <dgm:pt modelId="{B30CF501-34D1-4D48-ACF6-0E993FE23027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Закриті</a:t>
          </a:r>
          <a:endParaRPr lang="uk-UA" dirty="0"/>
        </a:p>
      </dgm:t>
    </dgm:pt>
    <dgm:pt modelId="{D3C6D14D-2103-4116-8F56-8AEFD95B4EA9}" type="parTrans" cxnId="{231687B6-1679-42ED-96D3-BEFA457433F5}">
      <dgm:prSet/>
      <dgm:spPr/>
      <dgm:t>
        <a:bodyPr/>
        <a:lstStyle/>
        <a:p>
          <a:endParaRPr lang="uk-UA"/>
        </a:p>
      </dgm:t>
    </dgm:pt>
    <dgm:pt modelId="{59F1119E-0DF2-4EF6-B333-67F8D7539130}" type="sibTrans" cxnId="{231687B6-1679-42ED-96D3-BEFA457433F5}">
      <dgm:prSet/>
      <dgm:spPr/>
      <dgm:t>
        <a:bodyPr/>
        <a:lstStyle/>
        <a:p>
          <a:endParaRPr lang="uk-UA"/>
        </a:p>
      </dgm:t>
    </dgm:pt>
    <dgm:pt modelId="{60FB2360-E8CE-4F74-8840-BCB419A368E3}">
      <dgm:prSet/>
      <dgm:spPr/>
      <dgm:t>
        <a:bodyPr/>
        <a:lstStyle/>
        <a:p>
          <a:r>
            <a:rPr lang="uk-UA" dirty="0" smtClean="0"/>
            <a:t>За розташуванням ланцюга </a:t>
          </a:r>
          <a:endParaRPr lang="uk-UA" dirty="0"/>
        </a:p>
      </dgm:t>
    </dgm:pt>
    <dgm:pt modelId="{29BFD421-5843-4EB4-BF5E-748DAA5CED1C}" type="parTrans" cxnId="{543A425A-4107-47A7-BE51-972B16EAF154}">
      <dgm:prSet/>
      <dgm:spPr/>
      <dgm:t>
        <a:bodyPr/>
        <a:lstStyle/>
        <a:p>
          <a:endParaRPr lang="uk-UA"/>
        </a:p>
      </dgm:t>
    </dgm:pt>
    <dgm:pt modelId="{71782636-8118-47A2-90D9-967DA0AAABD8}" type="sibTrans" cxnId="{543A425A-4107-47A7-BE51-972B16EAF154}">
      <dgm:prSet/>
      <dgm:spPr/>
      <dgm:t>
        <a:bodyPr/>
        <a:lstStyle/>
        <a:p>
          <a:endParaRPr lang="uk-UA"/>
        </a:p>
      </dgm:t>
    </dgm:pt>
    <dgm:pt modelId="{E9FFFADF-E339-41A3-8FD4-4C2F5AA1BD97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Вертикально замкнуті</a:t>
          </a:r>
          <a:endParaRPr lang="uk-UA" dirty="0"/>
        </a:p>
      </dgm:t>
    </dgm:pt>
    <dgm:pt modelId="{C0ECDF61-125B-4514-ABB3-613ED029FEF8}" type="parTrans" cxnId="{14AFBF7E-4877-4CD9-B43C-8365BB61621F}">
      <dgm:prSet/>
      <dgm:spPr/>
      <dgm:t>
        <a:bodyPr/>
        <a:lstStyle/>
        <a:p>
          <a:endParaRPr lang="uk-UA"/>
        </a:p>
      </dgm:t>
    </dgm:pt>
    <dgm:pt modelId="{1E646260-8527-4EB0-981A-E00F90D28F8E}" type="sibTrans" cxnId="{14AFBF7E-4877-4CD9-B43C-8365BB61621F}">
      <dgm:prSet/>
      <dgm:spPr/>
      <dgm:t>
        <a:bodyPr/>
        <a:lstStyle/>
        <a:p>
          <a:endParaRPr lang="uk-UA"/>
        </a:p>
      </dgm:t>
    </dgm:pt>
    <dgm:pt modelId="{F611A1B1-A0DA-498B-9B2F-02B62F625DBB}">
      <dgm:prSet/>
      <dgm:spPr/>
      <dgm:t>
        <a:bodyPr/>
        <a:lstStyle/>
        <a:p>
          <a:r>
            <a:rPr lang="uk-UA" dirty="0" smtClean="0"/>
            <a:t>Горизонтально замкнуті</a:t>
          </a:r>
          <a:endParaRPr lang="uk-UA" dirty="0"/>
        </a:p>
      </dgm:t>
    </dgm:pt>
    <dgm:pt modelId="{F7B1D43B-9BB5-4905-A0F0-862F41105521}" type="parTrans" cxnId="{A96D2019-5B23-46AF-804B-8594999DD9CA}">
      <dgm:prSet/>
      <dgm:spPr/>
      <dgm:t>
        <a:bodyPr/>
        <a:lstStyle/>
        <a:p>
          <a:endParaRPr lang="uk-UA"/>
        </a:p>
      </dgm:t>
    </dgm:pt>
    <dgm:pt modelId="{B8B92EB3-EBF5-4217-BC57-C33478D6881F}" type="sibTrans" cxnId="{A96D2019-5B23-46AF-804B-8594999DD9CA}">
      <dgm:prSet/>
      <dgm:spPr/>
      <dgm:t>
        <a:bodyPr/>
        <a:lstStyle/>
        <a:p>
          <a:endParaRPr lang="uk-UA"/>
        </a:p>
      </dgm:t>
    </dgm:pt>
    <dgm:pt modelId="{4DFC7779-234A-4728-BBDC-8A6D21716935}" type="pres">
      <dgm:prSet presAssocID="{4C623031-3A49-4488-AA8B-A088466813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A0E74D71-E32B-44D1-92AF-2FC59E1FF5FD}" type="pres">
      <dgm:prSet presAssocID="{1B98392C-BCEE-49AE-884D-02507623E314}" presName="hierRoot1" presStyleCnt="0">
        <dgm:presLayoutVars>
          <dgm:hierBranch val="init"/>
        </dgm:presLayoutVars>
      </dgm:prSet>
      <dgm:spPr/>
    </dgm:pt>
    <dgm:pt modelId="{D845CF7C-D959-452A-BF3F-2024F11645E4}" type="pres">
      <dgm:prSet presAssocID="{1B98392C-BCEE-49AE-884D-02507623E314}" presName="rootComposite1" presStyleCnt="0"/>
      <dgm:spPr/>
    </dgm:pt>
    <dgm:pt modelId="{F02FB1FD-A380-44A5-8876-C19FDB8E77CF}" type="pres">
      <dgm:prSet presAssocID="{1B98392C-BCEE-49AE-884D-02507623E31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1A54BBB-D307-4A30-BF67-48E54BDD9F7E}" type="pres">
      <dgm:prSet presAssocID="{1B98392C-BCEE-49AE-884D-02507623E314}" presName="rootConnector1" presStyleLbl="node1" presStyleIdx="0" presStyleCnt="0"/>
      <dgm:spPr/>
      <dgm:t>
        <a:bodyPr/>
        <a:lstStyle/>
        <a:p>
          <a:endParaRPr lang="uk-UA"/>
        </a:p>
      </dgm:t>
    </dgm:pt>
    <dgm:pt modelId="{DB448DA0-C7C6-4C71-BB11-6CF8C403526B}" type="pres">
      <dgm:prSet presAssocID="{1B98392C-BCEE-49AE-884D-02507623E314}" presName="hierChild2" presStyleCnt="0"/>
      <dgm:spPr/>
    </dgm:pt>
    <dgm:pt modelId="{267A0E0E-B10E-429B-B460-36E1EA68414E}" type="pres">
      <dgm:prSet presAssocID="{A6AEE0B6-6E18-42B0-990A-F174D1178949}" presName="Name37" presStyleLbl="parChTrans1D2" presStyleIdx="0" presStyleCnt="8"/>
      <dgm:spPr/>
      <dgm:t>
        <a:bodyPr/>
        <a:lstStyle/>
        <a:p>
          <a:endParaRPr lang="uk-UA"/>
        </a:p>
      </dgm:t>
    </dgm:pt>
    <dgm:pt modelId="{6EF98599-71F2-4DA2-8FCF-C2463A5FCBAB}" type="pres">
      <dgm:prSet presAssocID="{7245DC60-66F2-4898-958D-5242D9088A03}" presName="hierRoot2" presStyleCnt="0">
        <dgm:presLayoutVars>
          <dgm:hierBranch val="init"/>
        </dgm:presLayoutVars>
      </dgm:prSet>
      <dgm:spPr/>
    </dgm:pt>
    <dgm:pt modelId="{8ACAB59C-DA6D-48B2-96CB-0BF2D8E187D6}" type="pres">
      <dgm:prSet presAssocID="{7245DC60-66F2-4898-958D-5242D9088A03}" presName="rootComposite" presStyleCnt="0"/>
      <dgm:spPr/>
    </dgm:pt>
    <dgm:pt modelId="{43509C41-4C96-49EF-B2F1-60D72F2307DC}" type="pres">
      <dgm:prSet presAssocID="{7245DC60-66F2-4898-958D-5242D9088A03}" presName="rootText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375A902-EE93-4F16-B28B-64F27EA960E1}" type="pres">
      <dgm:prSet presAssocID="{7245DC60-66F2-4898-958D-5242D9088A03}" presName="rootConnector" presStyleLbl="node2" presStyleIdx="0" presStyleCnt="8"/>
      <dgm:spPr/>
      <dgm:t>
        <a:bodyPr/>
        <a:lstStyle/>
        <a:p>
          <a:endParaRPr lang="uk-UA"/>
        </a:p>
      </dgm:t>
    </dgm:pt>
    <dgm:pt modelId="{3C633C26-E359-4BA0-8236-DEF6F63AB48B}" type="pres">
      <dgm:prSet presAssocID="{7245DC60-66F2-4898-958D-5242D9088A03}" presName="hierChild4" presStyleCnt="0"/>
      <dgm:spPr/>
    </dgm:pt>
    <dgm:pt modelId="{8F4601C8-B391-47CB-A265-063606E35BAB}" type="pres">
      <dgm:prSet presAssocID="{F4BDB4C1-3F3A-49F9-8295-078CB7380B50}" presName="Name37" presStyleLbl="parChTrans1D3" presStyleIdx="0" presStyleCnt="28"/>
      <dgm:spPr/>
      <dgm:t>
        <a:bodyPr/>
        <a:lstStyle/>
        <a:p>
          <a:endParaRPr lang="uk-UA"/>
        </a:p>
      </dgm:t>
    </dgm:pt>
    <dgm:pt modelId="{5CFD7A8C-B08E-4F98-962B-656E126DCD21}" type="pres">
      <dgm:prSet presAssocID="{55DC0102-5A3C-4958-B935-A891C8BE3065}" presName="hierRoot2" presStyleCnt="0">
        <dgm:presLayoutVars>
          <dgm:hierBranch val="init"/>
        </dgm:presLayoutVars>
      </dgm:prSet>
      <dgm:spPr/>
    </dgm:pt>
    <dgm:pt modelId="{755113F4-A4AD-4AFB-82B0-27F6F0B9C3DE}" type="pres">
      <dgm:prSet presAssocID="{55DC0102-5A3C-4958-B935-A891C8BE3065}" presName="rootComposite" presStyleCnt="0"/>
      <dgm:spPr/>
    </dgm:pt>
    <dgm:pt modelId="{3048DAC2-A9B0-4FA6-A183-520073E60AE8}" type="pres">
      <dgm:prSet presAssocID="{55DC0102-5A3C-4958-B935-A891C8BE3065}" presName="rootText" presStyleLbl="node3" presStyleIdx="0" presStyleCnt="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77C6948-0F1D-409B-8C18-AA459C33931D}" type="pres">
      <dgm:prSet presAssocID="{55DC0102-5A3C-4958-B935-A891C8BE3065}" presName="rootConnector" presStyleLbl="node3" presStyleIdx="0" presStyleCnt="28"/>
      <dgm:spPr/>
      <dgm:t>
        <a:bodyPr/>
        <a:lstStyle/>
        <a:p>
          <a:endParaRPr lang="uk-UA"/>
        </a:p>
      </dgm:t>
    </dgm:pt>
    <dgm:pt modelId="{60EB95FA-11AD-4391-A5A1-0EE151F0F1C4}" type="pres">
      <dgm:prSet presAssocID="{55DC0102-5A3C-4958-B935-A891C8BE3065}" presName="hierChild4" presStyleCnt="0"/>
      <dgm:spPr/>
    </dgm:pt>
    <dgm:pt modelId="{C68608B7-443B-4946-A4D0-6D81F3E3CB62}" type="pres">
      <dgm:prSet presAssocID="{55DC0102-5A3C-4958-B935-A891C8BE3065}" presName="hierChild5" presStyleCnt="0"/>
      <dgm:spPr/>
    </dgm:pt>
    <dgm:pt modelId="{247A001D-0FAA-4CFB-B9E4-B9F946EA610A}" type="pres">
      <dgm:prSet presAssocID="{E822CC35-8BB7-4067-9B2C-F04E6609A5A6}" presName="Name37" presStyleLbl="parChTrans1D3" presStyleIdx="1" presStyleCnt="28"/>
      <dgm:spPr/>
      <dgm:t>
        <a:bodyPr/>
        <a:lstStyle/>
        <a:p>
          <a:endParaRPr lang="uk-UA"/>
        </a:p>
      </dgm:t>
    </dgm:pt>
    <dgm:pt modelId="{8E299815-36D5-439D-9B0D-BB91D2604DF3}" type="pres">
      <dgm:prSet presAssocID="{AA3CD24C-4E8D-49FE-89A5-A96F94DE8403}" presName="hierRoot2" presStyleCnt="0">
        <dgm:presLayoutVars>
          <dgm:hierBranch val="init"/>
        </dgm:presLayoutVars>
      </dgm:prSet>
      <dgm:spPr/>
    </dgm:pt>
    <dgm:pt modelId="{71983188-EAEE-4033-9E61-66A5408ABE1D}" type="pres">
      <dgm:prSet presAssocID="{AA3CD24C-4E8D-49FE-89A5-A96F94DE8403}" presName="rootComposite" presStyleCnt="0"/>
      <dgm:spPr/>
    </dgm:pt>
    <dgm:pt modelId="{3BA3022F-1804-490E-B343-1DA31EDED186}" type="pres">
      <dgm:prSet presAssocID="{AA3CD24C-4E8D-49FE-89A5-A96F94DE8403}" presName="rootText" presStyleLbl="node3" presStyleIdx="1" presStyleCnt="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477CC10-5832-4F9C-97BD-A8784B47B21D}" type="pres">
      <dgm:prSet presAssocID="{AA3CD24C-4E8D-49FE-89A5-A96F94DE8403}" presName="rootConnector" presStyleLbl="node3" presStyleIdx="1" presStyleCnt="28"/>
      <dgm:spPr/>
      <dgm:t>
        <a:bodyPr/>
        <a:lstStyle/>
        <a:p>
          <a:endParaRPr lang="uk-UA"/>
        </a:p>
      </dgm:t>
    </dgm:pt>
    <dgm:pt modelId="{9D001940-3847-477C-BF5B-ED65D7764CCB}" type="pres">
      <dgm:prSet presAssocID="{AA3CD24C-4E8D-49FE-89A5-A96F94DE8403}" presName="hierChild4" presStyleCnt="0"/>
      <dgm:spPr/>
    </dgm:pt>
    <dgm:pt modelId="{43497717-98A4-4FB4-81F6-773E0FCA0904}" type="pres">
      <dgm:prSet presAssocID="{AA3CD24C-4E8D-49FE-89A5-A96F94DE8403}" presName="hierChild5" presStyleCnt="0"/>
      <dgm:spPr/>
    </dgm:pt>
    <dgm:pt modelId="{F8E038B1-FBC6-463E-BA65-F3A19E11E686}" type="pres">
      <dgm:prSet presAssocID="{D66773CD-3505-4254-8C66-FB3923D7FDA9}" presName="Name37" presStyleLbl="parChTrans1D3" presStyleIdx="2" presStyleCnt="28"/>
      <dgm:spPr/>
      <dgm:t>
        <a:bodyPr/>
        <a:lstStyle/>
        <a:p>
          <a:endParaRPr lang="uk-UA"/>
        </a:p>
      </dgm:t>
    </dgm:pt>
    <dgm:pt modelId="{45269239-D4E0-40DF-91BE-E7DE9E7796B1}" type="pres">
      <dgm:prSet presAssocID="{6648AF89-033E-4403-B096-FA4712CBFC44}" presName="hierRoot2" presStyleCnt="0">
        <dgm:presLayoutVars>
          <dgm:hierBranch val="init"/>
        </dgm:presLayoutVars>
      </dgm:prSet>
      <dgm:spPr/>
    </dgm:pt>
    <dgm:pt modelId="{120A4D54-133E-4702-88F2-9BAFB97C3EFE}" type="pres">
      <dgm:prSet presAssocID="{6648AF89-033E-4403-B096-FA4712CBFC44}" presName="rootComposite" presStyleCnt="0"/>
      <dgm:spPr/>
    </dgm:pt>
    <dgm:pt modelId="{FDAA08F0-D07B-4FB3-BDED-1025E5290199}" type="pres">
      <dgm:prSet presAssocID="{6648AF89-033E-4403-B096-FA4712CBFC44}" presName="rootText" presStyleLbl="node3" presStyleIdx="2" presStyleCnt="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0987416-D990-4E3D-AD15-1DEC12FC5C87}" type="pres">
      <dgm:prSet presAssocID="{6648AF89-033E-4403-B096-FA4712CBFC44}" presName="rootConnector" presStyleLbl="node3" presStyleIdx="2" presStyleCnt="28"/>
      <dgm:spPr/>
      <dgm:t>
        <a:bodyPr/>
        <a:lstStyle/>
        <a:p>
          <a:endParaRPr lang="uk-UA"/>
        </a:p>
      </dgm:t>
    </dgm:pt>
    <dgm:pt modelId="{D3984817-1E38-4430-9965-9137657DDDFF}" type="pres">
      <dgm:prSet presAssocID="{6648AF89-033E-4403-B096-FA4712CBFC44}" presName="hierChild4" presStyleCnt="0"/>
      <dgm:spPr/>
    </dgm:pt>
    <dgm:pt modelId="{9C3B8281-DD61-4D2F-A8E9-B3FDCF7D1AFC}" type="pres">
      <dgm:prSet presAssocID="{6648AF89-033E-4403-B096-FA4712CBFC44}" presName="hierChild5" presStyleCnt="0"/>
      <dgm:spPr/>
    </dgm:pt>
    <dgm:pt modelId="{0873BDA9-D081-42F7-AA29-97AFCF98DE77}" type="pres">
      <dgm:prSet presAssocID="{75CFE76F-51C5-4593-B2E0-20E11E8B2F5E}" presName="Name37" presStyleLbl="parChTrans1D3" presStyleIdx="3" presStyleCnt="28"/>
      <dgm:spPr/>
      <dgm:t>
        <a:bodyPr/>
        <a:lstStyle/>
        <a:p>
          <a:endParaRPr lang="uk-UA"/>
        </a:p>
      </dgm:t>
    </dgm:pt>
    <dgm:pt modelId="{8584D717-216A-49B2-A644-1BADE17CBC99}" type="pres">
      <dgm:prSet presAssocID="{D475CBF1-FE8E-41D2-B716-D0F025C32286}" presName="hierRoot2" presStyleCnt="0">
        <dgm:presLayoutVars>
          <dgm:hierBranch val="init"/>
        </dgm:presLayoutVars>
      </dgm:prSet>
      <dgm:spPr/>
    </dgm:pt>
    <dgm:pt modelId="{0A8B5119-FEA2-4FCA-8FE2-2806539EEA6F}" type="pres">
      <dgm:prSet presAssocID="{D475CBF1-FE8E-41D2-B716-D0F025C32286}" presName="rootComposite" presStyleCnt="0"/>
      <dgm:spPr/>
    </dgm:pt>
    <dgm:pt modelId="{2CDCD5BC-738E-4C9F-AC0C-1CC2B60524AC}" type="pres">
      <dgm:prSet presAssocID="{D475CBF1-FE8E-41D2-B716-D0F025C32286}" presName="rootText" presStyleLbl="node3" presStyleIdx="3" presStyleCnt="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51F2F3B-4561-45BA-BBFA-86478F139AC0}" type="pres">
      <dgm:prSet presAssocID="{D475CBF1-FE8E-41D2-B716-D0F025C32286}" presName="rootConnector" presStyleLbl="node3" presStyleIdx="3" presStyleCnt="28"/>
      <dgm:spPr/>
      <dgm:t>
        <a:bodyPr/>
        <a:lstStyle/>
        <a:p>
          <a:endParaRPr lang="uk-UA"/>
        </a:p>
      </dgm:t>
    </dgm:pt>
    <dgm:pt modelId="{A866EE05-7537-4F44-9EF5-9FD7C96CE5CC}" type="pres">
      <dgm:prSet presAssocID="{D475CBF1-FE8E-41D2-B716-D0F025C32286}" presName="hierChild4" presStyleCnt="0"/>
      <dgm:spPr/>
    </dgm:pt>
    <dgm:pt modelId="{E2DD3955-2665-4827-AAD5-F84B1115AC79}" type="pres">
      <dgm:prSet presAssocID="{D475CBF1-FE8E-41D2-B716-D0F025C32286}" presName="hierChild5" presStyleCnt="0"/>
      <dgm:spPr/>
    </dgm:pt>
    <dgm:pt modelId="{BCA68930-FFC1-4A64-9D63-E1C8885303B8}" type="pres">
      <dgm:prSet presAssocID="{787952EC-9F38-4B5B-B4C0-24FB43F3F818}" presName="Name37" presStyleLbl="parChTrans1D3" presStyleIdx="4" presStyleCnt="28"/>
      <dgm:spPr/>
      <dgm:t>
        <a:bodyPr/>
        <a:lstStyle/>
        <a:p>
          <a:endParaRPr lang="uk-UA"/>
        </a:p>
      </dgm:t>
    </dgm:pt>
    <dgm:pt modelId="{73F07DE0-CE47-4DB9-BD67-3BF26E5B26B5}" type="pres">
      <dgm:prSet presAssocID="{6F490CE0-E319-42E3-838C-1F6444E65E06}" presName="hierRoot2" presStyleCnt="0">
        <dgm:presLayoutVars>
          <dgm:hierBranch val="init"/>
        </dgm:presLayoutVars>
      </dgm:prSet>
      <dgm:spPr/>
    </dgm:pt>
    <dgm:pt modelId="{59C61AE6-F43C-4D98-8511-A64510838510}" type="pres">
      <dgm:prSet presAssocID="{6F490CE0-E319-42E3-838C-1F6444E65E06}" presName="rootComposite" presStyleCnt="0"/>
      <dgm:spPr/>
    </dgm:pt>
    <dgm:pt modelId="{F7AEE4C6-09E0-4BD4-844C-98C5024B620D}" type="pres">
      <dgm:prSet presAssocID="{6F490CE0-E319-42E3-838C-1F6444E65E06}" presName="rootText" presStyleLbl="node3" presStyleIdx="4" presStyleCnt="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E5A2B0F-DF2D-4C5F-AF70-BD035C80648D}" type="pres">
      <dgm:prSet presAssocID="{6F490CE0-E319-42E3-838C-1F6444E65E06}" presName="rootConnector" presStyleLbl="node3" presStyleIdx="4" presStyleCnt="28"/>
      <dgm:spPr/>
      <dgm:t>
        <a:bodyPr/>
        <a:lstStyle/>
        <a:p>
          <a:endParaRPr lang="uk-UA"/>
        </a:p>
      </dgm:t>
    </dgm:pt>
    <dgm:pt modelId="{0824DE7D-7169-4DF7-A8A4-8268A1D11DAE}" type="pres">
      <dgm:prSet presAssocID="{6F490CE0-E319-42E3-838C-1F6444E65E06}" presName="hierChild4" presStyleCnt="0"/>
      <dgm:spPr/>
    </dgm:pt>
    <dgm:pt modelId="{A5F15869-1DD9-408C-AB14-E1A37D9A9C58}" type="pres">
      <dgm:prSet presAssocID="{6F490CE0-E319-42E3-838C-1F6444E65E06}" presName="hierChild5" presStyleCnt="0"/>
      <dgm:spPr/>
    </dgm:pt>
    <dgm:pt modelId="{2BF101A5-4F8A-4C27-BB18-ECF7AC22C8AB}" type="pres">
      <dgm:prSet presAssocID="{99D199CD-728B-480B-82EC-65633556E353}" presName="Name37" presStyleLbl="parChTrans1D3" presStyleIdx="5" presStyleCnt="28"/>
      <dgm:spPr/>
      <dgm:t>
        <a:bodyPr/>
        <a:lstStyle/>
        <a:p>
          <a:endParaRPr lang="uk-UA"/>
        </a:p>
      </dgm:t>
    </dgm:pt>
    <dgm:pt modelId="{CCE4E5A0-87D5-4BEF-AD34-128A1BA86BE5}" type="pres">
      <dgm:prSet presAssocID="{49574571-5346-4B69-9539-61E5C3CACC02}" presName="hierRoot2" presStyleCnt="0">
        <dgm:presLayoutVars>
          <dgm:hierBranch val="init"/>
        </dgm:presLayoutVars>
      </dgm:prSet>
      <dgm:spPr/>
    </dgm:pt>
    <dgm:pt modelId="{65E3BF88-1B0B-4C4B-8677-1AC6A785C5EA}" type="pres">
      <dgm:prSet presAssocID="{49574571-5346-4B69-9539-61E5C3CACC02}" presName="rootComposite" presStyleCnt="0"/>
      <dgm:spPr/>
    </dgm:pt>
    <dgm:pt modelId="{BDE8BA17-358A-457C-96B8-D269DAD185B3}" type="pres">
      <dgm:prSet presAssocID="{49574571-5346-4B69-9539-61E5C3CACC02}" presName="rootText" presStyleLbl="node3" presStyleIdx="5" presStyleCnt="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CF79D14-294A-4CDA-8141-F4CE894382AB}" type="pres">
      <dgm:prSet presAssocID="{49574571-5346-4B69-9539-61E5C3CACC02}" presName="rootConnector" presStyleLbl="node3" presStyleIdx="5" presStyleCnt="28"/>
      <dgm:spPr/>
      <dgm:t>
        <a:bodyPr/>
        <a:lstStyle/>
        <a:p>
          <a:endParaRPr lang="uk-UA"/>
        </a:p>
      </dgm:t>
    </dgm:pt>
    <dgm:pt modelId="{8FD85B3A-F1E1-48FA-BFC5-60517586AF78}" type="pres">
      <dgm:prSet presAssocID="{49574571-5346-4B69-9539-61E5C3CACC02}" presName="hierChild4" presStyleCnt="0"/>
      <dgm:spPr/>
    </dgm:pt>
    <dgm:pt modelId="{430D17DA-79AD-4249-BB33-572CEF06545D}" type="pres">
      <dgm:prSet presAssocID="{49574571-5346-4B69-9539-61E5C3CACC02}" presName="hierChild5" presStyleCnt="0"/>
      <dgm:spPr/>
    </dgm:pt>
    <dgm:pt modelId="{0C8294EB-3479-47CD-BCB0-D03819699D7E}" type="pres">
      <dgm:prSet presAssocID="{7245DC60-66F2-4898-958D-5242D9088A03}" presName="hierChild5" presStyleCnt="0"/>
      <dgm:spPr/>
    </dgm:pt>
    <dgm:pt modelId="{1E1BDA6C-91DE-481E-B557-4F454C2EDBC6}" type="pres">
      <dgm:prSet presAssocID="{73205A35-52DA-49AE-A1EF-AA79E08B58FB}" presName="Name37" presStyleLbl="parChTrans1D2" presStyleIdx="1" presStyleCnt="8"/>
      <dgm:spPr/>
      <dgm:t>
        <a:bodyPr/>
        <a:lstStyle/>
        <a:p>
          <a:endParaRPr lang="uk-UA"/>
        </a:p>
      </dgm:t>
    </dgm:pt>
    <dgm:pt modelId="{FCC00D70-1FEF-43BC-85D2-4D45FFDC777B}" type="pres">
      <dgm:prSet presAssocID="{91895836-9683-4381-A899-CCF05A40C644}" presName="hierRoot2" presStyleCnt="0">
        <dgm:presLayoutVars>
          <dgm:hierBranch val="init"/>
        </dgm:presLayoutVars>
      </dgm:prSet>
      <dgm:spPr/>
    </dgm:pt>
    <dgm:pt modelId="{E508BF1F-5519-4A47-B8EB-F704B1A41DF9}" type="pres">
      <dgm:prSet presAssocID="{91895836-9683-4381-A899-CCF05A40C644}" presName="rootComposite" presStyleCnt="0"/>
      <dgm:spPr/>
    </dgm:pt>
    <dgm:pt modelId="{B2746847-BBEC-40F1-9FED-B76BA72B8740}" type="pres">
      <dgm:prSet presAssocID="{91895836-9683-4381-A899-CCF05A40C644}" presName="rootText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2345DD9-7AE2-4861-9FA1-3F6F6FF0275F}" type="pres">
      <dgm:prSet presAssocID="{91895836-9683-4381-A899-CCF05A40C644}" presName="rootConnector" presStyleLbl="node2" presStyleIdx="1" presStyleCnt="8"/>
      <dgm:spPr/>
      <dgm:t>
        <a:bodyPr/>
        <a:lstStyle/>
        <a:p>
          <a:endParaRPr lang="uk-UA"/>
        </a:p>
      </dgm:t>
    </dgm:pt>
    <dgm:pt modelId="{A3C5E089-E6E4-4970-A6EC-A3BFAA8CA84A}" type="pres">
      <dgm:prSet presAssocID="{91895836-9683-4381-A899-CCF05A40C644}" presName="hierChild4" presStyleCnt="0"/>
      <dgm:spPr/>
    </dgm:pt>
    <dgm:pt modelId="{80555660-D668-4103-ADC9-980B1EB38175}" type="pres">
      <dgm:prSet presAssocID="{6BD3E2FB-DD80-4DD0-AB50-12A50D6142E2}" presName="Name37" presStyleLbl="parChTrans1D3" presStyleIdx="6" presStyleCnt="28"/>
      <dgm:spPr/>
      <dgm:t>
        <a:bodyPr/>
        <a:lstStyle/>
        <a:p>
          <a:endParaRPr lang="uk-UA"/>
        </a:p>
      </dgm:t>
    </dgm:pt>
    <dgm:pt modelId="{715E6B7C-A0C6-47F2-A4A2-72A9AD1B19F2}" type="pres">
      <dgm:prSet presAssocID="{D2C91B4B-F81D-479B-A9CC-90ED89220607}" presName="hierRoot2" presStyleCnt="0">
        <dgm:presLayoutVars>
          <dgm:hierBranch val="init"/>
        </dgm:presLayoutVars>
      </dgm:prSet>
      <dgm:spPr/>
    </dgm:pt>
    <dgm:pt modelId="{0C5A73BE-41EB-43DA-A9E9-BB994741A087}" type="pres">
      <dgm:prSet presAssocID="{D2C91B4B-F81D-479B-A9CC-90ED89220607}" presName="rootComposite" presStyleCnt="0"/>
      <dgm:spPr/>
    </dgm:pt>
    <dgm:pt modelId="{6B712170-A11F-42E6-B901-F0D37E5109FD}" type="pres">
      <dgm:prSet presAssocID="{D2C91B4B-F81D-479B-A9CC-90ED89220607}" presName="rootText" presStyleLbl="node3" presStyleIdx="6" presStyleCnt="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45A423C-9EE9-454E-BDDD-A1BEBCA6C2BE}" type="pres">
      <dgm:prSet presAssocID="{D2C91B4B-F81D-479B-A9CC-90ED89220607}" presName="rootConnector" presStyleLbl="node3" presStyleIdx="6" presStyleCnt="28"/>
      <dgm:spPr/>
      <dgm:t>
        <a:bodyPr/>
        <a:lstStyle/>
        <a:p>
          <a:endParaRPr lang="uk-UA"/>
        </a:p>
      </dgm:t>
    </dgm:pt>
    <dgm:pt modelId="{FE3CFFC8-AFE6-49C8-935B-B3AEB3AA24D8}" type="pres">
      <dgm:prSet presAssocID="{D2C91B4B-F81D-479B-A9CC-90ED89220607}" presName="hierChild4" presStyleCnt="0"/>
      <dgm:spPr/>
    </dgm:pt>
    <dgm:pt modelId="{180FFFC4-5C6F-4381-BA3A-669EC0104B11}" type="pres">
      <dgm:prSet presAssocID="{D2C91B4B-F81D-479B-A9CC-90ED89220607}" presName="hierChild5" presStyleCnt="0"/>
      <dgm:spPr/>
    </dgm:pt>
    <dgm:pt modelId="{824AB935-5261-4A1E-B754-7DCD9E2EC518}" type="pres">
      <dgm:prSet presAssocID="{47769691-CD5B-4111-9167-278BE928ACCD}" presName="Name37" presStyleLbl="parChTrans1D3" presStyleIdx="7" presStyleCnt="28"/>
      <dgm:spPr/>
      <dgm:t>
        <a:bodyPr/>
        <a:lstStyle/>
        <a:p>
          <a:endParaRPr lang="uk-UA"/>
        </a:p>
      </dgm:t>
    </dgm:pt>
    <dgm:pt modelId="{7CBD86EF-0B5C-4B35-ABD1-C209E136BA4E}" type="pres">
      <dgm:prSet presAssocID="{7F78271A-F2BC-488D-AC3F-3299F63C49E6}" presName="hierRoot2" presStyleCnt="0">
        <dgm:presLayoutVars>
          <dgm:hierBranch val="init"/>
        </dgm:presLayoutVars>
      </dgm:prSet>
      <dgm:spPr/>
    </dgm:pt>
    <dgm:pt modelId="{86443DA1-FC58-439D-A34F-EB438BA35D93}" type="pres">
      <dgm:prSet presAssocID="{7F78271A-F2BC-488D-AC3F-3299F63C49E6}" presName="rootComposite" presStyleCnt="0"/>
      <dgm:spPr/>
    </dgm:pt>
    <dgm:pt modelId="{A274A1C7-47E2-4B4A-8368-AF2BAFFDB682}" type="pres">
      <dgm:prSet presAssocID="{7F78271A-F2BC-488D-AC3F-3299F63C49E6}" presName="rootText" presStyleLbl="node3" presStyleIdx="7" presStyleCnt="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0C6DE2B-D9EA-45F6-B20A-DE66E95AE891}" type="pres">
      <dgm:prSet presAssocID="{7F78271A-F2BC-488D-AC3F-3299F63C49E6}" presName="rootConnector" presStyleLbl="node3" presStyleIdx="7" presStyleCnt="28"/>
      <dgm:spPr/>
      <dgm:t>
        <a:bodyPr/>
        <a:lstStyle/>
        <a:p>
          <a:endParaRPr lang="uk-UA"/>
        </a:p>
      </dgm:t>
    </dgm:pt>
    <dgm:pt modelId="{F3914D98-71EE-46B4-ADD0-1481D8637C41}" type="pres">
      <dgm:prSet presAssocID="{7F78271A-F2BC-488D-AC3F-3299F63C49E6}" presName="hierChild4" presStyleCnt="0"/>
      <dgm:spPr/>
    </dgm:pt>
    <dgm:pt modelId="{E8861239-1F0A-4E7F-9DA6-992D48EC4A98}" type="pres">
      <dgm:prSet presAssocID="{7F78271A-F2BC-488D-AC3F-3299F63C49E6}" presName="hierChild5" presStyleCnt="0"/>
      <dgm:spPr/>
    </dgm:pt>
    <dgm:pt modelId="{D17506AC-50FD-46C2-B321-A13180BBF9D3}" type="pres">
      <dgm:prSet presAssocID="{39952935-F77D-402C-922E-0ECEDEF92BD2}" presName="Name37" presStyleLbl="parChTrans1D3" presStyleIdx="8" presStyleCnt="28"/>
      <dgm:spPr/>
      <dgm:t>
        <a:bodyPr/>
        <a:lstStyle/>
        <a:p>
          <a:endParaRPr lang="uk-UA"/>
        </a:p>
      </dgm:t>
    </dgm:pt>
    <dgm:pt modelId="{2CE41124-B147-4B6E-8AAE-42B80FBFC503}" type="pres">
      <dgm:prSet presAssocID="{C214AFDD-C74A-445F-8345-6F143E4F7A94}" presName="hierRoot2" presStyleCnt="0">
        <dgm:presLayoutVars>
          <dgm:hierBranch val="init"/>
        </dgm:presLayoutVars>
      </dgm:prSet>
      <dgm:spPr/>
    </dgm:pt>
    <dgm:pt modelId="{E0B458DA-2084-4292-B080-8EB915B09355}" type="pres">
      <dgm:prSet presAssocID="{C214AFDD-C74A-445F-8345-6F143E4F7A94}" presName="rootComposite" presStyleCnt="0"/>
      <dgm:spPr/>
    </dgm:pt>
    <dgm:pt modelId="{61FC5B47-F2C9-4C50-9A9B-01FABC27D7A8}" type="pres">
      <dgm:prSet presAssocID="{C214AFDD-C74A-445F-8345-6F143E4F7A94}" presName="rootText" presStyleLbl="node3" presStyleIdx="8" presStyleCnt="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A99F0D9-6BFA-4C4D-A240-2C26DFE18624}" type="pres">
      <dgm:prSet presAssocID="{C214AFDD-C74A-445F-8345-6F143E4F7A94}" presName="rootConnector" presStyleLbl="node3" presStyleIdx="8" presStyleCnt="28"/>
      <dgm:spPr/>
      <dgm:t>
        <a:bodyPr/>
        <a:lstStyle/>
        <a:p>
          <a:endParaRPr lang="uk-UA"/>
        </a:p>
      </dgm:t>
    </dgm:pt>
    <dgm:pt modelId="{BA4BC622-D00A-4485-9453-78ED996EA236}" type="pres">
      <dgm:prSet presAssocID="{C214AFDD-C74A-445F-8345-6F143E4F7A94}" presName="hierChild4" presStyleCnt="0"/>
      <dgm:spPr/>
    </dgm:pt>
    <dgm:pt modelId="{E86752DA-4B8B-4E17-9592-43ADD843E32A}" type="pres">
      <dgm:prSet presAssocID="{C214AFDD-C74A-445F-8345-6F143E4F7A94}" presName="hierChild5" presStyleCnt="0"/>
      <dgm:spPr/>
    </dgm:pt>
    <dgm:pt modelId="{957BC6CA-862C-4A7E-AE56-406DDC9005A3}" type="pres">
      <dgm:prSet presAssocID="{0F52ED6B-3B10-433D-A683-E586DC8B6E92}" presName="Name37" presStyleLbl="parChTrans1D3" presStyleIdx="9" presStyleCnt="28"/>
      <dgm:spPr/>
      <dgm:t>
        <a:bodyPr/>
        <a:lstStyle/>
        <a:p>
          <a:endParaRPr lang="uk-UA"/>
        </a:p>
      </dgm:t>
    </dgm:pt>
    <dgm:pt modelId="{C6B5DA2F-B0FD-481B-9B11-5F865D63DD5C}" type="pres">
      <dgm:prSet presAssocID="{FB114BDE-69C7-466F-B4F5-9E661E1650A2}" presName="hierRoot2" presStyleCnt="0">
        <dgm:presLayoutVars>
          <dgm:hierBranch val="init"/>
        </dgm:presLayoutVars>
      </dgm:prSet>
      <dgm:spPr/>
    </dgm:pt>
    <dgm:pt modelId="{1DFD10F7-E457-41AE-BB0A-A86344C0B031}" type="pres">
      <dgm:prSet presAssocID="{FB114BDE-69C7-466F-B4F5-9E661E1650A2}" presName="rootComposite" presStyleCnt="0"/>
      <dgm:spPr/>
    </dgm:pt>
    <dgm:pt modelId="{819F22DD-4193-40AC-8528-A3C3FD1E1229}" type="pres">
      <dgm:prSet presAssocID="{FB114BDE-69C7-466F-B4F5-9E661E1650A2}" presName="rootText" presStyleLbl="node3" presStyleIdx="9" presStyleCnt="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C5A055D-5D74-405D-B5D3-44BE5256EA91}" type="pres">
      <dgm:prSet presAssocID="{FB114BDE-69C7-466F-B4F5-9E661E1650A2}" presName="rootConnector" presStyleLbl="node3" presStyleIdx="9" presStyleCnt="28"/>
      <dgm:spPr/>
      <dgm:t>
        <a:bodyPr/>
        <a:lstStyle/>
        <a:p>
          <a:endParaRPr lang="uk-UA"/>
        </a:p>
      </dgm:t>
    </dgm:pt>
    <dgm:pt modelId="{85870E5D-1DC5-435C-8C02-A9A4D82F0274}" type="pres">
      <dgm:prSet presAssocID="{FB114BDE-69C7-466F-B4F5-9E661E1650A2}" presName="hierChild4" presStyleCnt="0"/>
      <dgm:spPr/>
    </dgm:pt>
    <dgm:pt modelId="{5CD3DCFC-FBA7-47B9-8F2B-FDD9AB71A0A4}" type="pres">
      <dgm:prSet presAssocID="{FB114BDE-69C7-466F-B4F5-9E661E1650A2}" presName="hierChild5" presStyleCnt="0"/>
      <dgm:spPr/>
    </dgm:pt>
    <dgm:pt modelId="{ABC42892-AA59-450E-ADBD-41C33C8952CE}" type="pres">
      <dgm:prSet presAssocID="{72A2780F-9A2D-4CD2-BCD2-9C8D53D205E1}" presName="Name37" presStyleLbl="parChTrans1D3" presStyleIdx="10" presStyleCnt="28"/>
      <dgm:spPr/>
      <dgm:t>
        <a:bodyPr/>
        <a:lstStyle/>
        <a:p>
          <a:endParaRPr lang="uk-UA"/>
        </a:p>
      </dgm:t>
    </dgm:pt>
    <dgm:pt modelId="{D1393DBF-789A-469C-9101-B076978E2F9A}" type="pres">
      <dgm:prSet presAssocID="{030F6B66-443D-4E96-BE93-BFD64CC8452B}" presName="hierRoot2" presStyleCnt="0">
        <dgm:presLayoutVars>
          <dgm:hierBranch val="init"/>
        </dgm:presLayoutVars>
      </dgm:prSet>
      <dgm:spPr/>
    </dgm:pt>
    <dgm:pt modelId="{D0766A05-D090-4215-ACD6-1CD417C3BBDE}" type="pres">
      <dgm:prSet presAssocID="{030F6B66-443D-4E96-BE93-BFD64CC8452B}" presName="rootComposite" presStyleCnt="0"/>
      <dgm:spPr/>
    </dgm:pt>
    <dgm:pt modelId="{2C504291-1AD2-42AA-809B-BE0EFA36ECD8}" type="pres">
      <dgm:prSet presAssocID="{030F6B66-443D-4E96-BE93-BFD64CC8452B}" presName="rootText" presStyleLbl="node3" presStyleIdx="10" presStyleCnt="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55DBBC1-BB8F-407A-927B-FD2CD163FA24}" type="pres">
      <dgm:prSet presAssocID="{030F6B66-443D-4E96-BE93-BFD64CC8452B}" presName="rootConnector" presStyleLbl="node3" presStyleIdx="10" presStyleCnt="28"/>
      <dgm:spPr/>
      <dgm:t>
        <a:bodyPr/>
        <a:lstStyle/>
        <a:p>
          <a:endParaRPr lang="uk-UA"/>
        </a:p>
      </dgm:t>
    </dgm:pt>
    <dgm:pt modelId="{3070FF16-A532-4867-A660-907353895882}" type="pres">
      <dgm:prSet presAssocID="{030F6B66-443D-4E96-BE93-BFD64CC8452B}" presName="hierChild4" presStyleCnt="0"/>
      <dgm:spPr/>
    </dgm:pt>
    <dgm:pt modelId="{6700001B-E4B7-4DB3-9D93-5B200772A597}" type="pres">
      <dgm:prSet presAssocID="{030F6B66-443D-4E96-BE93-BFD64CC8452B}" presName="hierChild5" presStyleCnt="0"/>
      <dgm:spPr/>
    </dgm:pt>
    <dgm:pt modelId="{0F22703A-9A4A-4E63-AC1B-00332956EA96}" type="pres">
      <dgm:prSet presAssocID="{2AD26228-006C-423D-A95C-1155F74002F0}" presName="Name37" presStyleLbl="parChTrans1D3" presStyleIdx="11" presStyleCnt="28"/>
      <dgm:spPr/>
      <dgm:t>
        <a:bodyPr/>
        <a:lstStyle/>
        <a:p>
          <a:endParaRPr lang="uk-UA"/>
        </a:p>
      </dgm:t>
    </dgm:pt>
    <dgm:pt modelId="{0490D8E8-8428-4A64-BFF7-9C1F25D267BF}" type="pres">
      <dgm:prSet presAssocID="{DD51C915-FC0E-4524-8044-799CDE080B63}" presName="hierRoot2" presStyleCnt="0">
        <dgm:presLayoutVars>
          <dgm:hierBranch val="init"/>
        </dgm:presLayoutVars>
      </dgm:prSet>
      <dgm:spPr/>
    </dgm:pt>
    <dgm:pt modelId="{35F39608-9593-48FB-B49C-1312B917B6FE}" type="pres">
      <dgm:prSet presAssocID="{DD51C915-FC0E-4524-8044-799CDE080B63}" presName="rootComposite" presStyleCnt="0"/>
      <dgm:spPr/>
    </dgm:pt>
    <dgm:pt modelId="{F0D0AF1F-F13E-4853-AF6D-EB3FD0D62004}" type="pres">
      <dgm:prSet presAssocID="{DD51C915-FC0E-4524-8044-799CDE080B63}" presName="rootText" presStyleLbl="node3" presStyleIdx="11" presStyleCnt="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8EC3C82-C2CA-43DF-AB0C-AAED8774424F}" type="pres">
      <dgm:prSet presAssocID="{DD51C915-FC0E-4524-8044-799CDE080B63}" presName="rootConnector" presStyleLbl="node3" presStyleIdx="11" presStyleCnt="28"/>
      <dgm:spPr/>
      <dgm:t>
        <a:bodyPr/>
        <a:lstStyle/>
        <a:p>
          <a:endParaRPr lang="uk-UA"/>
        </a:p>
      </dgm:t>
    </dgm:pt>
    <dgm:pt modelId="{2DCF7284-4413-48F9-B2BB-D1DACA0E4A45}" type="pres">
      <dgm:prSet presAssocID="{DD51C915-FC0E-4524-8044-799CDE080B63}" presName="hierChild4" presStyleCnt="0"/>
      <dgm:spPr/>
    </dgm:pt>
    <dgm:pt modelId="{1616F6A9-3721-4CBC-89FA-DCD784B17354}" type="pres">
      <dgm:prSet presAssocID="{DD51C915-FC0E-4524-8044-799CDE080B63}" presName="hierChild5" presStyleCnt="0"/>
      <dgm:spPr/>
    </dgm:pt>
    <dgm:pt modelId="{8C88B7D4-8EC5-4F89-BE15-16293C849CE0}" type="pres">
      <dgm:prSet presAssocID="{C6369D77-8F2E-49EA-B6A3-4F59665DCE6B}" presName="Name37" presStyleLbl="parChTrans1D3" presStyleIdx="12" presStyleCnt="28"/>
      <dgm:spPr/>
      <dgm:t>
        <a:bodyPr/>
        <a:lstStyle/>
        <a:p>
          <a:endParaRPr lang="uk-UA"/>
        </a:p>
      </dgm:t>
    </dgm:pt>
    <dgm:pt modelId="{81840BDF-390B-4907-A3BB-00AA1105A793}" type="pres">
      <dgm:prSet presAssocID="{39F76EE1-0903-4BDA-8B9D-F4660DFD1876}" presName="hierRoot2" presStyleCnt="0">
        <dgm:presLayoutVars>
          <dgm:hierBranch val="init"/>
        </dgm:presLayoutVars>
      </dgm:prSet>
      <dgm:spPr/>
    </dgm:pt>
    <dgm:pt modelId="{1C30D0A5-9F92-43A1-A80A-D3F3B6858251}" type="pres">
      <dgm:prSet presAssocID="{39F76EE1-0903-4BDA-8B9D-F4660DFD1876}" presName="rootComposite" presStyleCnt="0"/>
      <dgm:spPr/>
    </dgm:pt>
    <dgm:pt modelId="{D1D220BC-1F09-4AE8-8A78-C78A1B1C1798}" type="pres">
      <dgm:prSet presAssocID="{39F76EE1-0903-4BDA-8B9D-F4660DFD1876}" presName="rootText" presStyleLbl="node3" presStyleIdx="12" presStyleCnt="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7AB8C8A-DE03-47CE-A617-0F37DB43DF39}" type="pres">
      <dgm:prSet presAssocID="{39F76EE1-0903-4BDA-8B9D-F4660DFD1876}" presName="rootConnector" presStyleLbl="node3" presStyleIdx="12" presStyleCnt="28"/>
      <dgm:spPr/>
      <dgm:t>
        <a:bodyPr/>
        <a:lstStyle/>
        <a:p>
          <a:endParaRPr lang="uk-UA"/>
        </a:p>
      </dgm:t>
    </dgm:pt>
    <dgm:pt modelId="{56D31EBE-C79A-4EC2-B8E0-928D050AD23C}" type="pres">
      <dgm:prSet presAssocID="{39F76EE1-0903-4BDA-8B9D-F4660DFD1876}" presName="hierChild4" presStyleCnt="0"/>
      <dgm:spPr/>
    </dgm:pt>
    <dgm:pt modelId="{9E786B21-0692-4EA0-B0A9-C1C7BCFAFF26}" type="pres">
      <dgm:prSet presAssocID="{39F76EE1-0903-4BDA-8B9D-F4660DFD1876}" presName="hierChild5" presStyleCnt="0"/>
      <dgm:spPr/>
    </dgm:pt>
    <dgm:pt modelId="{24B08027-0A15-4A00-9245-BE1F53FA041E}" type="pres">
      <dgm:prSet presAssocID="{3E6695D6-A03C-4E4A-8694-45BDD260D738}" presName="Name37" presStyleLbl="parChTrans1D3" presStyleIdx="13" presStyleCnt="28"/>
      <dgm:spPr/>
      <dgm:t>
        <a:bodyPr/>
        <a:lstStyle/>
        <a:p>
          <a:endParaRPr lang="uk-UA"/>
        </a:p>
      </dgm:t>
    </dgm:pt>
    <dgm:pt modelId="{68F7F177-B4C9-465D-B9CA-5EF1EDDA1151}" type="pres">
      <dgm:prSet presAssocID="{F64C38B2-BD9C-4D60-8974-0D0EE9667A24}" presName="hierRoot2" presStyleCnt="0">
        <dgm:presLayoutVars>
          <dgm:hierBranch val="init"/>
        </dgm:presLayoutVars>
      </dgm:prSet>
      <dgm:spPr/>
    </dgm:pt>
    <dgm:pt modelId="{59C255F4-4776-400A-9561-7492D6BDB4A1}" type="pres">
      <dgm:prSet presAssocID="{F64C38B2-BD9C-4D60-8974-0D0EE9667A24}" presName="rootComposite" presStyleCnt="0"/>
      <dgm:spPr/>
    </dgm:pt>
    <dgm:pt modelId="{D0197AB2-6A0D-41AB-9273-A195C048344F}" type="pres">
      <dgm:prSet presAssocID="{F64C38B2-BD9C-4D60-8974-0D0EE9667A24}" presName="rootText" presStyleLbl="node3" presStyleIdx="13" presStyleCnt="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5989C38-F456-4B46-B203-BE9CC81A4189}" type="pres">
      <dgm:prSet presAssocID="{F64C38B2-BD9C-4D60-8974-0D0EE9667A24}" presName="rootConnector" presStyleLbl="node3" presStyleIdx="13" presStyleCnt="28"/>
      <dgm:spPr/>
      <dgm:t>
        <a:bodyPr/>
        <a:lstStyle/>
        <a:p>
          <a:endParaRPr lang="uk-UA"/>
        </a:p>
      </dgm:t>
    </dgm:pt>
    <dgm:pt modelId="{C92C257E-2AD9-4608-A37D-FEAD8F6AB27D}" type="pres">
      <dgm:prSet presAssocID="{F64C38B2-BD9C-4D60-8974-0D0EE9667A24}" presName="hierChild4" presStyleCnt="0"/>
      <dgm:spPr/>
    </dgm:pt>
    <dgm:pt modelId="{C434CC31-49C6-457E-AF2C-60E9935BE715}" type="pres">
      <dgm:prSet presAssocID="{F64C38B2-BD9C-4D60-8974-0D0EE9667A24}" presName="hierChild5" presStyleCnt="0"/>
      <dgm:spPr/>
    </dgm:pt>
    <dgm:pt modelId="{8CB8D284-C1AA-4D99-ABFE-A132F4869A0A}" type="pres">
      <dgm:prSet presAssocID="{91895836-9683-4381-A899-CCF05A40C644}" presName="hierChild5" presStyleCnt="0"/>
      <dgm:spPr/>
    </dgm:pt>
    <dgm:pt modelId="{319E75FE-3FDF-47A6-9442-C339AF016C41}" type="pres">
      <dgm:prSet presAssocID="{84986115-DCDF-4DE9-9584-634688733B2B}" presName="Name37" presStyleLbl="parChTrans1D2" presStyleIdx="2" presStyleCnt="8"/>
      <dgm:spPr/>
      <dgm:t>
        <a:bodyPr/>
        <a:lstStyle/>
        <a:p>
          <a:endParaRPr lang="uk-UA"/>
        </a:p>
      </dgm:t>
    </dgm:pt>
    <dgm:pt modelId="{6D0DEC94-9C85-4C8F-BCC4-420200B5F572}" type="pres">
      <dgm:prSet presAssocID="{6377015B-7E47-4B10-9B5D-5B7E8E32EA86}" presName="hierRoot2" presStyleCnt="0">
        <dgm:presLayoutVars>
          <dgm:hierBranch val="init"/>
        </dgm:presLayoutVars>
      </dgm:prSet>
      <dgm:spPr/>
    </dgm:pt>
    <dgm:pt modelId="{38BDD96D-8B18-410E-8FD5-83BE9D187B74}" type="pres">
      <dgm:prSet presAssocID="{6377015B-7E47-4B10-9B5D-5B7E8E32EA86}" presName="rootComposite" presStyleCnt="0"/>
      <dgm:spPr/>
    </dgm:pt>
    <dgm:pt modelId="{66ACB5A1-A615-48C2-8ACC-E4BA776308DB}" type="pres">
      <dgm:prSet presAssocID="{6377015B-7E47-4B10-9B5D-5B7E8E32EA86}" presName="rootText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AEA27C-1DC8-4BAB-B6A2-DBC8085873C7}" type="pres">
      <dgm:prSet presAssocID="{6377015B-7E47-4B10-9B5D-5B7E8E32EA86}" presName="rootConnector" presStyleLbl="node2" presStyleIdx="2" presStyleCnt="8"/>
      <dgm:spPr/>
      <dgm:t>
        <a:bodyPr/>
        <a:lstStyle/>
        <a:p>
          <a:endParaRPr lang="uk-UA"/>
        </a:p>
      </dgm:t>
    </dgm:pt>
    <dgm:pt modelId="{F0729EB7-026C-4AA7-8B7B-DFC1D5487B1A}" type="pres">
      <dgm:prSet presAssocID="{6377015B-7E47-4B10-9B5D-5B7E8E32EA86}" presName="hierChild4" presStyleCnt="0"/>
      <dgm:spPr/>
    </dgm:pt>
    <dgm:pt modelId="{DD9A9CB6-0FB7-47F8-96B6-8031930BFED8}" type="pres">
      <dgm:prSet presAssocID="{F7FD955F-5195-4AAD-A41A-DA5E23647E2F}" presName="Name37" presStyleLbl="parChTrans1D3" presStyleIdx="14" presStyleCnt="28"/>
      <dgm:spPr/>
      <dgm:t>
        <a:bodyPr/>
        <a:lstStyle/>
        <a:p>
          <a:endParaRPr lang="uk-UA"/>
        </a:p>
      </dgm:t>
    </dgm:pt>
    <dgm:pt modelId="{62BEBB22-5D90-4D9B-89DF-BB05E3EBAF74}" type="pres">
      <dgm:prSet presAssocID="{2449D32A-36B7-43D4-93E1-B27E0EC45C04}" presName="hierRoot2" presStyleCnt="0">
        <dgm:presLayoutVars>
          <dgm:hierBranch val="init"/>
        </dgm:presLayoutVars>
      </dgm:prSet>
      <dgm:spPr/>
    </dgm:pt>
    <dgm:pt modelId="{3C03090B-6213-4B03-A48B-B91690FC2CCA}" type="pres">
      <dgm:prSet presAssocID="{2449D32A-36B7-43D4-93E1-B27E0EC45C04}" presName="rootComposite" presStyleCnt="0"/>
      <dgm:spPr/>
    </dgm:pt>
    <dgm:pt modelId="{0167595C-1DB8-4272-ACC5-6081E48970FE}" type="pres">
      <dgm:prSet presAssocID="{2449D32A-36B7-43D4-93E1-B27E0EC45C04}" presName="rootText" presStyleLbl="node3" presStyleIdx="14" presStyleCnt="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4CBF51D-976C-4146-8F59-9FBD4151DBA0}" type="pres">
      <dgm:prSet presAssocID="{2449D32A-36B7-43D4-93E1-B27E0EC45C04}" presName="rootConnector" presStyleLbl="node3" presStyleIdx="14" presStyleCnt="28"/>
      <dgm:spPr/>
      <dgm:t>
        <a:bodyPr/>
        <a:lstStyle/>
        <a:p>
          <a:endParaRPr lang="uk-UA"/>
        </a:p>
      </dgm:t>
    </dgm:pt>
    <dgm:pt modelId="{F4CFAEEC-4E7B-42B8-8FE1-2FE8931161E8}" type="pres">
      <dgm:prSet presAssocID="{2449D32A-36B7-43D4-93E1-B27E0EC45C04}" presName="hierChild4" presStyleCnt="0"/>
      <dgm:spPr/>
    </dgm:pt>
    <dgm:pt modelId="{3693D2B3-2C51-4835-A820-76403BD27D1A}" type="pres">
      <dgm:prSet presAssocID="{2449D32A-36B7-43D4-93E1-B27E0EC45C04}" presName="hierChild5" presStyleCnt="0"/>
      <dgm:spPr/>
    </dgm:pt>
    <dgm:pt modelId="{354B4263-3474-4CE2-A6EA-1AA742114C0D}" type="pres">
      <dgm:prSet presAssocID="{E3711B9B-C11D-4E7A-A9A4-B529FAABCEFF}" presName="Name37" presStyleLbl="parChTrans1D3" presStyleIdx="15" presStyleCnt="28"/>
      <dgm:spPr/>
      <dgm:t>
        <a:bodyPr/>
        <a:lstStyle/>
        <a:p>
          <a:endParaRPr lang="uk-UA"/>
        </a:p>
      </dgm:t>
    </dgm:pt>
    <dgm:pt modelId="{6C42CAD3-F4EF-43A1-9EBB-1F078B0460EA}" type="pres">
      <dgm:prSet presAssocID="{858D9655-F5DF-409F-B5CC-558BE5618538}" presName="hierRoot2" presStyleCnt="0">
        <dgm:presLayoutVars>
          <dgm:hierBranch val="init"/>
        </dgm:presLayoutVars>
      </dgm:prSet>
      <dgm:spPr/>
    </dgm:pt>
    <dgm:pt modelId="{92EF30E5-D75A-482F-9E46-A9EC21626C7E}" type="pres">
      <dgm:prSet presAssocID="{858D9655-F5DF-409F-B5CC-558BE5618538}" presName="rootComposite" presStyleCnt="0"/>
      <dgm:spPr/>
    </dgm:pt>
    <dgm:pt modelId="{F81AE15F-28D0-4EF6-8A39-A9CC8C8AAEAC}" type="pres">
      <dgm:prSet presAssocID="{858D9655-F5DF-409F-B5CC-558BE5618538}" presName="rootText" presStyleLbl="node3" presStyleIdx="15" presStyleCnt="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2FA4910-378D-48AD-82C9-1F78F300496F}" type="pres">
      <dgm:prSet presAssocID="{858D9655-F5DF-409F-B5CC-558BE5618538}" presName="rootConnector" presStyleLbl="node3" presStyleIdx="15" presStyleCnt="28"/>
      <dgm:spPr/>
      <dgm:t>
        <a:bodyPr/>
        <a:lstStyle/>
        <a:p>
          <a:endParaRPr lang="uk-UA"/>
        </a:p>
      </dgm:t>
    </dgm:pt>
    <dgm:pt modelId="{A722634A-CAD7-49B4-88B7-3F7ACEAC28B0}" type="pres">
      <dgm:prSet presAssocID="{858D9655-F5DF-409F-B5CC-558BE5618538}" presName="hierChild4" presStyleCnt="0"/>
      <dgm:spPr/>
    </dgm:pt>
    <dgm:pt modelId="{D3A0BAC1-CBD7-4464-8E47-A1D7EC1B66A4}" type="pres">
      <dgm:prSet presAssocID="{858D9655-F5DF-409F-B5CC-558BE5618538}" presName="hierChild5" presStyleCnt="0"/>
      <dgm:spPr/>
    </dgm:pt>
    <dgm:pt modelId="{9ABDFBA8-B44C-4DC8-BC95-3334E8793E83}" type="pres">
      <dgm:prSet presAssocID="{3979C9A4-25AD-4EC3-ADB8-3DDEE4D3BC70}" presName="Name37" presStyleLbl="parChTrans1D3" presStyleIdx="16" presStyleCnt="28"/>
      <dgm:spPr/>
      <dgm:t>
        <a:bodyPr/>
        <a:lstStyle/>
        <a:p>
          <a:endParaRPr lang="uk-UA"/>
        </a:p>
      </dgm:t>
    </dgm:pt>
    <dgm:pt modelId="{C4D6EF0B-6536-4BF9-80B4-ADEB37AC027E}" type="pres">
      <dgm:prSet presAssocID="{5BFEA17F-E9FB-4853-BD95-49DA2203FDC0}" presName="hierRoot2" presStyleCnt="0">
        <dgm:presLayoutVars>
          <dgm:hierBranch val="init"/>
        </dgm:presLayoutVars>
      </dgm:prSet>
      <dgm:spPr/>
    </dgm:pt>
    <dgm:pt modelId="{A73EE5D3-0FDB-48BA-ADF6-A2F188BB5DC6}" type="pres">
      <dgm:prSet presAssocID="{5BFEA17F-E9FB-4853-BD95-49DA2203FDC0}" presName="rootComposite" presStyleCnt="0"/>
      <dgm:spPr/>
    </dgm:pt>
    <dgm:pt modelId="{C3D85909-3472-4F9D-AD36-6FDE882554FF}" type="pres">
      <dgm:prSet presAssocID="{5BFEA17F-E9FB-4853-BD95-49DA2203FDC0}" presName="rootText" presStyleLbl="node3" presStyleIdx="16" presStyleCnt="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F7A78FC-E098-4E3F-8601-2080899E9CD0}" type="pres">
      <dgm:prSet presAssocID="{5BFEA17F-E9FB-4853-BD95-49DA2203FDC0}" presName="rootConnector" presStyleLbl="node3" presStyleIdx="16" presStyleCnt="28"/>
      <dgm:spPr/>
      <dgm:t>
        <a:bodyPr/>
        <a:lstStyle/>
        <a:p>
          <a:endParaRPr lang="uk-UA"/>
        </a:p>
      </dgm:t>
    </dgm:pt>
    <dgm:pt modelId="{A6B4B7F3-42BF-400F-8E79-05169D5FB2A9}" type="pres">
      <dgm:prSet presAssocID="{5BFEA17F-E9FB-4853-BD95-49DA2203FDC0}" presName="hierChild4" presStyleCnt="0"/>
      <dgm:spPr/>
    </dgm:pt>
    <dgm:pt modelId="{94E5F1C3-DEBE-4F91-91E1-6DE31914E023}" type="pres">
      <dgm:prSet presAssocID="{5BFEA17F-E9FB-4853-BD95-49DA2203FDC0}" presName="hierChild5" presStyleCnt="0"/>
      <dgm:spPr/>
    </dgm:pt>
    <dgm:pt modelId="{249DFCB1-9F9F-483F-BD06-7315DF09903C}" type="pres">
      <dgm:prSet presAssocID="{6377015B-7E47-4B10-9B5D-5B7E8E32EA86}" presName="hierChild5" presStyleCnt="0"/>
      <dgm:spPr/>
    </dgm:pt>
    <dgm:pt modelId="{06EAB8F8-A064-4AB6-9302-E4A47C0980E0}" type="pres">
      <dgm:prSet presAssocID="{F091061F-FC8E-44F0-B020-AD977E5AA06B}" presName="Name37" presStyleLbl="parChTrans1D2" presStyleIdx="3" presStyleCnt="8"/>
      <dgm:spPr/>
      <dgm:t>
        <a:bodyPr/>
        <a:lstStyle/>
        <a:p>
          <a:endParaRPr lang="uk-UA"/>
        </a:p>
      </dgm:t>
    </dgm:pt>
    <dgm:pt modelId="{1C02F21D-FBF6-41C5-BA95-78299E9120F1}" type="pres">
      <dgm:prSet presAssocID="{85FABC92-3D9B-4C56-8C6D-781726163217}" presName="hierRoot2" presStyleCnt="0">
        <dgm:presLayoutVars>
          <dgm:hierBranch val="init"/>
        </dgm:presLayoutVars>
      </dgm:prSet>
      <dgm:spPr/>
    </dgm:pt>
    <dgm:pt modelId="{192BCFFC-ED51-4CE2-A347-6E81D9332B32}" type="pres">
      <dgm:prSet presAssocID="{85FABC92-3D9B-4C56-8C6D-781726163217}" presName="rootComposite" presStyleCnt="0"/>
      <dgm:spPr/>
    </dgm:pt>
    <dgm:pt modelId="{A2672423-56FE-4766-82F5-DA7011E4A95A}" type="pres">
      <dgm:prSet presAssocID="{85FABC92-3D9B-4C56-8C6D-781726163217}" presName="rootText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2A87610-F289-44E2-A283-AEA7EC1FDD6F}" type="pres">
      <dgm:prSet presAssocID="{85FABC92-3D9B-4C56-8C6D-781726163217}" presName="rootConnector" presStyleLbl="node2" presStyleIdx="3" presStyleCnt="8"/>
      <dgm:spPr/>
      <dgm:t>
        <a:bodyPr/>
        <a:lstStyle/>
        <a:p>
          <a:endParaRPr lang="uk-UA"/>
        </a:p>
      </dgm:t>
    </dgm:pt>
    <dgm:pt modelId="{4C845EFC-321A-4DF5-B203-43C87B84EC86}" type="pres">
      <dgm:prSet presAssocID="{85FABC92-3D9B-4C56-8C6D-781726163217}" presName="hierChild4" presStyleCnt="0"/>
      <dgm:spPr/>
    </dgm:pt>
    <dgm:pt modelId="{A644E390-A57D-4076-B7D0-A2A54FE7A369}" type="pres">
      <dgm:prSet presAssocID="{6E6B0A57-950D-4F46-9FA2-5F87C66C6594}" presName="Name37" presStyleLbl="parChTrans1D3" presStyleIdx="17" presStyleCnt="28"/>
      <dgm:spPr/>
      <dgm:t>
        <a:bodyPr/>
        <a:lstStyle/>
        <a:p>
          <a:endParaRPr lang="uk-UA"/>
        </a:p>
      </dgm:t>
    </dgm:pt>
    <dgm:pt modelId="{6A98899F-B177-4863-9721-A25E6FADDE90}" type="pres">
      <dgm:prSet presAssocID="{50DAAE5B-B01C-46C9-B7AA-18630F09851B}" presName="hierRoot2" presStyleCnt="0">
        <dgm:presLayoutVars>
          <dgm:hierBranch val="init"/>
        </dgm:presLayoutVars>
      </dgm:prSet>
      <dgm:spPr/>
    </dgm:pt>
    <dgm:pt modelId="{59160315-2A6C-4ACC-8A5C-E1784296636D}" type="pres">
      <dgm:prSet presAssocID="{50DAAE5B-B01C-46C9-B7AA-18630F09851B}" presName="rootComposite" presStyleCnt="0"/>
      <dgm:spPr/>
    </dgm:pt>
    <dgm:pt modelId="{3E01DCDC-2AC0-4B6D-AABA-B903D7118B24}" type="pres">
      <dgm:prSet presAssocID="{50DAAE5B-B01C-46C9-B7AA-18630F09851B}" presName="rootText" presStyleLbl="node3" presStyleIdx="17" presStyleCnt="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58C8B7F-17EB-4C14-9852-049CC6AE1C73}" type="pres">
      <dgm:prSet presAssocID="{50DAAE5B-B01C-46C9-B7AA-18630F09851B}" presName="rootConnector" presStyleLbl="node3" presStyleIdx="17" presStyleCnt="28"/>
      <dgm:spPr/>
      <dgm:t>
        <a:bodyPr/>
        <a:lstStyle/>
        <a:p>
          <a:endParaRPr lang="uk-UA"/>
        </a:p>
      </dgm:t>
    </dgm:pt>
    <dgm:pt modelId="{7D2B8A25-81ED-4983-BD84-BD6A1F043335}" type="pres">
      <dgm:prSet presAssocID="{50DAAE5B-B01C-46C9-B7AA-18630F09851B}" presName="hierChild4" presStyleCnt="0"/>
      <dgm:spPr/>
    </dgm:pt>
    <dgm:pt modelId="{C8452605-81AA-4D70-A59C-C9172369FA4C}" type="pres">
      <dgm:prSet presAssocID="{50DAAE5B-B01C-46C9-B7AA-18630F09851B}" presName="hierChild5" presStyleCnt="0"/>
      <dgm:spPr/>
    </dgm:pt>
    <dgm:pt modelId="{538CFCA0-C3FB-4862-90B6-FFC6A4D9D040}" type="pres">
      <dgm:prSet presAssocID="{C86DFEE8-B172-4F2B-8950-AA202B75448A}" presName="Name37" presStyleLbl="parChTrans1D3" presStyleIdx="18" presStyleCnt="28"/>
      <dgm:spPr/>
      <dgm:t>
        <a:bodyPr/>
        <a:lstStyle/>
        <a:p>
          <a:endParaRPr lang="uk-UA"/>
        </a:p>
      </dgm:t>
    </dgm:pt>
    <dgm:pt modelId="{5381D360-8093-4126-97EF-026054FBDFA8}" type="pres">
      <dgm:prSet presAssocID="{8CAB7CE2-7A3D-4E4F-B710-EFC00B97E9E4}" presName="hierRoot2" presStyleCnt="0">
        <dgm:presLayoutVars>
          <dgm:hierBranch val="init"/>
        </dgm:presLayoutVars>
      </dgm:prSet>
      <dgm:spPr/>
    </dgm:pt>
    <dgm:pt modelId="{E6D89FE3-548B-4448-AAB5-F27F54D509B5}" type="pres">
      <dgm:prSet presAssocID="{8CAB7CE2-7A3D-4E4F-B710-EFC00B97E9E4}" presName="rootComposite" presStyleCnt="0"/>
      <dgm:spPr/>
    </dgm:pt>
    <dgm:pt modelId="{807DA890-B408-40F9-AE6C-305ED0109706}" type="pres">
      <dgm:prSet presAssocID="{8CAB7CE2-7A3D-4E4F-B710-EFC00B97E9E4}" presName="rootText" presStyleLbl="node3" presStyleIdx="18" presStyleCnt="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88A7492-D47C-4816-9034-2B62B0705242}" type="pres">
      <dgm:prSet presAssocID="{8CAB7CE2-7A3D-4E4F-B710-EFC00B97E9E4}" presName="rootConnector" presStyleLbl="node3" presStyleIdx="18" presStyleCnt="28"/>
      <dgm:spPr/>
      <dgm:t>
        <a:bodyPr/>
        <a:lstStyle/>
        <a:p>
          <a:endParaRPr lang="uk-UA"/>
        </a:p>
      </dgm:t>
    </dgm:pt>
    <dgm:pt modelId="{2A962CC2-B415-4E79-9461-704A1B85C5F7}" type="pres">
      <dgm:prSet presAssocID="{8CAB7CE2-7A3D-4E4F-B710-EFC00B97E9E4}" presName="hierChild4" presStyleCnt="0"/>
      <dgm:spPr/>
    </dgm:pt>
    <dgm:pt modelId="{70B89EEB-35C7-421E-B71B-B80223EA5ED7}" type="pres">
      <dgm:prSet presAssocID="{8CAB7CE2-7A3D-4E4F-B710-EFC00B97E9E4}" presName="hierChild5" presStyleCnt="0"/>
      <dgm:spPr/>
    </dgm:pt>
    <dgm:pt modelId="{5623E2E2-F923-43AC-AEC8-B2D1FDCD9B7B}" type="pres">
      <dgm:prSet presAssocID="{85FABC92-3D9B-4C56-8C6D-781726163217}" presName="hierChild5" presStyleCnt="0"/>
      <dgm:spPr/>
    </dgm:pt>
    <dgm:pt modelId="{4D7A3340-95AE-4881-9E88-D23E5553B09C}" type="pres">
      <dgm:prSet presAssocID="{18D6B343-C155-4721-A634-388C7D627274}" presName="Name37" presStyleLbl="parChTrans1D2" presStyleIdx="4" presStyleCnt="8"/>
      <dgm:spPr/>
      <dgm:t>
        <a:bodyPr/>
        <a:lstStyle/>
        <a:p>
          <a:endParaRPr lang="uk-UA"/>
        </a:p>
      </dgm:t>
    </dgm:pt>
    <dgm:pt modelId="{6D26E1EC-EF14-4565-AFD8-031EB17219BF}" type="pres">
      <dgm:prSet presAssocID="{CFE01A05-EFAE-49CB-B555-3211B6018A62}" presName="hierRoot2" presStyleCnt="0">
        <dgm:presLayoutVars>
          <dgm:hierBranch val="init"/>
        </dgm:presLayoutVars>
      </dgm:prSet>
      <dgm:spPr/>
    </dgm:pt>
    <dgm:pt modelId="{DC874F73-D5A8-46CC-8BF2-998C83336D5F}" type="pres">
      <dgm:prSet presAssocID="{CFE01A05-EFAE-49CB-B555-3211B6018A62}" presName="rootComposite" presStyleCnt="0"/>
      <dgm:spPr/>
    </dgm:pt>
    <dgm:pt modelId="{F08AB2F8-B72F-420A-8491-267F7D418B9D}" type="pres">
      <dgm:prSet presAssocID="{CFE01A05-EFAE-49CB-B555-3211B6018A62}" presName="rootText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B1C95D9-FC01-4C50-8C53-C8E599377EAD}" type="pres">
      <dgm:prSet presAssocID="{CFE01A05-EFAE-49CB-B555-3211B6018A62}" presName="rootConnector" presStyleLbl="node2" presStyleIdx="4" presStyleCnt="8"/>
      <dgm:spPr/>
      <dgm:t>
        <a:bodyPr/>
        <a:lstStyle/>
        <a:p>
          <a:endParaRPr lang="uk-UA"/>
        </a:p>
      </dgm:t>
    </dgm:pt>
    <dgm:pt modelId="{FF534DAE-CDE1-47B4-A4F8-8755BDC00284}" type="pres">
      <dgm:prSet presAssocID="{CFE01A05-EFAE-49CB-B555-3211B6018A62}" presName="hierChild4" presStyleCnt="0"/>
      <dgm:spPr/>
    </dgm:pt>
    <dgm:pt modelId="{ADD607E4-D6B8-4008-839D-AA8EA91435A9}" type="pres">
      <dgm:prSet presAssocID="{2C0CFCF4-E4DB-4FBF-BB95-08E808413605}" presName="Name37" presStyleLbl="parChTrans1D3" presStyleIdx="19" presStyleCnt="28"/>
      <dgm:spPr/>
      <dgm:t>
        <a:bodyPr/>
        <a:lstStyle/>
        <a:p>
          <a:endParaRPr lang="uk-UA"/>
        </a:p>
      </dgm:t>
    </dgm:pt>
    <dgm:pt modelId="{05B42A3D-326B-480C-B659-EE1AA36A7554}" type="pres">
      <dgm:prSet presAssocID="{EAC9DEF6-9D85-4809-A8D2-601E42A944EE}" presName="hierRoot2" presStyleCnt="0">
        <dgm:presLayoutVars>
          <dgm:hierBranch val="init"/>
        </dgm:presLayoutVars>
      </dgm:prSet>
      <dgm:spPr/>
    </dgm:pt>
    <dgm:pt modelId="{3C9FE5E4-9D2A-4672-B6D9-ABD491CFF440}" type="pres">
      <dgm:prSet presAssocID="{EAC9DEF6-9D85-4809-A8D2-601E42A944EE}" presName="rootComposite" presStyleCnt="0"/>
      <dgm:spPr/>
    </dgm:pt>
    <dgm:pt modelId="{7B2D5408-AE5F-4C30-89B0-A51CA2465EBF}" type="pres">
      <dgm:prSet presAssocID="{EAC9DEF6-9D85-4809-A8D2-601E42A944EE}" presName="rootText" presStyleLbl="node3" presStyleIdx="19" presStyleCnt="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48366F5-94CE-4C4F-809D-0A7583F81505}" type="pres">
      <dgm:prSet presAssocID="{EAC9DEF6-9D85-4809-A8D2-601E42A944EE}" presName="rootConnector" presStyleLbl="node3" presStyleIdx="19" presStyleCnt="28"/>
      <dgm:spPr/>
      <dgm:t>
        <a:bodyPr/>
        <a:lstStyle/>
        <a:p>
          <a:endParaRPr lang="uk-UA"/>
        </a:p>
      </dgm:t>
    </dgm:pt>
    <dgm:pt modelId="{E24D0B1A-AAF9-4945-A973-01480D5EB63C}" type="pres">
      <dgm:prSet presAssocID="{EAC9DEF6-9D85-4809-A8D2-601E42A944EE}" presName="hierChild4" presStyleCnt="0"/>
      <dgm:spPr/>
    </dgm:pt>
    <dgm:pt modelId="{7394E71C-8167-44B5-BCA2-2CEE03663270}" type="pres">
      <dgm:prSet presAssocID="{EAC9DEF6-9D85-4809-A8D2-601E42A944EE}" presName="hierChild5" presStyleCnt="0"/>
      <dgm:spPr/>
    </dgm:pt>
    <dgm:pt modelId="{3E25C6E1-1CD1-4B47-8009-91089D56991B}" type="pres">
      <dgm:prSet presAssocID="{A7E6E6D7-CAA5-486E-95C5-8C7B80072C2E}" presName="Name37" presStyleLbl="parChTrans1D3" presStyleIdx="20" presStyleCnt="28"/>
      <dgm:spPr/>
      <dgm:t>
        <a:bodyPr/>
        <a:lstStyle/>
        <a:p>
          <a:endParaRPr lang="uk-UA"/>
        </a:p>
      </dgm:t>
    </dgm:pt>
    <dgm:pt modelId="{59BD8126-6D4C-4754-9972-1EA8570C21A4}" type="pres">
      <dgm:prSet presAssocID="{9F3E0168-563A-4C9F-952A-59C308C91953}" presName="hierRoot2" presStyleCnt="0">
        <dgm:presLayoutVars>
          <dgm:hierBranch val="init"/>
        </dgm:presLayoutVars>
      </dgm:prSet>
      <dgm:spPr/>
    </dgm:pt>
    <dgm:pt modelId="{854E9130-6FA1-492B-9B38-6D6FAA9BFE47}" type="pres">
      <dgm:prSet presAssocID="{9F3E0168-563A-4C9F-952A-59C308C91953}" presName="rootComposite" presStyleCnt="0"/>
      <dgm:spPr/>
    </dgm:pt>
    <dgm:pt modelId="{17B18193-8095-4C27-99B2-70F2F964CCF8}" type="pres">
      <dgm:prSet presAssocID="{9F3E0168-563A-4C9F-952A-59C308C91953}" presName="rootText" presStyleLbl="node3" presStyleIdx="20" presStyleCnt="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190BF2D-E15C-4F63-B844-54940C03B11A}" type="pres">
      <dgm:prSet presAssocID="{9F3E0168-563A-4C9F-952A-59C308C91953}" presName="rootConnector" presStyleLbl="node3" presStyleIdx="20" presStyleCnt="28"/>
      <dgm:spPr/>
      <dgm:t>
        <a:bodyPr/>
        <a:lstStyle/>
        <a:p>
          <a:endParaRPr lang="uk-UA"/>
        </a:p>
      </dgm:t>
    </dgm:pt>
    <dgm:pt modelId="{27289ED9-8DAB-4DEA-AD43-AF5197BBD354}" type="pres">
      <dgm:prSet presAssocID="{9F3E0168-563A-4C9F-952A-59C308C91953}" presName="hierChild4" presStyleCnt="0"/>
      <dgm:spPr/>
    </dgm:pt>
    <dgm:pt modelId="{14FBD5C1-B031-4A33-9F12-F7BEFC608DBE}" type="pres">
      <dgm:prSet presAssocID="{9F3E0168-563A-4C9F-952A-59C308C91953}" presName="hierChild5" presStyleCnt="0"/>
      <dgm:spPr/>
    </dgm:pt>
    <dgm:pt modelId="{3350BB82-3196-4ED4-ADAD-69404B34A074}" type="pres">
      <dgm:prSet presAssocID="{CFE01A05-EFAE-49CB-B555-3211B6018A62}" presName="hierChild5" presStyleCnt="0"/>
      <dgm:spPr/>
    </dgm:pt>
    <dgm:pt modelId="{33BF45B0-CFC7-4940-A3C0-8CE22600739C}" type="pres">
      <dgm:prSet presAssocID="{C35C3033-769F-4DC3-BFA1-9CE70DED8832}" presName="Name37" presStyleLbl="parChTrans1D2" presStyleIdx="5" presStyleCnt="8"/>
      <dgm:spPr/>
      <dgm:t>
        <a:bodyPr/>
        <a:lstStyle/>
        <a:p>
          <a:endParaRPr lang="uk-UA"/>
        </a:p>
      </dgm:t>
    </dgm:pt>
    <dgm:pt modelId="{B99FFE5E-1D5D-4543-A0F8-8724246FD2C9}" type="pres">
      <dgm:prSet presAssocID="{D39BDBD6-2A28-42EB-85FB-3851C86E5926}" presName="hierRoot2" presStyleCnt="0">
        <dgm:presLayoutVars>
          <dgm:hierBranch val="init"/>
        </dgm:presLayoutVars>
      </dgm:prSet>
      <dgm:spPr/>
    </dgm:pt>
    <dgm:pt modelId="{E7793D3F-BA8A-4084-8986-3CDBB9A9E13C}" type="pres">
      <dgm:prSet presAssocID="{D39BDBD6-2A28-42EB-85FB-3851C86E5926}" presName="rootComposite" presStyleCnt="0"/>
      <dgm:spPr/>
    </dgm:pt>
    <dgm:pt modelId="{81DD8426-3427-47F4-9BFB-0160E50EBCC0}" type="pres">
      <dgm:prSet presAssocID="{D39BDBD6-2A28-42EB-85FB-3851C86E5926}" presName="rootText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B96B3C3-ABA2-4153-95AF-395E6D1E6B4A}" type="pres">
      <dgm:prSet presAssocID="{D39BDBD6-2A28-42EB-85FB-3851C86E5926}" presName="rootConnector" presStyleLbl="node2" presStyleIdx="5" presStyleCnt="8"/>
      <dgm:spPr/>
      <dgm:t>
        <a:bodyPr/>
        <a:lstStyle/>
        <a:p>
          <a:endParaRPr lang="uk-UA"/>
        </a:p>
      </dgm:t>
    </dgm:pt>
    <dgm:pt modelId="{905E5647-EF54-4785-86B1-D27BA97039E7}" type="pres">
      <dgm:prSet presAssocID="{D39BDBD6-2A28-42EB-85FB-3851C86E5926}" presName="hierChild4" presStyleCnt="0"/>
      <dgm:spPr/>
    </dgm:pt>
    <dgm:pt modelId="{A463A05C-C33B-4889-B023-5B2DB244A90B}" type="pres">
      <dgm:prSet presAssocID="{D82C0EED-49E4-408B-95B8-9AA37B63C2F2}" presName="Name37" presStyleLbl="parChTrans1D3" presStyleIdx="21" presStyleCnt="28"/>
      <dgm:spPr/>
      <dgm:t>
        <a:bodyPr/>
        <a:lstStyle/>
        <a:p>
          <a:endParaRPr lang="uk-UA"/>
        </a:p>
      </dgm:t>
    </dgm:pt>
    <dgm:pt modelId="{9BCF5C04-8186-4DC4-A04F-E8DAA87B2ED1}" type="pres">
      <dgm:prSet presAssocID="{D2990963-589E-4A78-BD5E-BC421A05BF34}" presName="hierRoot2" presStyleCnt="0">
        <dgm:presLayoutVars>
          <dgm:hierBranch val="init"/>
        </dgm:presLayoutVars>
      </dgm:prSet>
      <dgm:spPr/>
    </dgm:pt>
    <dgm:pt modelId="{9DAED7E7-EAD9-4A5E-8ED3-899859438DF4}" type="pres">
      <dgm:prSet presAssocID="{D2990963-589E-4A78-BD5E-BC421A05BF34}" presName="rootComposite" presStyleCnt="0"/>
      <dgm:spPr/>
    </dgm:pt>
    <dgm:pt modelId="{DAFB8E6F-0285-4354-AC9F-B478DC433005}" type="pres">
      <dgm:prSet presAssocID="{D2990963-589E-4A78-BD5E-BC421A05BF34}" presName="rootText" presStyleLbl="node3" presStyleIdx="21" presStyleCnt="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5F0F8C7-579F-4FE4-B900-FFC33C90590B}" type="pres">
      <dgm:prSet presAssocID="{D2990963-589E-4A78-BD5E-BC421A05BF34}" presName="rootConnector" presStyleLbl="node3" presStyleIdx="21" presStyleCnt="28"/>
      <dgm:spPr/>
      <dgm:t>
        <a:bodyPr/>
        <a:lstStyle/>
        <a:p>
          <a:endParaRPr lang="uk-UA"/>
        </a:p>
      </dgm:t>
    </dgm:pt>
    <dgm:pt modelId="{12A1C0C4-D36E-4DBB-8DF6-945B13981DF1}" type="pres">
      <dgm:prSet presAssocID="{D2990963-589E-4A78-BD5E-BC421A05BF34}" presName="hierChild4" presStyleCnt="0"/>
      <dgm:spPr/>
    </dgm:pt>
    <dgm:pt modelId="{D46CBFD9-CE02-4204-B37C-7A08D41AA192}" type="pres">
      <dgm:prSet presAssocID="{D2990963-589E-4A78-BD5E-BC421A05BF34}" presName="hierChild5" presStyleCnt="0"/>
      <dgm:spPr/>
    </dgm:pt>
    <dgm:pt modelId="{E1747408-177C-4737-BE6F-4F6F592BA2C2}" type="pres">
      <dgm:prSet presAssocID="{1727F2E2-A42D-4D78-BB10-4480F8E47F57}" presName="Name37" presStyleLbl="parChTrans1D3" presStyleIdx="22" presStyleCnt="28"/>
      <dgm:spPr/>
      <dgm:t>
        <a:bodyPr/>
        <a:lstStyle/>
        <a:p>
          <a:endParaRPr lang="uk-UA"/>
        </a:p>
      </dgm:t>
    </dgm:pt>
    <dgm:pt modelId="{EACCE78B-FD45-48CB-A107-84EB6FC58378}" type="pres">
      <dgm:prSet presAssocID="{59B51D7F-64F4-4B92-9214-430919AB4F59}" presName="hierRoot2" presStyleCnt="0">
        <dgm:presLayoutVars>
          <dgm:hierBranch val="init"/>
        </dgm:presLayoutVars>
      </dgm:prSet>
      <dgm:spPr/>
    </dgm:pt>
    <dgm:pt modelId="{484F2C36-8C23-4C5C-BFBF-82EF0938B663}" type="pres">
      <dgm:prSet presAssocID="{59B51D7F-64F4-4B92-9214-430919AB4F59}" presName="rootComposite" presStyleCnt="0"/>
      <dgm:spPr/>
    </dgm:pt>
    <dgm:pt modelId="{4DDE6A25-FA3F-46EC-AB95-1DD3CE4495EB}" type="pres">
      <dgm:prSet presAssocID="{59B51D7F-64F4-4B92-9214-430919AB4F59}" presName="rootText" presStyleLbl="node3" presStyleIdx="22" presStyleCnt="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F11A94A-0614-4DEC-947A-5E53C809534B}" type="pres">
      <dgm:prSet presAssocID="{59B51D7F-64F4-4B92-9214-430919AB4F59}" presName="rootConnector" presStyleLbl="node3" presStyleIdx="22" presStyleCnt="28"/>
      <dgm:spPr/>
      <dgm:t>
        <a:bodyPr/>
        <a:lstStyle/>
        <a:p>
          <a:endParaRPr lang="uk-UA"/>
        </a:p>
      </dgm:t>
    </dgm:pt>
    <dgm:pt modelId="{20291AB7-702C-4C69-B6D5-074FA8677F50}" type="pres">
      <dgm:prSet presAssocID="{59B51D7F-64F4-4B92-9214-430919AB4F59}" presName="hierChild4" presStyleCnt="0"/>
      <dgm:spPr/>
    </dgm:pt>
    <dgm:pt modelId="{314D777A-F9D5-4AB5-BD5D-A768686CB37A}" type="pres">
      <dgm:prSet presAssocID="{59B51D7F-64F4-4B92-9214-430919AB4F59}" presName="hierChild5" presStyleCnt="0"/>
      <dgm:spPr/>
    </dgm:pt>
    <dgm:pt modelId="{2850723E-7F7A-4E48-A915-8220FA6DCD6D}" type="pres">
      <dgm:prSet presAssocID="{D39BDBD6-2A28-42EB-85FB-3851C86E5926}" presName="hierChild5" presStyleCnt="0"/>
      <dgm:spPr/>
    </dgm:pt>
    <dgm:pt modelId="{3D37E558-FC03-4D4C-9DCD-B1C753DC9089}" type="pres">
      <dgm:prSet presAssocID="{5812C2A3-89DA-4C99-9A48-0746B489834F}" presName="Name37" presStyleLbl="parChTrans1D2" presStyleIdx="6" presStyleCnt="8"/>
      <dgm:spPr/>
      <dgm:t>
        <a:bodyPr/>
        <a:lstStyle/>
        <a:p>
          <a:endParaRPr lang="uk-UA"/>
        </a:p>
      </dgm:t>
    </dgm:pt>
    <dgm:pt modelId="{8D4A95FA-5B36-4915-8865-5F04CCFD1E1B}" type="pres">
      <dgm:prSet presAssocID="{FAF58F8B-A9D4-44A1-9542-38279260624D}" presName="hierRoot2" presStyleCnt="0">
        <dgm:presLayoutVars>
          <dgm:hierBranch val="init"/>
        </dgm:presLayoutVars>
      </dgm:prSet>
      <dgm:spPr/>
    </dgm:pt>
    <dgm:pt modelId="{A1335243-1FAD-4155-9BA1-16102FCA9940}" type="pres">
      <dgm:prSet presAssocID="{FAF58F8B-A9D4-44A1-9542-38279260624D}" presName="rootComposite" presStyleCnt="0"/>
      <dgm:spPr/>
    </dgm:pt>
    <dgm:pt modelId="{3B80A07B-D4AD-4CBA-9155-0C3AF13D2915}" type="pres">
      <dgm:prSet presAssocID="{FAF58F8B-A9D4-44A1-9542-38279260624D}" presName="rootText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703D6FF-BEA7-4B67-A569-90D2AF44CA9A}" type="pres">
      <dgm:prSet presAssocID="{FAF58F8B-A9D4-44A1-9542-38279260624D}" presName="rootConnector" presStyleLbl="node2" presStyleIdx="6" presStyleCnt="8"/>
      <dgm:spPr/>
      <dgm:t>
        <a:bodyPr/>
        <a:lstStyle/>
        <a:p>
          <a:endParaRPr lang="uk-UA"/>
        </a:p>
      </dgm:t>
    </dgm:pt>
    <dgm:pt modelId="{144B14CB-3CE3-4FE4-8CCC-E6D55949D8BE}" type="pres">
      <dgm:prSet presAssocID="{FAF58F8B-A9D4-44A1-9542-38279260624D}" presName="hierChild4" presStyleCnt="0"/>
      <dgm:spPr/>
    </dgm:pt>
    <dgm:pt modelId="{957E37A0-8A08-45CD-8E1B-754F05C6B295}" type="pres">
      <dgm:prSet presAssocID="{D6725DA2-E9B2-452E-9F3D-D8EB3159B6EB}" presName="Name37" presStyleLbl="parChTrans1D3" presStyleIdx="23" presStyleCnt="28"/>
      <dgm:spPr/>
      <dgm:t>
        <a:bodyPr/>
        <a:lstStyle/>
        <a:p>
          <a:endParaRPr lang="uk-UA"/>
        </a:p>
      </dgm:t>
    </dgm:pt>
    <dgm:pt modelId="{67BBFA96-5388-409F-8E1D-3CF204DDD8DF}" type="pres">
      <dgm:prSet presAssocID="{2FF50F30-FB1D-4367-85DE-843DA8731216}" presName="hierRoot2" presStyleCnt="0">
        <dgm:presLayoutVars>
          <dgm:hierBranch val="init"/>
        </dgm:presLayoutVars>
      </dgm:prSet>
      <dgm:spPr/>
    </dgm:pt>
    <dgm:pt modelId="{183B6158-1307-44E2-8632-263597F490D6}" type="pres">
      <dgm:prSet presAssocID="{2FF50F30-FB1D-4367-85DE-843DA8731216}" presName="rootComposite" presStyleCnt="0"/>
      <dgm:spPr/>
    </dgm:pt>
    <dgm:pt modelId="{62E36C62-1D4A-44F6-B522-202063FF2C57}" type="pres">
      <dgm:prSet presAssocID="{2FF50F30-FB1D-4367-85DE-843DA8731216}" presName="rootText" presStyleLbl="node3" presStyleIdx="23" presStyleCnt="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B28C0DE-AE81-452C-8014-2A7473805E5A}" type="pres">
      <dgm:prSet presAssocID="{2FF50F30-FB1D-4367-85DE-843DA8731216}" presName="rootConnector" presStyleLbl="node3" presStyleIdx="23" presStyleCnt="28"/>
      <dgm:spPr/>
      <dgm:t>
        <a:bodyPr/>
        <a:lstStyle/>
        <a:p>
          <a:endParaRPr lang="uk-UA"/>
        </a:p>
      </dgm:t>
    </dgm:pt>
    <dgm:pt modelId="{40C8AB38-B7CE-4FBE-A398-BAEA813E6011}" type="pres">
      <dgm:prSet presAssocID="{2FF50F30-FB1D-4367-85DE-843DA8731216}" presName="hierChild4" presStyleCnt="0"/>
      <dgm:spPr/>
    </dgm:pt>
    <dgm:pt modelId="{94926F9C-819E-4EB0-9F69-A967EA2D8FC3}" type="pres">
      <dgm:prSet presAssocID="{2FF50F30-FB1D-4367-85DE-843DA8731216}" presName="hierChild5" presStyleCnt="0"/>
      <dgm:spPr/>
    </dgm:pt>
    <dgm:pt modelId="{F5A97C49-B55E-4121-885A-0BFC3D5BB9A8}" type="pres">
      <dgm:prSet presAssocID="{DDBB9797-9DF4-4ABE-9B09-7FF364F25D86}" presName="Name37" presStyleLbl="parChTrans1D3" presStyleIdx="24" presStyleCnt="28"/>
      <dgm:spPr/>
      <dgm:t>
        <a:bodyPr/>
        <a:lstStyle/>
        <a:p>
          <a:endParaRPr lang="uk-UA"/>
        </a:p>
      </dgm:t>
    </dgm:pt>
    <dgm:pt modelId="{124F6324-9BEF-449D-87C8-BBBC120B3F81}" type="pres">
      <dgm:prSet presAssocID="{CB0AAB82-C7A0-4BDD-B70C-3E4D7F7C77CA}" presName="hierRoot2" presStyleCnt="0">
        <dgm:presLayoutVars>
          <dgm:hierBranch val="init"/>
        </dgm:presLayoutVars>
      </dgm:prSet>
      <dgm:spPr/>
    </dgm:pt>
    <dgm:pt modelId="{D9D7D90F-FEC0-4B9C-9DBD-595E3AE0EE94}" type="pres">
      <dgm:prSet presAssocID="{CB0AAB82-C7A0-4BDD-B70C-3E4D7F7C77CA}" presName="rootComposite" presStyleCnt="0"/>
      <dgm:spPr/>
    </dgm:pt>
    <dgm:pt modelId="{1B9667C8-AB9C-4ADD-97AF-DB478ED62C2E}" type="pres">
      <dgm:prSet presAssocID="{CB0AAB82-C7A0-4BDD-B70C-3E4D7F7C77CA}" presName="rootText" presStyleLbl="node3" presStyleIdx="24" presStyleCnt="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2E44012-DC25-4B57-925C-BF356F65901C}" type="pres">
      <dgm:prSet presAssocID="{CB0AAB82-C7A0-4BDD-B70C-3E4D7F7C77CA}" presName="rootConnector" presStyleLbl="node3" presStyleIdx="24" presStyleCnt="28"/>
      <dgm:spPr/>
      <dgm:t>
        <a:bodyPr/>
        <a:lstStyle/>
        <a:p>
          <a:endParaRPr lang="uk-UA"/>
        </a:p>
      </dgm:t>
    </dgm:pt>
    <dgm:pt modelId="{B755BB04-1829-4642-911C-E448B8A5B233}" type="pres">
      <dgm:prSet presAssocID="{CB0AAB82-C7A0-4BDD-B70C-3E4D7F7C77CA}" presName="hierChild4" presStyleCnt="0"/>
      <dgm:spPr/>
    </dgm:pt>
    <dgm:pt modelId="{A1D4B034-BA88-44CE-AB95-D2E4C26BDF5F}" type="pres">
      <dgm:prSet presAssocID="{CB0AAB82-C7A0-4BDD-B70C-3E4D7F7C77CA}" presName="hierChild5" presStyleCnt="0"/>
      <dgm:spPr/>
    </dgm:pt>
    <dgm:pt modelId="{23187E82-280E-44C0-9717-46FF327FB342}" type="pres">
      <dgm:prSet presAssocID="{D3C6D14D-2103-4116-8F56-8AEFD95B4EA9}" presName="Name37" presStyleLbl="parChTrans1D3" presStyleIdx="25" presStyleCnt="28"/>
      <dgm:spPr/>
      <dgm:t>
        <a:bodyPr/>
        <a:lstStyle/>
        <a:p>
          <a:endParaRPr lang="uk-UA"/>
        </a:p>
      </dgm:t>
    </dgm:pt>
    <dgm:pt modelId="{9DCE9153-D47C-41EA-9560-97520922A09C}" type="pres">
      <dgm:prSet presAssocID="{B30CF501-34D1-4D48-ACF6-0E993FE23027}" presName="hierRoot2" presStyleCnt="0">
        <dgm:presLayoutVars>
          <dgm:hierBranch val="init"/>
        </dgm:presLayoutVars>
      </dgm:prSet>
      <dgm:spPr/>
    </dgm:pt>
    <dgm:pt modelId="{52CDE62C-9AFE-4573-9429-466E782AC673}" type="pres">
      <dgm:prSet presAssocID="{B30CF501-34D1-4D48-ACF6-0E993FE23027}" presName="rootComposite" presStyleCnt="0"/>
      <dgm:spPr/>
    </dgm:pt>
    <dgm:pt modelId="{B4C11525-716C-46CF-A7F6-C25DF3440753}" type="pres">
      <dgm:prSet presAssocID="{B30CF501-34D1-4D48-ACF6-0E993FE23027}" presName="rootText" presStyleLbl="node3" presStyleIdx="25" presStyleCnt="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8213673-124E-42AA-90A7-BCED03973454}" type="pres">
      <dgm:prSet presAssocID="{B30CF501-34D1-4D48-ACF6-0E993FE23027}" presName="rootConnector" presStyleLbl="node3" presStyleIdx="25" presStyleCnt="28"/>
      <dgm:spPr/>
      <dgm:t>
        <a:bodyPr/>
        <a:lstStyle/>
        <a:p>
          <a:endParaRPr lang="uk-UA"/>
        </a:p>
      </dgm:t>
    </dgm:pt>
    <dgm:pt modelId="{035AA6D8-3CE4-44B2-9459-2448E6C8704A}" type="pres">
      <dgm:prSet presAssocID="{B30CF501-34D1-4D48-ACF6-0E993FE23027}" presName="hierChild4" presStyleCnt="0"/>
      <dgm:spPr/>
    </dgm:pt>
    <dgm:pt modelId="{84D71A96-3DF2-4CAD-AA54-9AA48C1F3422}" type="pres">
      <dgm:prSet presAssocID="{B30CF501-34D1-4D48-ACF6-0E993FE23027}" presName="hierChild5" presStyleCnt="0"/>
      <dgm:spPr/>
    </dgm:pt>
    <dgm:pt modelId="{57F9ED3A-4A91-4FEE-8A19-F770FC898E51}" type="pres">
      <dgm:prSet presAssocID="{FAF58F8B-A9D4-44A1-9542-38279260624D}" presName="hierChild5" presStyleCnt="0"/>
      <dgm:spPr/>
    </dgm:pt>
    <dgm:pt modelId="{79F41AE9-007C-4289-A800-96134BF6A5F5}" type="pres">
      <dgm:prSet presAssocID="{29BFD421-5843-4EB4-BF5E-748DAA5CED1C}" presName="Name37" presStyleLbl="parChTrans1D2" presStyleIdx="7" presStyleCnt="8"/>
      <dgm:spPr/>
      <dgm:t>
        <a:bodyPr/>
        <a:lstStyle/>
        <a:p>
          <a:endParaRPr lang="uk-UA"/>
        </a:p>
      </dgm:t>
    </dgm:pt>
    <dgm:pt modelId="{F387CE14-5A9B-4396-ADA7-5003D46EFFC3}" type="pres">
      <dgm:prSet presAssocID="{60FB2360-E8CE-4F74-8840-BCB419A368E3}" presName="hierRoot2" presStyleCnt="0">
        <dgm:presLayoutVars>
          <dgm:hierBranch val="init"/>
        </dgm:presLayoutVars>
      </dgm:prSet>
      <dgm:spPr/>
    </dgm:pt>
    <dgm:pt modelId="{A4257D8C-0E76-4E39-AF59-4CF93A727126}" type="pres">
      <dgm:prSet presAssocID="{60FB2360-E8CE-4F74-8840-BCB419A368E3}" presName="rootComposite" presStyleCnt="0"/>
      <dgm:spPr/>
    </dgm:pt>
    <dgm:pt modelId="{4EC61E1D-1A65-4D81-AD28-971C6E86C26E}" type="pres">
      <dgm:prSet presAssocID="{60FB2360-E8CE-4F74-8840-BCB419A368E3}" presName="rootText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E8F5D19-FF7F-4B4A-A9A1-1B20DA98A3DC}" type="pres">
      <dgm:prSet presAssocID="{60FB2360-E8CE-4F74-8840-BCB419A368E3}" presName="rootConnector" presStyleLbl="node2" presStyleIdx="7" presStyleCnt="8"/>
      <dgm:spPr/>
      <dgm:t>
        <a:bodyPr/>
        <a:lstStyle/>
        <a:p>
          <a:endParaRPr lang="uk-UA"/>
        </a:p>
      </dgm:t>
    </dgm:pt>
    <dgm:pt modelId="{80A3EF6E-E7FF-4FA1-B0C0-0036ED538FAC}" type="pres">
      <dgm:prSet presAssocID="{60FB2360-E8CE-4F74-8840-BCB419A368E3}" presName="hierChild4" presStyleCnt="0"/>
      <dgm:spPr/>
    </dgm:pt>
    <dgm:pt modelId="{E8141A1A-97B7-41E1-824D-6FF7B92EDDEC}" type="pres">
      <dgm:prSet presAssocID="{C0ECDF61-125B-4514-ABB3-613ED029FEF8}" presName="Name37" presStyleLbl="parChTrans1D3" presStyleIdx="26" presStyleCnt="28"/>
      <dgm:spPr/>
      <dgm:t>
        <a:bodyPr/>
        <a:lstStyle/>
        <a:p>
          <a:endParaRPr lang="uk-UA"/>
        </a:p>
      </dgm:t>
    </dgm:pt>
    <dgm:pt modelId="{4643B889-9F29-47E1-BD77-DFFF6A77B35C}" type="pres">
      <dgm:prSet presAssocID="{E9FFFADF-E339-41A3-8FD4-4C2F5AA1BD97}" presName="hierRoot2" presStyleCnt="0">
        <dgm:presLayoutVars>
          <dgm:hierBranch val="init"/>
        </dgm:presLayoutVars>
      </dgm:prSet>
      <dgm:spPr/>
    </dgm:pt>
    <dgm:pt modelId="{1999DFE3-21CB-4B8E-B13F-86B2472D8B84}" type="pres">
      <dgm:prSet presAssocID="{E9FFFADF-E339-41A3-8FD4-4C2F5AA1BD97}" presName="rootComposite" presStyleCnt="0"/>
      <dgm:spPr/>
    </dgm:pt>
    <dgm:pt modelId="{08E3DE04-203B-4D6A-8659-82E61C180923}" type="pres">
      <dgm:prSet presAssocID="{E9FFFADF-E339-41A3-8FD4-4C2F5AA1BD97}" presName="rootText" presStyleLbl="node3" presStyleIdx="26" presStyleCnt="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6FE6F4E-4585-4E42-BB4C-AE6C196DDD63}" type="pres">
      <dgm:prSet presAssocID="{E9FFFADF-E339-41A3-8FD4-4C2F5AA1BD97}" presName="rootConnector" presStyleLbl="node3" presStyleIdx="26" presStyleCnt="28"/>
      <dgm:spPr/>
      <dgm:t>
        <a:bodyPr/>
        <a:lstStyle/>
        <a:p>
          <a:endParaRPr lang="uk-UA"/>
        </a:p>
      </dgm:t>
    </dgm:pt>
    <dgm:pt modelId="{F2B83072-71C3-474C-9009-CF0E10CC1469}" type="pres">
      <dgm:prSet presAssocID="{E9FFFADF-E339-41A3-8FD4-4C2F5AA1BD97}" presName="hierChild4" presStyleCnt="0"/>
      <dgm:spPr/>
    </dgm:pt>
    <dgm:pt modelId="{49F1D833-6870-4E85-9341-045F0DB10E3F}" type="pres">
      <dgm:prSet presAssocID="{E9FFFADF-E339-41A3-8FD4-4C2F5AA1BD97}" presName="hierChild5" presStyleCnt="0"/>
      <dgm:spPr/>
    </dgm:pt>
    <dgm:pt modelId="{32A365B2-F0AA-4820-9EDF-635E263248A2}" type="pres">
      <dgm:prSet presAssocID="{F7B1D43B-9BB5-4905-A0F0-862F41105521}" presName="Name37" presStyleLbl="parChTrans1D3" presStyleIdx="27" presStyleCnt="28"/>
      <dgm:spPr/>
      <dgm:t>
        <a:bodyPr/>
        <a:lstStyle/>
        <a:p>
          <a:endParaRPr lang="uk-UA"/>
        </a:p>
      </dgm:t>
    </dgm:pt>
    <dgm:pt modelId="{8B69AA12-E7C9-4ECB-9684-1F27DD4BC8CF}" type="pres">
      <dgm:prSet presAssocID="{F611A1B1-A0DA-498B-9B2F-02B62F625DBB}" presName="hierRoot2" presStyleCnt="0">
        <dgm:presLayoutVars>
          <dgm:hierBranch val="init"/>
        </dgm:presLayoutVars>
      </dgm:prSet>
      <dgm:spPr/>
    </dgm:pt>
    <dgm:pt modelId="{0BB78CAF-83F2-4B74-8C7E-611806CB1B5C}" type="pres">
      <dgm:prSet presAssocID="{F611A1B1-A0DA-498B-9B2F-02B62F625DBB}" presName="rootComposite" presStyleCnt="0"/>
      <dgm:spPr/>
    </dgm:pt>
    <dgm:pt modelId="{CC95527D-BB79-4790-8D31-36F9120F0496}" type="pres">
      <dgm:prSet presAssocID="{F611A1B1-A0DA-498B-9B2F-02B62F625DBB}" presName="rootText" presStyleLbl="node3" presStyleIdx="27" presStyleCnt="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E6AF1D6-6BE1-4B6A-B36D-E652D7A822F2}" type="pres">
      <dgm:prSet presAssocID="{F611A1B1-A0DA-498B-9B2F-02B62F625DBB}" presName="rootConnector" presStyleLbl="node3" presStyleIdx="27" presStyleCnt="28"/>
      <dgm:spPr/>
      <dgm:t>
        <a:bodyPr/>
        <a:lstStyle/>
        <a:p>
          <a:endParaRPr lang="uk-UA"/>
        </a:p>
      </dgm:t>
    </dgm:pt>
    <dgm:pt modelId="{8A532BB8-0D1F-40CB-A6CA-596335F004C2}" type="pres">
      <dgm:prSet presAssocID="{F611A1B1-A0DA-498B-9B2F-02B62F625DBB}" presName="hierChild4" presStyleCnt="0"/>
      <dgm:spPr/>
    </dgm:pt>
    <dgm:pt modelId="{CF05BC5B-78C4-4F30-BDA5-2501312ABCA2}" type="pres">
      <dgm:prSet presAssocID="{F611A1B1-A0DA-498B-9B2F-02B62F625DBB}" presName="hierChild5" presStyleCnt="0"/>
      <dgm:spPr/>
    </dgm:pt>
    <dgm:pt modelId="{F0DC69B5-BC11-4722-9878-FDB0A2F9C373}" type="pres">
      <dgm:prSet presAssocID="{60FB2360-E8CE-4F74-8840-BCB419A368E3}" presName="hierChild5" presStyleCnt="0"/>
      <dgm:spPr/>
    </dgm:pt>
    <dgm:pt modelId="{A489D08F-09A1-453F-80FB-CF1A7B6C1128}" type="pres">
      <dgm:prSet presAssocID="{1B98392C-BCEE-49AE-884D-02507623E314}" presName="hierChild3" presStyleCnt="0"/>
      <dgm:spPr/>
    </dgm:pt>
  </dgm:ptLst>
  <dgm:cxnLst>
    <dgm:cxn modelId="{E9D3D8EA-B042-40D5-BBEC-02A9E00198DA}" srcId="{1B98392C-BCEE-49AE-884D-02507623E314}" destId="{D39BDBD6-2A28-42EB-85FB-3851C86E5926}" srcOrd="5" destOrd="0" parTransId="{C35C3033-769F-4DC3-BFA1-9CE70DED8832}" sibTransId="{EE52AD7D-DF5A-4D76-8812-51EB74A61BEC}"/>
    <dgm:cxn modelId="{1BBB44BC-3795-4835-A604-73A4FB5E666C}" type="presOf" srcId="{18D6B343-C155-4721-A634-388C7D627274}" destId="{4D7A3340-95AE-4881-9E88-D23E5553B09C}" srcOrd="0" destOrd="0" presId="urn:microsoft.com/office/officeart/2005/8/layout/orgChart1"/>
    <dgm:cxn modelId="{B4EF52C8-6F65-45BB-82B3-9D4FC003CC60}" srcId="{85FABC92-3D9B-4C56-8C6D-781726163217}" destId="{8CAB7CE2-7A3D-4E4F-B710-EFC00B97E9E4}" srcOrd="1" destOrd="0" parTransId="{C86DFEE8-B172-4F2B-8950-AA202B75448A}" sibTransId="{8FACBED6-D21E-4994-A693-FDFA3ADB9F9F}"/>
    <dgm:cxn modelId="{EE2B367A-6B1A-426B-8A05-579DC3B80795}" type="presOf" srcId="{FB114BDE-69C7-466F-B4F5-9E661E1650A2}" destId="{AC5A055D-5D74-405D-B5D3-44BE5256EA91}" srcOrd="1" destOrd="0" presId="urn:microsoft.com/office/officeart/2005/8/layout/orgChart1"/>
    <dgm:cxn modelId="{6F476922-055B-4F0C-8189-EC78C3610B41}" type="presOf" srcId="{2449D32A-36B7-43D4-93E1-B27E0EC45C04}" destId="{0167595C-1DB8-4272-ACC5-6081E48970FE}" srcOrd="0" destOrd="0" presId="urn:microsoft.com/office/officeart/2005/8/layout/orgChart1"/>
    <dgm:cxn modelId="{B4D1FE2D-FCA7-47B3-B6AA-D85B20458A45}" type="presOf" srcId="{4C623031-3A49-4488-AA8B-A08846681382}" destId="{4DFC7779-234A-4728-BBDC-8A6D21716935}" srcOrd="0" destOrd="0" presId="urn:microsoft.com/office/officeart/2005/8/layout/orgChart1"/>
    <dgm:cxn modelId="{EFBE16F1-E89C-496E-B166-68EF8DC707F2}" srcId="{CFE01A05-EFAE-49CB-B555-3211B6018A62}" destId="{EAC9DEF6-9D85-4809-A8D2-601E42A944EE}" srcOrd="0" destOrd="0" parTransId="{2C0CFCF4-E4DB-4FBF-BB95-08E808413605}" sibTransId="{D608A85F-0537-4965-BAA8-A088EA354495}"/>
    <dgm:cxn modelId="{90E5D0D3-07D6-4317-900F-8353BB73DB88}" type="presOf" srcId="{D82C0EED-49E4-408B-95B8-9AA37B63C2F2}" destId="{A463A05C-C33B-4889-B023-5B2DB244A90B}" srcOrd="0" destOrd="0" presId="urn:microsoft.com/office/officeart/2005/8/layout/orgChart1"/>
    <dgm:cxn modelId="{A3538E35-D5C1-401F-87A3-031FDEB5DF2D}" type="presOf" srcId="{55DC0102-5A3C-4958-B935-A891C8BE3065}" destId="{577C6948-0F1D-409B-8C18-AA459C33931D}" srcOrd="1" destOrd="0" presId="urn:microsoft.com/office/officeart/2005/8/layout/orgChart1"/>
    <dgm:cxn modelId="{1C196E56-4500-4C09-A155-2AF2316BA963}" type="presOf" srcId="{72A2780F-9A2D-4CD2-BCD2-9C8D53D205E1}" destId="{ABC42892-AA59-450E-ADBD-41C33C8952CE}" srcOrd="0" destOrd="0" presId="urn:microsoft.com/office/officeart/2005/8/layout/orgChart1"/>
    <dgm:cxn modelId="{744C3397-CEFD-49B1-B24C-FDEEAA604BEF}" type="presOf" srcId="{59B51D7F-64F4-4B92-9214-430919AB4F59}" destId="{4DDE6A25-FA3F-46EC-AB95-1DD3CE4495EB}" srcOrd="0" destOrd="0" presId="urn:microsoft.com/office/officeart/2005/8/layout/orgChart1"/>
    <dgm:cxn modelId="{D217F650-1439-4471-84BD-36B50DE2FE80}" srcId="{7245DC60-66F2-4898-958D-5242D9088A03}" destId="{49574571-5346-4B69-9539-61E5C3CACC02}" srcOrd="5" destOrd="0" parTransId="{99D199CD-728B-480B-82EC-65633556E353}" sibTransId="{850CC3F5-6805-4E8E-B83A-7694F3783B48}"/>
    <dgm:cxn modelId="{84D59112-68DD-4B0D-9AD4-8755C77BBB85}" type="presOf" srcId="{2449D32A-36B7-43D4-93E1-B27E0EC45C04}" destId="{E4CBF51D-976C-4146-8F59-9FBD4151DBA0}" srcOrd="1" destOrd="0" presId="urn:microsoft.com/office/officeart/2005/8/layout/orgChart1"/>
    <dgm:cxn modelId="{9FF5BBEC-0E06-45CF-8159-08188EC5BDF0}" srcId="{FAF58F8B-A9D4-44A1-9542-38279260624D}" destId="{2FF50F30-FB1D-4367-85DE-843DA8731216}" srcOrd="0" destOrd="0" parTransId="{D6725DA2-E9B2-452E-9F3D-D8EB3159B6EB}" sibTransId="{03E95AB0-187F-4FF9-A702-61798E951030}"/>
    <dgm:cxn modelId="{992D8989-B5FE-4248-81D8-386A52CA6A39}" type="presOf" srcId="{39952935-F77D-402C-922E-0ECEDEF92BD2}" destId="{D17506AC-50FD-46C2-B321-A13180BBF9D3}" srcOrd="0" destOrd="0" presId="urn:microsoft.com/office/officeart/2005/8/layout/orgChart1"/>
    <dgm:cxn modelId="{6C1C5466-65B4-4BE4-A702-AF6289ED8000}" type="presOf" srcId="{73205A35-52DA-49AE-A1EF-AA79E08B58FB}" destId="{1E1BDA6C-91DE-481E-B557-4F454C2EDBC6}" srcOrd="0" destOrd="0" presId="urn:microsoft.com/office/officeart/2005/8/layout/orgChart1"/>
    <dgm:cxn modelId="{E5B1A30F-4BA5-404A-98E4-49299DE21C63}" type="presOf" srcId="{AA3CD24C-4E8D-49FE-89A5-A96F94DE8403}" destId="{6477CC10-5832-4F9C-97BD-A8784B47B21D}" srcOrd="1" destOrd="0" presId="urn:microsoft.com/office/officeart/2005/8/layout/orgChart1"/>
    <dgm:cxn modelId="{D294E663-4614-4FFB-A936-F5121CF80564}" type="presOf" srcId="{E3711B9B-C11D-4E7A-A9A4-B529FAABCEFF}" destId="{354B4263-3474-4CE2-A6EA-1AA742114C0D}" srcOrd="0" destOrd="0" presId="urn:microsoft.com/office/officeart/2005/8/layout/orgChart1"/>
    <dgm:cxn modelId="{9344F3F9-86BB-4F33-B501-E70633388702}" type="presOf" srcId="{B30CF501-34D1-4D48-ACF6-0E993FE23027}" destId="{C8213673-124E-42AA-90A7-BCED03973454}" srcOrd="1" destOrd="0" presId="urn:microsoft.com/office/officeart/2005/8/layout/orgChart1"/>
    <dgm:cxn modelId="{5E9A6045-0E8D-4E65-9FDA-F8749F4471EF}" type="presOf" srcId="{2AD26228-006C-423D-A95C-1155F74002F0}" destId="{0F22703A-9A4A-4E63-AC1B-00332956EA96}" srcOrd="0" destOrd="0" presId="urn:microsoft.com/office/officeart/2005/8/layout/orgChart1"/>
    <dgm:cxn modelId="{D2634C8C-1954-48F7-A339-E8C57CB8B92F}" type="presOf" srcId="{8CAB7CE2-7A3D-4E4F-B710-EFC00B97E9E4}" destId="{F88A7492-D47C-4816-9034-2B62B0705242}" srcOrd="1" destOrd="0" presId="urn:microsoft.com/office/officeart/2005/8/layout/orgChart1"/>
    <dgm:cxn modelId="{452836EB-4DB2-48FC-9435-099EB9F089B8}" type="presOf" srcId="{858D9655-F5DF-409F-B5CC-558BE5618538}" destId="{82FA4910-378D-48AD-82C9-1F78F300496F}" srcOrd="1" destOrd="0" presId="urn:microsoft.com/office/officeart/2005/8/layout/orgChart1"/>
    <dgm:cxn modelId="{8B135023-7D9B-4318-961C-B4C545BB930C}" type="presOf" srcId="{60FB2360-E8CE-4F74-8840-BCB419A368E3}" destId="{4EC61E1D-1A65-4D81-AD28-971C6E86C26E}" srcOrd="0" destOrd="0" presId="urn:microsoft.com/office/officeart/2005/8/layout/orgChart1"/>
    <dgm:cxn modelId="{9811FD36-5304-4858-B97F-34B759E205C9}" type="presOf" srcId="{FAF58F8B-A9D4-44A1-9542-38279260624D}" destId="{0703D6FF-BEA7-4B67-A569-90D2AF44CA9A}" srcOrd="1" destOrd="0" presId="urn:microsoft.com/office/officeart/2005/8/layout/orgChart1"/>
    <dgm:cxn modelId="{88D81C6C-C4CD-4963-9B23-BE4863C43780}" type="presOf" srcId="{F611A1B1-A0DA-498B-9B2F-02B62F625DBB}" destId="{EE6AF1D6-6BE1-4B6A-B36D-E652D7A822F2}" srcOrd="1" destOrd="0" presId="urn:microsoft.com/office/officeart/2005/8/layout/orgChart1"/>
    <dgm:cxn modelId="{CA8D0890-F798-46F5-A0C1-B93E96A49A4C}" type="presOf" srcId="{59B51D7F-64F4-4B92-9214-430919AB4F59}" destId="{9F11A94A-0614-4DEC-947A-5E53C809534B}" srcOrd="1" destOrd="0" presId="urn:microsoft.com/office/officeart/2005/8/layout/orgChart1"/>
    <dgm:cxn modelId="{21A307AB-6721-4387-89C6-786DBA13CC00}" type="presOf" srcId="{EAC9DEF6-9D85-4809-A8D2-601E42A944EE}" destId="{7B2D5408-AE5F-4C30-89B0-A51CA2465EBF}" srcOrd="0" destOrd="0" presId="urn:microsoft.com/office/officeart/2005/8/layout/orgChart1"/>
    <dgm:cxn modelId="{24C1152F-EC36-44D1-A364-82CD388062CB}" type="presOf" srcId="{E822CC35-8BB7-4067-9B2C-F04E6609A5A6}" destId="{247A001D-0FAA-4CFB-B9E4-B9F946EA610A}" srcOrd="0" destOrd="0" presId="urn:microsoft.com/office/officeart/2005/8/layout/orgChart1"/>
    <dgm:cxn modelId="{E513EF8E-E6F3-40FB-A01D-0DB57C6535EC}" type="presOf" srcId="{D39BDBD6-2A28-42EB-85FB-3851C86E5926}" destId="{AB96B3C3-ABA2-4153-95AF-395E6D1E6B4A}" srcOrd="1" destOrd="0" presId="urn:microsoft.com/office/officeart/2005/8/layout/orgChart1"/>
    <dgm:cxn modelId="{CC38999E-FDAD-4FA4-8DF1-204F28E81EE2}" type="presOf" srcId="{5812C2A3-89DA-4C99-9A48-0746B489834F}" destId="{3D37E558-FC03-4D4C-9DCD-B1C753DC9089}" srcOrd="0" destOrd="0" presId="urn:microsoft.com/office/officeart/2005/8/layout/orgChart1"/>
    <dgm:cxn modelId="{DE28A9B3-ECD2-43CC-BF50-0170FA0E2AFB}" type="presOf" srcId="{2FF50F30-FB1D-4367-85DE-843DA8731216}" destId="{DB28C0DE-AE81-452C-8014-2A7473805E5A}" srcOrd="1" destOrd="0" presId="urn:microsoft.com/office/officeart/2005/8/layout/orgChart1"/>
    <dgm:cxn modelId="{2701DA12-3476-43E8-B48E-DD97FE107096}" srcId="{91895836-9683-4381-A899-CCF05A40C644}" destId="{F64C38B2-BD9C-4D60-8974-0D0EE9667A24}" srcOrd="7" destOrd="0" parTransId="{3E6695D6-A03C-4E4A-8694-45BDD260D738}" sibTransId="{3502E558-3ED9-4854-9E38-A8465B141AF4}"/>
    <dgm:cxn modelId="{65CDD983-E682-408C-AFBC-0312BC9AF67E}" type="presOf" srcId="{C214AFDD-C74A-445F-8345-6F143E4F7A94}" destId="{61FC5B47-F2C9-4C50-9A9B-01FABC27D7A8}" srcOrd="0" destOrd="0" presId="urn:microsoft.com/office/officeart/2005/8/layout/orgChart1"/>
    <dgm:cxn modelId="{E6722F8D-2AEF-4BA4-B9A3-FD8A18945009}" type="presOf" srcId="{D2C91B4B-F81D-479B-A9CC-90ED89220607}" destId="{F45A423C-9EE9-454E-BDDD-A1BEBCA6C2BE}" srcOrd="1" destOrd="0" presId="urn:microsoft.com/office/officeart/2005/8/layout/orgChart1"/>
    <dgm:cxn modelId="{CECD6225-ACF0-497B-89FB-E134EC7D1E52}" srcId="{91895836-9683-4381-A899-CCF05A40C644}" destId="{39F76EE1-0903-4BDA-8B9D-F4660DFD1876}" srcOrd="6" destOrd="0" parTransId="{C6369D77-8F2E-49EA-B6A3-4F59665DCE6B}" sibTransId="{8A2DF32C-9B04-438F-89C5-E890837DA467}"/>
    <dgm:cxn modelId="{BE331010-9030-4E13-8AA9-A9F1ED99D8E9}" type="presOf" srcId="{A6AEE0B6-6E18-42B0-990A-F174D1178949}" destId="{267A0E0E-B10E-429B-B460-36E1EA68414E}" srcOrd="0" destOrd="0" presId="urn:microsoft.com/office/officeart/2005/8/layout/orgChart1"/>
    <dgm:cxn modelId="{6B83C101-AD75-49EE-9224-FF1EF616F661}" type="presOf" srcId="{2FF50F30-FB1D-4367-85DE-843DA8731216}" destId="{62E36C62-1D4A-44F6-B522-202063FF2C57}" srcOrd="0" destOrd="0" presId="urn:microsoft.com/office/officeart/2005/8/layout/orgChart1"/>
    <dgm:cxn modelId="{4BE61A48-28D4-45EB-B060-A1FF56FE7704}" type="presOf" srcId="{B30CF501-34D1-4D48-ACF6-0E993FE23027}" destId="{B4C11525-716C-46CF-A7F6-C25DF3440753}" srcOrd="0" destOrd="0" presId="urn:microsoft.com/office/officeart/2005/8/layout/orgChart1"/>
    <dgm:cxn modelId="{C97A8DD5-B952-4A92-9342-5122652E3464}" type="presOf" srcId="{C35C3033-769F-4DC3-BFA1-9CE70DED8832}" destId="{33BF45B0-CFC7-4940-A3C0-8CE22600739C}" srcOrd="0" destOrd="0" presId="urn:microsoft.com/office/officeart/2005/8/layout/orgChart1"/>
    <dgm:cxn modelId="{E745E886-FF03-4BFC-8D3D-C18C0C064679}" type="presOf" srcId="{D66773CD-3505-4254-8C66-FB3923D7FDA9}" destId="{F8E038B1-FBC6-463E-BA65-F3A19E11E686}" srcOrd="0" destOrd="0" presId="urn:microsoft.com/office/officeart/2005/8/layout/orgChart1"/>
    <dgm:cxn modelId="{D56C927F-2AA9-4760-8603-32CE65FBC4D6}" type="presOf" srcId="{D475CBF1-FE8E-41D2-B716-D0F025C32286}" destId="{751F2F3B-4561-45BA-BBFA-86478F139AC0}" srcOrd="1" destOrd="0" presId="urn:microsoft.com/office/officeart/2005/8/layout/orgChart1"/>
    <dgm:cxn modelId="{7CEEC9D3-0237-4371-B416-2FDBDD5CFAB4}" type="presOf" srcId="{6648AF89-033E-4403-B096-FA4712CBFC44}" destId="{30987416-D990-4E3D-AD15-1DEC12FC5C87}" srcOrd="1" destOrd="0" presId="urn:microsoft.com/office/officeart/2005/8/layout/orgChart1"/>
    <dgm:cxn modelId="{3D767A9E-018B-447B-B68E-47CB25DF7760}" srcId="{CFE01A05-EFAE-49CB-B555-3211B6018A62}" destId="{9F3E0168-563A-4C9F-952A-59C308C91953}" srcOrd="1" destOrd="0" parTransId="{A7E6E6D7-CAA5-486E-95C5-8C7B80072C2E}" sibTransId="{D7B071BF-7B34-4776-942B-0C817CD37957}"/>
    <dgm:cxn modelId="{A4FC53EB-A8A1-4274-863F-6617321E2816}" type="presOf" srcId="{50DAAE5B-B01C-46C9-B7AA-18630F09851B}" destId="{A58C8B7F-17EB-4C14-9852-049CC6AE1C73}" srcOrd="1" destOrd="0" presId="urn:microsoft.com/office/officeart/2005/8/layout/orgChart1"/>
    <dgm:cxn modelId="{4B4EBDF1-5C52-4682-B718-0E1236CFAFF5}" type="presOf" srcId="{91895836-9683-4381-A899-CCF05A40C644}" destId="{B2746847-BBEC-40F1-9FED-B76BA72B8740}" srcOrd="0" destOrd="0" presId="urn:microsoft.com/office/officeart/2005/8/layout/orgChart1"/>
    <dgm:cxn modelId="{D870A293-ACF7-4C18-8A59-D6599AD7D114}" type="presOf" srcId="{CFE01A05-EFAE-49CB-B555-3211B6018A62}" destId="{5B1C95D9-FC01-4C50-8C53-C8E599377EAD}" srcOrd="1" destOrd="0" presId="urn:microsoft.com/office/officeart/2005/8/layout/orgChart1"/>
    <dgm:cxn modelId="{BBDE6188-58D6-4B70-803A-C470804E1FED}" srcId="{6377015B-7E47-4B10-9B5D-5B7E8E32EA86}" destId="{2449D32A-36B7-43D4-93E1-B27E0EC45C04}" srcOrd="0" destOrd="0" parTransId="{F7FD955F-5195-4AAD-A41A-DA5E23647E2F}" sibTransId="{9B25D9E3-974C-42F8-B982-4A4A01923CB3}"/>
    <dgm:cxn modelId="{3FB24D4C-6BDA-4A91-B635-A06B6E089297}" srcId="{91895836-9683-4381-A899-CCF05A40C644}" destId="{C214AFDD-C74A-445F-8345-6F143E4F7A94}" srcOrd="2" destOrd="0" parTransId="{39952935-F77D-402C-922E-0ECEDEF92BD2}" sibTransId="{1E7F4519-C883-41C6-90C7-E8B30500DC68}"/>
    <dgm:cxn modelId="{3515708B-C315-4323-AFA2-09AF8A9AE02B}" type="presOf" srcId="{0F52ED6B-3B10-433D-A683-E586DC8B6E92}" destId="{957BC6CA-862C-4A7E-AE56-406DDC9005A3}" srcOrd="0" destOrd="0" presId="urn:microsoft.com/office/officeart/2005/8/layout/orgChart1"/>
    <dgm:cxn modelId="{DC19F6A5-825D-4896-99CE-38DDE22B02A6}" type="presOf" srcId="{50DAAE5B-B01C-46C9-B7AA-18630F09851B}" destId="{3E01DCDC-2AC0-4B6D-AABA-B903D7118B24}" srcOrd="0" destOrd="0" presId="urn:microsoft.com/office/officeart/2005/8/layout/orgChart1"/>
    <dgm:cxn modelId="{27C4E65D-43B1-4AD5-A697-59810810D406}" srcId="{1B98392C-BCEE-49AE-884D-02507623E314}" destId="{FAF58F8B-A9D4-44A1-9542-38279260624D}" srcOrd="6" destOrd="0" parTransId="{5812C2A3-89DA-4C99-9A48-0746B489834F}" sibTransId="{3E108ACA-BAD6-456D-9FB1-242FC70DED1A}"/>
    <dgm:cxn modelId="{E1A22691-89AA-46B9-8180-395741A05F64}" type="presOf" srcId="{85FABC92-3D9B-4C56-8C6D-781726163217}" destId="{92A87610-F289-44E2-A283-AEA7EC1FDD6F}" srcOrd="1" destOrd="0" presId="urn:microsoft.com/office/officeart/2005/8/layout/orgChart1"/>
    <dgm:cxn modelId="{77D4B32D-5EFC-409A-BDEB-38C6B872DF08}" type="presOf" srcId="{75CFE76F-51C5-4593-B2E0-20E11E8B2F5E}" destId="{0873BDA9-D081-42F7-AA29-97AFCF98DE77}" srcOrd="0" destOrd="0" presId="urn:microsoft.com/office/officeart/2005/8/layout/orgChart1"/>
    <dgm:cxn modelId="{55E710F1-2E9D-449B-88F1-E16F56F257D5}" type="presOf" srcId="{39F76EE1-0903-4BDA-8B9D-F4660DFD1876}" destId="{D1D220BC-1F09-4AE8-8A78-C78A1B1C1798}" srcOrd="0" destOrd="0" presId="urn:microsoft.com/office/officeart/2005/8/layout/orgChart1"/>
    <dgm:cxn modelId="{FF885867-880C-4A07-A7B2-6A1796066B04}" type="presOf" srcId="{84986115-DCDF-4DE9-9584-634688733B2B}" destId="{319E75FE-3FDF-47A6-9442-C339AF016C41}" srcOrd="0" destOrd="0" presId="urn:microsoft.com/office/officeart/2005/8/layout/orgChart1"/>
    <dgm:cxn modelId="{8CFB1902-B522-4523-8C52-1CC53502DB61}" srcId="{6377015B-7E47-4B10-9B5D-5B7E8E32EA86}" destId="{858D9655-F5DF-409F-B5CC-558BE5618538}" srcOrd="1" destOrd="0" parTransId="{E3711B9B-C11D-4E7A-A9A4-B529FAABCEFF}" sibTransId="{FB1806F9-E0E7-47CA-8412-A13113F5EEDD}"/>
    <dgm:cxn modelId="{E9E35603-700D-427F-805E-53899F9A0235}" type="presOf" srcId="{49574571-5346-4B69-9539-61E5C3CACC02}" destId="{7CF79D14-294A-4CDA-8141-F4CE894382AB}" srcOrd="1" destOrd="0" presId="urn:microsoft.com/office/officeart/2005/8/layout/orgChart1"/>
    <dgm:cxn modelId="{155AEF25-6574-41CA-874F-42801FC9BCE5}" type="presOf" srcId="{DD51C915-FC0E-4524-8044-799CDE080B63}" destId="{68EC3C82-C2CA-43DF-AB0C-AAED8774424F}" srcOrd="1" destOrd="0" presId="urn:microsoft.com/office/officeart/2005/8/layout/orgChart1"/>
    <dgm:cxn modelId="{07ADCBD4-AD6B-49B6-9736-53D52D7AB961}" srcId="{4C623031-3A49-4488-AA8B-A08846681382}" destId="{1B98392C-BCEE-49AE-884D-02507623E314}" srcOrd="0" destOrd="0" parTransId="{E3DE4C8C-EF19-43F6-AE59-8C268C00C731}" sibTransId="{6724F502-5C06-4544-B0E3-8674BB272E9F}"/>
    <dgm:cxn modelId="{86C81A7B-E160-4C74-94CC-77CB15CEDA4D}" type="presOf" srcId="{AA3CD24C-4E8D-49FE-89A5-A96F94DE8403}" destId="{3BA3022F-1804-490E-B343-1DA31EDED186}" srcOrd="0" destOrd="0" presId="urn:microsoft.com/office/officeart/2005/8/layout/orgChart1"/>
    <dgm:cxn modelId="{5D99DB60-27A6-4508-BEBB-4983D144288E}" srcId="{85FABC92-3D9B-4C56-8C6D-781726163217}" destId="{50DAAE5B-B01C-46C9-B7AA-18630F09851B}" srcOrd="0" destOrd="0" parTransId="{6E6B0A57-950D-4F46-9FA2-5F87C66C6594}" sibTransId="{BE53FC5A-A905-45C8-901D-7918379F9817}"/>
    <dgm:cxn modelId="{543A425A-4107-47A7-BE51-972B16EAF154}" srcId="{1B98392C-BCEE-49AE-884D-02507623E314}" destId="{60FB2360-E8CE-4F74-8840-BCB419A368E3}" srcOrd="7" destOrd="0" parTransId="{29BFD421-5843-4EB4-BF5E-748DAA5CED1C}" sibTransId="{71782636-8118-47A2-90D9-967DA0AAABD8}"/>
    <dgm:cxn modelId="{62BB20BF-5549-4F75-81AC-541442132F57}" type="presOf" srcId="{DDBB9797-9DF4-4ABE-9B09-7FF364F25D86}" destId="{F5A97C49-B55E-4121-885A-0BFC3D5BB9A8}" srcOrd="0" destOrd="0" presId="urn:microsoft.com/office/officeart/2005/8/layout/orgChart1"/>
    <dgm:cxn modelId="{80E08E5A-6958-408F-A5A2-7336604866F9}" type="presOf" srcId="{2C0CFCF4-E4DB-4FBF-BB95-08E808413605}" destId="{ADD607E4-D6B8-4008-839D-AA8EA91435A9}" srcOrd="0" destOrd="0" presId="urn:microsoft.com/office/officeart/2005/8/layout/orgChart1"/>
    <dgm:cxn modelId="{1EA7A380-0433-4690-9A1F-5DB868038DE5}" type="presOf" srcId="{F7B1D43B-9BB5-4905-A0F0-862F41105521}" destId="{32A365B2-F0AA-4820-9EDF-635E263248A2}" srcOrd="0" destOrd="0" presId="urn:microsoft.com/office/officeart/2005/8/layout/orgChart1"/>
    <dgm:cxn modelId="{E9454FD2-AD98-4653-94F8-FB971026B4C9}" type="presOf" srcId="{6E6B0A57-950D-4F46-9FA2-5F87C66C6594}" destId="{A644E390-A57D-4076-B7D0-A2A54FE7A369}" srcOrd="0" destOrd="0" presId="urn:microsoft.com/office/officeart/2005/8/layout/orgChart1"/>
    <dgm:cxn modelId="{16FEEB86-A699-44D9-8D28-C33D53B0A9B7}" type="presOf" srcId="{DD51C915-FC0E-4524-8044-799CDE080B63}" destId="{F0D0AF1F-F13E-4853-AF6D-EB3FD0D62004}" srcOrd="0" destOrd="0" presId="urn:microsoft.com/office/officeart/2005/8/layout/orgChart1"/>
    <dgm:cxn modelId="{6785F683-C7C0-4885-BB8E-5CFC61B3A011}" type="presOf" srcId="{F091061F-FC8E-44F0-B020-AD977E5AA06B}" destId="{06EAB8F8-A064-4AB6-9302-E4A47C0980E0}" srcOrd="0" destOrd="0" presId="urn:microsoft.com/office/officeart/2005/8/layout/orgChart1"/>
    <dgm:cxn modelId="{03D9DCC5-7384-4C88-AA31-CBD431A155B9}" type="presOf" srcId="{85FABC92-3D9B-4C56-8C6D-781726163217}" destId="{A2672423-56FE-4766-82F5-DA7011E4A95A}" srcOrd="0" destOrd="0" presId="urn:microsoft.com/office/officeart/2005/8/layout/orgChart1"/>
    <dgm:cxn modelId="{220E2E59-915F-4BCE-9A4A-927D767DDA59}" type="presOf" srcId="{6648AF89-033E-4403-B096-FA4712CBFC44}" destId="{FDAA08F0-D07B-4FB3-BDED-1025E5290199}" srcOrd="0" destOrd="0" presId="urn:microsoft.com/office/officeart/2005/8/layout/orgChart1"/>
    <dgm:cxn modelId="{71DD0147-22AC-4E55-BA12-CCED7DA334C8}" type="presOf" srcId="{787952EC-9F38-4B5B-B4C0-24FB43F3F818}" destId="{BCA68930-FFC1-4A64-9D63-E1C8885303B8}" srcOrd="0" destOrd="0" presId="urn:microsoft.com/office/officeart/2005/8/layout/orgChart1"/>
    <dgm:cxn modelId="{231687B6-1679-42ED-96D3-BEFA457433F5}" srcId="{FAF58F8B-A9D4-44A1-9542-38279260624D}" destId="{B30CF501-34D1-4D48-ACF6-0E993FE23027}" srcOrd="2" destOrd="0" parTransId="{D3C6D14D-2103-4116-8F56-8AEFD95B4EA9}" sibTransId="{59F1119E-0DF2-4EF6-B333-67F8D7539130}"/>
    <dgm:cxn modelId="{98D283B3-BBBC-4CD4-BA35-F57DD18D4946}" srcId="{1B98392C-BCEE-49AE-884D-02507623E314}" destId="{6377015B-7E47-4B10-9B5D-5B7E8E32EA86}" srcOrd="2" destOrd="0" parTransId="{84986115-DCDF-4DE9-9584-634688733B2B}" sibTransId="{66E1AB34-DAF9-4D21-A973-2792DA698A2D}"/>
    <dgm:cxn modelId="{1CF91D75-3A91-4AC9-B0D7-102D87A5E7AC}" srcId="{7245DC60-66F2-4898-958D-5242D9088A03}" destId="{6F490CE0-E319-42E3-838C-1F6444E65E06}" srcOrd="4" destOrd="0" parTransId="{787952EC-9F38-4B5B-B4C0-24FB43F3F818}" sibTransId="{A3B5740F-5517-45BF-9B14-D5175EE76167}"/>
    <dgm:cxn modelId="{0FCA64B4-46AD-4654-8AB2-98169101974C}" type="presOf" srcId="{49574571-5346-4B69-9539-61E5C3CACC02}" destId="{BDE8BA17-358A-457C-96B8-D269DAD185B3}" srcOrd="0" destOrd="0" presId="urn:microsoft.com/office/officeart/2005/8/layout/orgChart1"/>
    <dgm:cxn modelId="{E2358B4F-9969-473D-A81A-7790BA2F45BC}" type="presOf" srcId="{C6369D77-8F2E-49EA-B6A3-4F59665DCE6B}" destId="{8C88B7D4-8EC5-4F89-BE15-16293C849CE0}" srcOrd="0" destOrd="0" presId="urn:microsoft.com/office/officeart/2005/8/layout/orgChart1"/>
    <dgm:cxn modelId="{2DE8AA4D-5DEA-44AD-B088-FCEF163B4A37}" type="presOf" srcId="{6BD3E2FB-DD80-4DD0-AB50-12A50D6142E2}" destId="{80555660-D668-4103-ADC9-980B1EB38175}" srcOrd="0" destOrd="0" presId="urn:microsoft.com/office/officeart/2005/8/layout/orgChart1"/>
    <dgm:cxn modelId="{E4210EF0-53BF-4777-BAB6-783E33DF614B}" type="presOf" srcId="{9F3E0168-563A-4C9F-952A-59C308C91953}" destId="{17B18193-8095-4C27-99B2-70F2F964CCF8}" srcOrd="0" destOrd="0" presId="urn:microsoft.com/office/officeart/2005/8/layout/orgChart1"/>
    <dgm:cxn modelId="{64DD18D7-9864-4684-A30F-8CF525907A08}" srcId="{91895836-9683-4381-A899-CCF05A40C644}" destId="{D2C91B4B-F81D-479B-A9CC-90ED89220607}" srcOrd="0" destOrd="0" parTransId="{6BD3E2FB-DD80-4DD0-AB50-12A50D6142E2}" sibTransId="{F713887F-ADE0-47E5-8849-5EE61845BB3D}"/>
    <dgm:cxn modelId="{5557ECCE-95B5-4638-9F08-0EE2D5488769}" type="presOf" srcId="{7245DC60-66F2-4898-958D-5242D9088A03}" destId="{43509C41-4C96-49EF-B2F1-60D72F2307DC}" srcOrd="0" destOrd="0" presId="urn:microsoft.com/office/officeart/2005/8/layout/orgChart1"/>
    <dgm:cxn modelId="{192F1FFA-6896-486D-B9CB-BA4229B8D69D}" type="presOf" srcId="{D39BDBD6-2A28-42EB-85FB-3851C86E5926}" destId="{81DD8426-3427-47F4-9BFB-0160E50EBCC0}" srcOrd="0" destOrd="0" presId="urn:microsoft.com/office/officeart/2005/8/layout/orgChart1"/>
    <dgm:cxn modelId="{487490BE-16B8-483F-87EA-BEAC244CB348}" srcId="{7245DC60-66F2-4898-958D-5242D9088A03}" destId="{6648AF89-033E-4403-B096-FA4712CBFC44}" srcOrd="2" destOrd="0" parTransId="{D66773CD-3505-4254-8C66-FB3923D7FDA9}" sibTransId="{1A8478D2-54DE-4D27-A7C9-2D445696E110}"/>
    <dgm:cxn modelId="{DBFA3894-027E-4DE6-94B2-215D7DF09090}" type="presOf" srcId="{F7FD955F-5195-4AAD-A41A-DA5E23647E2F}" destId="{DD9A9CB6-0FB7-47F8-96B6-8031930BFED8}" srcOrd="0" destOrd="0" presId="urn:microsoft.com/office/officeart/2005/8/layout/orgChart1"/>
    <dgm:cxn modelId="{CA6D1D1E-5C1F-4CCA-9B47-D4FECF5DF210}" type="presOf" srcId="{C214AFDD-C74A-445F-8345-6F143E4F7A94}" destId="{9A99F0D9-6BFA-4C4D-A240-2C26DFE18624}" srcOrd="1" destOrd="0" presId="urn:microsoft.com/office/officeart/2005/8/layout/orgChart1"/>
    <dgm:cxn modelId="{65C92B66-AC00-434A-BBA6-7683B2B428DB}" type="presOf" srcId="{F4BDB4C1-3F3A-49F9-8295-078CB7380B50}" destId="{8F4601C8-B391-47CB-A265-063606E35BAB}" srcOrd="0" destOrd="0" presId="urn:microsoft.com/office/officeart/2005/8/layout/orgChart1"/>
    <dgm:cxn modelId="{92B07140-0C6E-4432-A659-DC407D7C69E0}" type="presOf" srcId="{55DC0102-5A3C-4958-B935-A891C8BE3065}" destId="{3048DAC2-A9B0-4FA6-A183-520073E60AE8}" srcOrd="0" destOrd="0" presId="urn:microsoft.com/office/officeart/2005/8/layout/orgChart1"/>
    <dgm:cxn modelId="{FED84530-4B25-4210-8C33-361D4774CFF1}" type="presOf" srcId="{D2990963-589E-4A78-BD5E-BC421A05BF34}" destId="{F5F0F8C7-579F-4FE4-B900-FFC33C90590B}" srcOrd="1" destOrd="0" presId="urn:microsoft.com/office/officeart/2005/8/layout/orgChart1"/>
    <dgm:cxn modelId="{01EB666B-F002-40B6-93FE-DC19491A44EB}" type="presOf" srcId="{99D199CD-728B-480B-82EC-65633556E353}" destId="{2BF101A5-4F8A-4C27-BB18-ECF7AC22C8AB}" srcOrd="0" destOrd="0" presId="urn:microsoft.com/office/officeart/2005/8/layout/orgChart1"/>
    <dgm:cxn modelId="{E28C3A45-E0F7-4EFD-9C61-FD41BFED019F}" type="presOf" srcId="{C0ECDF61-125B-4514-ABB3-613ED029FEF8}" destId="{E8141A1A-97B7-41E1-824D-6FF7B92EDDEC}" srcOrd="0" destOrd="0" presId="urn:microsoft.com/office/officeart/2005/8/layout/orgChart1"/>
    <dgm:cxn modelId="{A001C3AA-AAC2-4CC5-817B-CF43FF745838}" type="presOf" srcId="{E9FFFADF-E339-41A3-8FD4-4C2F5AA1BD97}" destId="{36FE6F4E-4585-4E42-BB4C-AE6C196DDD63}" srcOrd="1" destOrd="0" presId="urn:microsoft.com/office/officeart/2005/8/layout/orgChart1"/>
    <dgm:cxn modelId="{57E849FF-FF4A-47F1-AA66-E9E6BB698A3B}" type="presOf" srcId="{F64C38B2-BD9C-4D60-8974-0D0EE9667A24}" destId="{C5989C38-F456-4B46-B203-BE9CC81A4189}" srcOrd="1" destOrd="0" presId="urn:microsoft.com/office/officeart/2005/8/layout/orgChart1"/>
    <dgm:cxn modelId="{DE8D8469-89CA-41D2-B59A-B0343E3C23D8}" srcId="{1B98392C-BCEE-49AE-884D-02507623E314}" destId="{91895836-9683-4381-A899-CCF05A40C644}" srcOrd="1" destOrd="0" parTransId="{73205A35-52DA-49AE-A1EF-AA79E08B58FB}" sibTransId="{3E00B23A-5766-4735-9544-0BF3815FF8B9}"/>
    <dgm:cxn modelId="{AE70DC98-6F0A-4BE0-9346-08540B5CA763}" type="presOf" srcId="{7245DC60-66F2-4898-958D-5242D9088A03}" destId="{B375A902-EE93-4F16-B28B-64F27EA960E1}" srcOrd="1" destOrd="0" presId="urn:microsoft.com/office/officeart/2005/8/layout/orgChart1"/>
    <dgm:cxn modelId="{CD44C4D0-62D5-459D-BE1E-A48F4544100D}" type="presOf" srcId="{CB0AAB82-C7A0-4BDD-B70C-3E4D7F7C77CA}" destId="{1B9667C8-AB9C-4ADD-97AF-DB478ED62C2E}" srcOrd="0" destOrd="0" presId="urn:microsoft.com/office/officeart/2005/8/layout/orgChart1"/>
    <dgm:cxn modelId="{FBB63080-CFE5-4100-B8F8-EA193A7AF2BD}" type="presOf" srcId="{6F490CE0-E319-42E3-838C-1F6444E65E06}" destId="{F7AEE4C6-09E0-4BD4-844C-98C5024B620D}" srcOrd="0" destOrd="0" presId="urn:microsoft.com/office/officeart/2005/8/layout/orgChart1"/>
    <dgm:cxn modelId="{A96D2019-5B23-46AF-804B-8594999DD9CA}" srcId="{60FB2360-E8CE-4F74-8840-BCB419A368E3}" destId="{F611A1B1-A0DA-498B-9B2F-02B62F625DBB}" srcOrd="1" destOrd="0" parTransId="{F7B1D43B-9BB5-4905-A0F0-862F41105521}" sibTransId="{B8B92EB3-EBF5-4217-BC57-C33478D6881F}"/>
    <dgm:cxn modelId="{A081CBC5-2629-4619-895E-A4EFE558008F}" type="presOf" srcId="{3979C9A4-25AD-4EC3-ADB8-3DDEE4D3BC70}" destId="{9ABDFBA8-B44C-4DC8-BC95-3334E8793E83}" srcOrd="0" destOrd="0" presId="urn:microsoft.com/office/officeart/2005/8/layout/orgChart1"/>
    <dgm:cxn modelId="{E6CB69D9-F8FD-4BD0-9C99-8A13273BCFEA}" type="presOf" srcId="{D475CBF1-FE8E-41D2-B716-D0F025C32286}" destId="{2CDCD5BC-738E-4C9F-AC0C-1CC2B60524AC}" srcOrd="0" destOrd="0" presId="urn:microsoft.com/office/officeart/2005/8/layout/orgChart1"/>
    <dgm:cxn modelId="{513868A3-7784-4D64-AD84-750E6D488265}" srcId="{6377015B-7E47-4B10-9B5D-5B7E8E32EA86}" destId="{5BFEA17F-E9FB-4853-BD95-49DA2203FDC0}" srcOrd="2" destOrd="0" parTransId="{3979C9A4-25AD-4EC3-ADB8-3DDEE4D3BC70}" sibTransId="{12A66EF6-3C03-4C75-A739-84D890C65EA2}"/>
    <dgm:cxn modelId="{F1659B6F-B556-436F-9928-77F4D66BD55B}" type="presOf" srcId="{29BFD421-5843-4EB4-BF5E-748DAA5CED1C}" destId="{79F41AE9-007C-4289-A800-96134BF6A5F5}" srcOrd="0" destOrd="0" presId="urn:microsoft.com/office/officeart/2005/8/layout/orgChart1"/>
    <dgm:cxn modelId="{F15517EF-7BB0-4919-9C28-647AB336F5A7}" type="presOf" srcId="{030F6B66-443D-4E96-BE93-BFD64CC8452B}" destId="{D55DBBC1-BB8F-407A-927B-FD2CD163FA24}" srcOrd="1" destOrd="0" presId="urn:microsoft.com/office/officeart/2005/8/layout/orgChart1"/>
    <dgm:cxn modelId="{D278ADCA-0714-453B-A960-97015EDF2D8E}" type="presOf" srcId="{A7E6E6D7-CAA5-486E-95C5-8C7B80072C2E}" destId="{3E25C6E1-1CD1-4B47-8009-91089D56991B}" srcOrd="0" destOrd="0" presId="urn:microsoft.com/office/officeart/2005/8/layout/orgChart1"/>
    <dgm:cxn modelId="{99432140-7CFB-4406-B16B-C40A734A2B44}" type="presOf" srcId="{FB114BDE-69C7-466F-B4F5-9E661E1650A2}" destId="{819F22DD-4193-40AC-8528-A3C3FD1E1229}" srcOrd="0" destOrd="0" presId="urn:microsoft.com/office/officeart/2005/8/layout/orgChart1"/>
    <dgm:cxn modelId="{516CF596-22DA-435F-81C6-6864D482E5AA}" type="presOf" srcId="{D2990963-589E-4A78-BD5E-BC421A05BF34}" destId="{DAFB8E6F-0285-4354-AC9F-B478DC433005}" srcOrd="0" destOrd="0" presId="urn:microsoft.com/office/officeart/2005/8/layout/orgChart1"/>
    <dgm:cxn modelId="{DA173744-6464-4C9F-A583-1C24E1BBDED3}" type="presOf" srcId="{6377015B-7E47-4B10-9B5D-5B7E8E32EA86}" destId="{66ACB5A1-A615-48C2-8ACC-E4BA776308DB}" srcOrd="0" destOrd="0" presId="urn:microsoft.com/office/officeart/2005/8/layout/orgChart1"/>
    <dgm:cxn modelId="{06F0951C-92D8-47C7-96F9-E16F48F64C9F}" srcId="{D39BDBD6-2A28-42EB-85FB-3851C86E5926}" destId="{59B51D7F-64F4-4B92-9214-430919AB4F59}" srcOrd="1" destOrd="0" parTransId="{1727F2E2-A42D-4D78-BB10-4480F8E47F57}" sibTransId="{1167EB08-5C7A-4700-AAFD-277BA567CB91}"/>
    <dgm:cxn modelId="{BE800F81-306C-4742-83FA-813A9B981BE6}" type="presOf" srcId="{CFE01A05-EFAE-49CB-B555-3211B6018A62}" destId="{F08AB2F8-B72F-420A-8491-267F7D418B9D}" srcOrd="0" destOrd="0" presId="urn:microsoft.com/office/officeart/2005/8/layout/orgChart1"/>
    <dgm:cxn modelId="{5327BF77-5126-4694-B922-361016F63A6D}" type="presOf" srcId="{8CAB7CE2-7A3D-4E4F-B710-EFC00B97E9E4}" destId="{807DA890-B408-40F9-AE6C-305ED0109706}" srcOrd="0" destOrd="0" presId="urn:microsoft.com/office/officeart/2005/8/layout/orgChart1"/>
    <dgm:cxn modelId="{667858CC-6D1D-4767-A3FD-C6FC72A30675}" type="presOf" srcId="{5BFEA17F-E9FB-4853-BD95-49DA2203FDC0}" destId="{8F7A78FC-E098-4E3F-8601-2080899E9CD0}" srcOrd="1" destOrd="0" presId="urn:microsoft.com/office/officeart/2005/8/layout/orgChart1"/>
    <dgm:cxn modelId="{6C655E2D-4AA9-43DB-9805-3518F22BD851}" type="presOf" srcId="{CB0AAB82-C7A0-4BDD-B70C-3E4D7F7C77CA}" destId="{42E44012-DC25-4B57-925C-BF356F65901C}" srcOrd="1" destOrd="0" presId="urn:microsoft.com/office/officeart/2005/8/layout/orgChart1"/>
    <dgm:cxn modelId="{BE22E8F9-1300-419D-8174-3CB7D85B79AE}" type="presOf" srcId="{1727F2E2-A42D-4D78-BB10-4480F8E47F57}" destId="{E1747408-177C-4737-BE6F-4F6F592BA2C2}" srcOrd="0" destOrd="0" presId="urn:microsoft.com/office/officeart/2005/8/layout/orgChart1"/>
    <dgm:cxn modelId="{CEE819B6-761C-4EB7-8125-1B1E8655D14D}" type="presOf" srcId="{030F6B66-443D-4E96-BE93-BFD64CC8452B}" destId="{2C504291-1AD2-42AA-809B-BE0EFA36ECD8}" srcOrd="0" destOrd="0" presId="urn:microsoft.com/office/officeart/2005/8/layout/orgChart1"/>
    <dgm:cxn modelId="{4732C7E6-E0F3-4386-9012-D990986E4815}" type="presOf" srcId="{5BFEA17F-E9FB-4853-BD95-49DA2203FDC0}" destId="{C3D85909-3472-4F9D-AD36-6FDE882554FF}" srcOrd="0" destOrd="0" presId="urn:microsoft.com/office/officeart/2005/8/layout/orgChart1"/>
    <dgm:cxn modelId="{A217A3B7-41DB-4546-BE33-454CF54C952E}" type="presOf" srcId="{D3C6D14D-2103-4116-8F56-8AEFD95B4EA9}" destId="{23187E82-280E-44C0-9717-46FF327FB342}" srcOrd="0" destOrd="0" presId="urn:microsoft.com/office/officeart/2005/8/layout/orgChart1"/>
    <dgm:cxn modelId="{EA9B7D7B-0EC7-4E0D-8BD2-472F8C700C2C}" type="presOf" srcId="{F611A1B1-A0DA-498B-9B2F-02B62F625DBB}" destId="{CC95527D-BB79-4790-8D31-36F9120F0496}" srcOrd="0" destOrd="0" presId="urn:microsoft.com/office/officeart/2005/8/layout/orgChart1"/>
    <dgm:cxn modelId="{DFDB7331-D970-4CF2-9CDA-D2ADC6976B1A}" srcId="{91895836-9683-4381-A899-CCF05A40C644}" destId="{030F6B66-443D-4E96-BE93-BFD64CC8452B}" srcOrd="4" destOrd="0" parTransId="{72A2780F-9A2D-4CD2-BCD2-9C8D53D205E1}" sibTransId="{D4E1DC00-88CE-4E84-A792-47629A41160E}"/>
    <dgm:cxn modelId="{1D54CA07-A2AD-4E0D-9A14-D7F35A80DFD7}" type="presOf" srcId="{1B98392C-BCEE-49AE-884D-02507623E314}" destId="{F1A54BBB-D307-4A30-BF67-48E54BDD9F7E}" srcOrd="1" destOrd="0" presId="urn:microsoft.com/office/officeart/2005/8/layout/orgChart1"/>
    <dgm:cxn modelId="{1AB1A8DF-FE85-4D65-A6FD-1522B0D3E2B3}" type="presOf" srcId="{1B98392C-BCEE-49AE-884D-02507623E314}" destId="{F02FB1FD-A380-44A5-8876-C19FDB8E77CF}" srcOrd="0" destOrd="0" presId="urn:microsoft.com/office/officeart/2005/8/layout/orgChart1"/>
    <dgm:cxn modelId="{D9B16C1C-4340-4AA2-BC47-EF53BF01AF5D}" type="presOf" srcId="{858D9655-F5DF-409F-B5CC-558BE5618538}" destId="{F81AE15F-28D0-4EF6-8A39-A9CC8C8AAEAC}" srcOrd="0" destOrd="0" presId="urn:microsoft.com/office/officeart/2005/8/layout/orgChart1"/>
    <dgm:cxn modelId="{7F654D48-3169-4E4D-B2A1-26E4CB41D640}" type="presOf" srcId="{39F76EE1-0903-4BDA-8B9D-F4660DFD1876}" destId="{57AB8C8A-DE03-47CE-A617-0F37DB43DF39}" srcOrd="1" destOrd="0" presId="urn:microsoft.com/office/officeart/2005/8/layout/orgChart1"/>
    <dgm:cxn modelId="{12F8C8B5-3A4A-4A6F-B2CE-EBBFC88CC9C7}" type="presOf" srcId="{3E6695D6-A03C-4E4A-8694-45BDD260D738}" destId="{24B08027-0A15-4A00-9245-BE1F53FA041E}" srcOrd="0" destOrd="0" presId="urn:microsoft.com/office/officeart/2005/8/layout/orgChart1"/>
    <dgm:cxn modelId="{81A93738-ABB0-4B7B-ACBF-21530802C4C9}" type="presOf" srcId="{E9FFFADF-E339-41A3-8FD4-4C2F5AA1BD97}" destId="{08E3DE04-203B-4D6A-8659-82E61C180923}" srcOrd="0" destOrd="0" presId="urn:microsoft.com/office/officeart/2005/8/layout/orgChart1"/>
    <dgm:cxn modelId="{36E8354E-AF41-49D4-8D96-61E1D684F4F9}" type="presOf" srcId="{F64C38B2-BD9C-4D60-8974-0D0EE9667A24}" destId="{D0197AB2-6A0D-41AB-9273-A195C048344F}" srcOrd="0" destOrd="0" presId="urn:microsoft.com/office/officeart/2005/8/layout/orgChart1"/>
    <dgm:cxn modelId="{26508C3B-1D72-4537-94D5-3DE008F921BE}" srcId="{D39BDBD6-2A28-42EB-85FB-3851C86E5926}" destId="{D2990963-589E-4A78-BD5E-BC421A05BF34}" srcOrd="0" destOrd="0" parTransId="{D82C0EED-49E4-408B-95B8-9AA37B63C2F2}" sibTransId="{0AEACD99-2359-45C6-BBD7-1A1E99357167}"/>
    <dgm:cxn modelId="{94CF39B2-9A5E-4D5B-B4F9-8D49D55D8D15}" type="presOf" srcId="{7F78271A-F2BC-488D-AC3F-3299F63C49E6}" destId="{10C6DE2B-D9EA-45F6-B20A-DE66E95AE891}" srcOrd="1" destOrd="0" presId="urn:microsoft.com/office/officeart/2005/8/layout/orgChart1"/>
    <dgm:cxn modelId="{14AFBF7E-4877-4CD9-B43C-8365BB61621F}" srcId="{60FB2360-E8CE-4F74-8840-BCB419A368E3}" destId="{E9FFFADF-E339-41A3-8FD4-4C2F5AA1BD97}" srcOrd="0" destOrd="0" parTransId="{C0ECDF61-125B-4514-ABB3-613ED029FEF8}" sibTransId="{1E646260-8527-4EB0-981A-E00F90D28F8E}"/>
    <dgm:cxn modelId="{139B63CB-CE07-4510-BD03-84A9AC4D6863}" srcId="{91895836-9683-4381-A899-CCF05A40C644}" destId="{7F78271A-F2BC-488D-AC3F-3299F63C49E6}" srcOrd="1" destOrd="0" parTransId="{47769691-CD5B-4111-9167-278BE928ACCD}" sibTransId="{DFF97010-59FE-4580-BBD0-6673614E79A7}"/>
    <dgm:cxn modelId="{5D2432BE-FE5B-4217-80D0-93C13F13E57E}" type="presOf" srcId="{FAF58F8B-A9D4-44A1-9542-38279260624D}" destId="{3B80A07B-D4AD-4CBA-9155-0C3AF13D2915}" srcOrd="0" destOrd="0" presId="urn:microsoft.com/office/officeart/2005/8/layout/orgChart1"/>
    <dgm:cxn modelId="{232A83B0-DE07-41E2-9F1E-6851E43638A2}" srcId="{7245DC60-66F2-4898-958D-5242D9088A03}" destId="{AA3CD24C-4E8D-49FE-89A5-A96F94DE8403}" srcOrd="1" destOrd="0" parTransId="{E822CC35-8BB7-4067-9B2C-F04E6609A5A6}" sibTransId="{5AFB41C5-FF95-46A1-A29A-F778968085FB}"/>
    <dgm:cxn modelId="{FF3CB2C0-66F1-4CDE-B81E-A12F3E3D95E0}" type="presOf" srcId="{6F490CE0-E319-42E3-838C-1F6444E65E06}" destId="{2E5A2B0F-DF2D-4C5F-AF70-BD035C80648D}" srcOrd="1" destOrd="0" presId="urn:microsoft.com/office/officeart/2005/8/layout/orgChart1"/>
    <dgm:cxn modelId="{643F2F7A-8AC1-49E8-8118-8207E82B2128}" srcId="{91895836-9683-4381-A899-CCF05A40C644}" destId="{DD51C915-FC0E-4524-8044-799CDE080B63}" srcOrd="5" destOrd="0" parTransId="{2AD26228-006C-423D-A95C-1155F74002F0}" sibTransId="{1FBD57E6-0E03-4331-89A5-3528536B965D}"/>
    <dgm:cxn modelId="{E70952A7-445E-426F-8A1B-064FABA3ADDF}" type="presOf" srcId="{47769691-CD5B-4111-9167-278BE928ACCD}" destId="{824AB935-5261-4A1E-B754-7DCD9E2EC518}" srcOrd="0" destOrd="0" presId="urn:microsoft.com/office/officeart/2005/8/layout/orgChart1"/>
    <dgm:cxn modelId="{E4A598CD-AFEF-4FA0-957A-8082A351B4C6}" type="presOf" srcId="{91895836-9683-4381-A899-CCF05A40C644}" destId="{A2345DD9-7AE2-4861-9FA1-3F6F6FF0275F}" srcOrd="1" destOrd="0" presId="urn:microsoft.com/office/officeart/2005/8/layout/orgChart1"/>
    <dgm:cxn modelId="{5618E6A1-76B1-4234-BB51-A1E72200A8EF}" type="presOf" srcId="{D6725DA2-E9B2-452E-9F3D-D8EB3159B6EB}" destId="{957E37A0-8A08-45CD-8E1B-754F05C6B295}" srcOrd="0" destOrd="0" presId="urn:microsoft.com/office/officeart/2005/8/layout/orgChart1"/>
    <dgm:cxn modelId="{C36810CE-A379-4FA7-AB4D-F4F4EC59BDA9}" srcId="{7245DC60-66F2-4898-958D-5242D9088A03}" destId="{D475CBF1-FE8E-41D2-B716-D0F025C32286}" srcOrd="3" destOrd="0" parTransId="{75CFE76F-51C5-4593-B2E0-20E11E8B2F5E}" sibTransId="{615340B1-B620-415B-990A-E0C471BEF6EE}"/>
    <dgm:cxn modelId="{F4AF1C06-FA73-4981-B21C-1A210898B014}" srcId="{1B98392C-BCEE-49AE-884D-02507623E314}" destId="{7245DC60-66F2-4898-958D-5242D9088A03}" srcOrd="0" destOrd="0" parTransId="{A6AEE0B6-6E18-42B0-990A-F174D1178949}" sibTransId="{A5F20DBA-5E6F-47D1-922A-A7BA373E0EC2}"/>
    <dgm:cxn modelId="{259D4250-A859-4AE0-B561-FB6AC313C4B6}" srcId="{91895836-9683-4381-A899-CCF05A40C644}" destId="{FB114BDE-69C7-466F-B4F5-9E661E1650A2}" srcOrd="3" destOrd="0" parTransId="{0F52ED6B-3B10-433D-A683-E586DC8B6E92}" sibTransId="{967019F4-5CFA-4E5E-8D17-A84AA435D533}"/>
    <dgm:cxn modelId="{9FEB473A-9829-4132-8C84-F75168E18F32}" srcId="{1B98392C-BCEE-49AE-884D-02507623E314}" destId="{85FABC92-3D9B-4C56-8C6D-781726163217}" srcOrd="3" destOrd="0" parTransId="{F091061F-FC8E-44F0-B020-AD977E5AA06B}" sibTransId="{C02E4BB3-7950-49F7-B79B-FE7AA1360E0D}"/>
    <dgm:cxn modelId="{7869F774-E78A-4704-8D84-4B6C3A745958}" type="presOf" srcId="{C86DFEE8-B172-4F2B-8950-AA202B75448A}" destId="{538CFCA0-C3FB-4862-90B6-FFC6A4D9D040}" srcOrd="0" destOrd="0" presId="urn:microsoft.com/office/officeart/2005/8/layout/orgChart1"/>
    <dgm:cxn modelId="{272DB6A9-0E37-406D-A9EA-312943D6F4BD}" type="presOf" srcId="{60FB2360-E8CE-4F74-8840-BCB419A368E3}" destId="{4E8F5D19-FF7F-4B4A-A9A1-1B20DA98A3DC}" srcOrd="1" destOrd="0" presId="urn:microsoft.com/office/officeart/2005/8/layout/orgChart1"/>
    <dgm:cxn modelId="{E8B238A8-E5BE-4F4A-98D3-A0F2ED941E7F}" type="presOf" srcId="{6377015B-7E47-4B10-9B5D-5B7E8E32EA86}" destId="{21AEA27C-1DC8-4BAB-B6A2-DBC8085873C7}" srcOrd="1" destOrd="0" presId="urn:microsoft.com/office/officeart/2005/8/layout/orgChart1"/>
    <dgm:cxn modelId="{C750FE53-F277-4EB7-B027-64569A6421D4}" srcId="{FAF58F8B-A9D4-44A1-9542-38279260624D}" destId="{CB0AAB82-C7A0-4BDD-B70C-3E4D7F7C77CA}" srcOrd="1" destOrd="0" parTransId="{DDBB9797-9DF4-4ABE-9B09-7FF364F25D86}" sibTransId="{BBB989F3-510E-40DD-AAA5-DA80A4C3B5AA}"/>
    <dgm:cxn modelId="{FF307E91-2B2B-45D0-A72C-272C39C0F940}" type="presOf" srcId="{7F78271A-F2BC-488D-AC3F-3299F63C49E6}" destId="{A274A1C7-47E2-4B4A-8368-AF2BAFFDB682}" srcOrd="0" destOrd="0" presId="urn:microsoft.com/office/officeart/2005/8/layout/orgChart1"/>
    <dgm:cxn modelId="{22564AAD-F951-48A9-AB3E-10C6985AF4FE}" type="presOf" srcId="{D2C91B4B-F81D-479B-A9CC-90ED89220607}" destId="{6B712170-A11F-42E6-B901-F0D37E5109FD}" srcOrd="0" destOrd="0" presId="urn:microsoft.com/office/officeart/2005/8/layout/orgChart1"/>
    <dgm:cxn modelId="{16D3323B-BB0B-4F91-AF13-58973BE92F7B}" srcId="{7245DC60-66F2-4898-958D-5242D9088A03}" destId="{55DC0102-5A3C-4958-B935-A891C8BE3065}" srcOrd="0" destOrd="0" parTransId="{F4BDB4C1-3F3A-49F9-8295-078CB7380B50}" sibTransId="{4D1201A8-C4BA-4F14-8804-56B85C9925ED}"/>
    <dgm:cxn modelId="{C72AF7F5-2052-4AB3-88BC-E7415A928F76}" type="presOf" srcId="{EAC9DEF6-9D85-4809-A8D2-601E42A944EE}" destId="{948366F5-94CE-4C4F-809D-0A7583F81505}" srcOrd="1" destOrd="0" presId="urn:microsoft.com/office/officeart/2005/8/layout/orgChart1"/>
    <dgm:cxn modelId="{42D1BCAF-CE09-4500-A173-CB3476921631}" type="presOf" srcId="{9F3E0168-563A-4C9F-952A-59C308C91953}" destId="{0190BF2D-E15C-4F63-B844-54940C03B11A}" srcOrd="1" destOrd="0" presId="urn:microsoft.com/office/officeart/2005/8/layout/orgChart1"/>
    <dgm:cxn modelId="{B97AAB4C-C86E-4C99-8BB4-8D2AED3891EA}" srcId="{1B98392C-BCEE-49AE-884D-02507623E314}" destId="{CFE01A05-EFAE-49CB-B555-3211B6018A62}" srcOrd="4" destOrd="0" parTransId="{18D6B343-C155-4721-A634-388C7D627274}" sibTransId="{33E9FE37-A0BE-463E-A08E-204B366D169C}"/>
    <dgm:cxn modelId="{8AD7FA2D-F4D8-494E-A876-3F4463288FD4}" type="presParOf" srcId="{4DFC7779-234A-4728-BBDC-8A6D21716935}" destId="{A0E74D71-E32B-44D1-92AF-2FC59E1FF5FD}" srcOrd="0" destOrd="0" presId="urn:microsoft.com/office/officeart/2005/8/layout/orgChart1"/>
    <dgm:cxn modelId="{B6722A06-B895-40E5-BE54-2DE22EC2B965}" type="presParOf" srcId="{A0E74D71-E32B-44D1-92AF-2FC59E1FF5FD}" destId="{D845CF7C-D959-452A-BF3F-2024F11645E4}" srcOrd="0" destOrd="0" presId="urn:microsoft.com/office/officeart/2005/8/layout/orgChart1"/>
    <dgm:cxn modelId="{1A104034-F3DB-40A7-B181-EB63AA5EC998}" type="presParOf" srcId="{D845CF7C-D959-452A-BF3F-2024F11645E4}" destId="{F02FB1FD-A380-44A5-8876-C19FDB8E77CF}" srcOrd="0" destOrd="0" presId="urn:microsoft.com/office/officeart/2005/8/layout/orgChart1"/>
    <dgm:cxn modelId="{17EF8F86-D292-4A81-84AC-A67D3D9BF4AC}" type="presParOf" srcId="{D845CF7C-D959-452A-BF3F-2024F11645E4}" destId="{F1A54BBB-D307-4A30-BF67-48E54BDD9F7E}" srcOrd="1" destOrd="0" presId="urn:microsoft.com/office/officeart/2005/8/layout/orgChart1"/>
    <dgm:cxn modelId="{B06DF5C1-41BD-40F2-A40C-B7786506FF93}" type="presParOf" srcId="{A0E74D71-E32B-44D1-92AF-2FC59E1FF5FD}" destId="{DB448DA0-C7C6-4C71-BB11-6CF8C403526B}" srcOrd="1" destOrd="0" presId="urn:microsoft.com/office/officeart/2005/8/layout/orgChart1"/>
    <dgm:cxn modelId="{60E353AC-3D8E-4D5D-8668-83844EFEB1AA}" type="presParOf" srcId="{DB448DA0-C7C6-4C71-BB11-6CF8C403526B}" destId="{267A0E0E-B10E-429B-B460-36E1EA68414E}" srcOrd="0" destOrd="0" presId="urn:microsoft.com/office/officeart/2005/8/layout/orgChart1"/>
    <dgm:cxn modelId="{D80FF83E-FB53-48F9-9278-FB1FEAE33306}" type="presParOf" srcId="{DB448DA0-C7C6-4C71-BB11-6CF8C403526B}" destId="{6EF98599-71F2-4DA2-8FCF-C2463A5FCBAB}" srcOrd="1" destOrd="0" presId="urn:microsoft.com/office/officeart/2005/8/layout/orgChart1"/>
    <dgm:cxn modelId="{D2098AE9-C4EC-4674-AF26-7FAE5E08D42D}" type="presParOf" srcId="{6EF98599-71F2-4DA2-8FCF-C2463A5FCBAB}" destId="{8ACAB59C-DA6D-48B2-96CB-0BF2D8E187D6}" srcOrd="0" destOrd="0" presId="urn:microsoft.com/office/officeart/2005/8/layout/orgChart1"/>
    <dgm:cxn modelId="{3640C95D-2600-4844-84E7-6688A6C1918A}" type="presParOf" srcId="{8ACAB59C-DA6D-48B2-96CB-0BF2D8E187D6}" destId="{43509C41-4C96-49EF-B2F1-60D72F2307DC}" srcOrd="0" destOrd="0" presId="urn:microsoft.com/office/officeart/2005/8/layout/orgChart1"/>
    <dgm:cxn modelId="{72D39608-2A4E-4B00-8AAA-3FEC6772F3FB}" type="presParOf" srcId="{8ACAB59C-DA6D-48B2-96CB-0BF2D8E187D6}" destId="{B375A902-EE93-4F16-B28B-64F27EA960E1}" srcOrd="1" destOrd="0" presId="urn:microsoft.com/office/officeart/2005/8/layout/orgChart1"/>
    <dgm:cxn modelId="{FAA75923-4648-46B7-8E26-50E52B70020A}" type="presParOf" srcId="{6EF98599-71F2-4DA2-8FCF-C2463A5FCBAB}" destId="{3C633C26-E359-4BA0-8236-DEF6F63AB48B}" srcOrd="1" destOrd="0" presId="urn:microsoft.com/office/officeart/2005/8/layout/orgChart1"/>
    <dgm:cxn modelId="{1E3D3B3A-E9DC-4B1B-80D1-BEB22E154E75}" type="presParOf" srcId="{3C633C26-E359-4BA0-8236-DEF6F63AB48B}" destId="{8F4601C8-B391-47CB-A265-063606E35BAB}" srcOrd="0" destOrd="0" presId="urn:microsoft.com/office/officeart/2005/8/layout/orgChart1"/>
    <dgm:cxn modelId="{7B4A1C78-B8D6-4449-9077-7CFA4659C87F}" type="presParOf" srcId="{3C633C26-E359-4BA0-8236-DEF6F63AB48B}" destId="{5CFD7A8C-B08E-4F98-962B-656E126DCD21}" srcOrd="1" destOrd="0" presId="urn:microsoft.com/office/officeart/2005/8/layout/orgChart1"/>
    <dgm:cxn modelId="{BFA24C83-5F8C-46DD-BDCE-B5ABA48F5F76}" type="presParOf" srcId="{5CFD7A8C-B08E-4F98-962B-656E126DCD21}" destId="{755113F4-A4AD-4AFB-82B0-27F6F0B9C3DE}" srcOrd="0" destOrd="0" presId="urn:microsoft.com/office/officeart/2005/8/layout/orgChart1"/>
    <dgm:cxn modelId="{26378038-8AE3-4002-9B27-8C7EE91C1D6C}" type="presParOf" srcId="{755113F4-A4AD-4AFB-82B0-27F6F0B9C3DE}" destId="{3048DAC2-A9B0-4FA6-A183-520073E60AE8}" srcOrd="0" destOrd="0" presId="urn:microsoft.com/office/officeart/2005/8/layout/orgChart1"/>
    <dgm:cxn modelId="{29FC249E-BC72-42C1-890D-E68EEDCD6CC0}" type="presParOf" srcId="{755113F4-A4AD-4AFB-82B0-27F6F0B9C3DE}" destId="{577C6948-0F1D-409B-8C18-AA459C33931D}" srcOrd="1" destOrd="0" presId="urn:microsoft.com/office/officeart/2005/8/layout/orgChart1"/>
    <dgm:cxn modelId="{335CB4C6-D586-4E39-8E76-629596D7497C}" type="presParOf" srcId="{5CFD7A8C-B08E-4F98-962B-656E126DCD21}" destId="{60EB95FA-11AD-4391-A5A1-0EE151F0F1C4}" srcOrd="1" destOrd="0" presId="urn:microsoft.com/office/officeart/2005/8/layout/orgChart1"/>
    <dgm:cxn modelId="{C4B81E37-7C62-44A0-B602-59CAC305A703}" type="presParOf" srcId="{5CFD7A8C-B08E-4F98-962B-656E126DCD21}" destId="{C68608B7-443B-4946-A4D0-6D81F3E3CB62}" srcOrd="2" destOrd="0" presId="urn:microsoft.com/office/officeart/2005/8/layout/orgChart1"/>
    <dgm:cxn modelId="{9ED3ADD6-25F9-4D0D-B1B4-551F8EC579BA}" type="presParOf" srcId="{3C633C26-E359-4BA0-8236-DEF6F63AB48B}" destId="{247A001D-0FAA-4CFB-B9E4-B9F946EA610A}" srcOrd="2" destOrd="0" presId="urn:microsoft.com/office/officeart/2005/8/layout/orgChart1"/>
    <dgm:cxn modelId="{CC2FE91B-DC9C-457E-A603-5D1CF68632EB}" type="presParOf" srcId="{3C633C26-E359-4BA0-8236-DEF6F63AB48B}" destId="{8E299815-36D5-439D-9B0D-BB91D2604DF3}" srcOrd="3" destOrd="0" presId="urn:microsoft.com/office/officeart/2005/8/layout/orgChart1"/>
    <dgm:cxn modelId="{A0B787AA-5E69-4A49-B7BD-4C90F36AD0BA}" type="presParOf" srcId="{8E299815-36D5-439D-9B0D-BB91D2604DF3}" destId="{71983188-EAEE-4033-9E61-66A5408ABE1D}" srcOrd="0" destOrd="0" presId="urn:microsoft.com/office/officeart/2005/8/layout/orgChart1"/>
    <dgm:cxn modelId="{80A324E0-F522-40FE-8FF1-7E691120097B}" type="presParOf" srcId="{71983188-EAEE-4033-9E61-66A5408ABE1D}" destId="{3BA3022F-1804-490E-B343-1DA31EDED186}" srcOrd="0" destOrd="0" presId="urn:microsoft.com/office/officeart/2005/8/layout/orgChart1"/>
    <dgm:cxn modelId="{7F10DF49-A116-4733-9386-64B63979EACD}" type="presParOf" srcId="{71983188-EAEE-4033-9E61-66A5408ABE1D}" destId="{6477CC10-5832-4F9C-97BD-A8784B47B21D}" srcOrd="1" destOrd="0" presId="urn:microsoft.com/office/officeart/2005/8/layout/orgChart1"/>
    <dgm:cxn modelId="{A5824F8D-F535-475C-AFEA-3881170D6808}" type="presParOf" srcId="{8E299815-36D5-439D-9B0D-BB91D2604DF3}" destId="{9D001940-3847-477C-BF5B-ED65D7764CCB}" srcOrd="1" destOrd="0" presId="urn:microsoft.com/office/officeart/2005/8/layout/orgChart1"/>
    <dgm:cxn modelId="{8EF75A20-AC2C-4F4E-A652-9904E90D225F}" type="presParOf" srcId="{8E299815-36D5-439D-9B0D-BB91D2604DF3}" destId="{43497717-98A4-4FB4-81F6-773E0FCA0904}" srcOrd="2" destOrd="0" presId="urn:microsoft.com/office/officeart/2005/8/layout/orgChart1"/>
    <dgm:cxn modelId="{27260B19-75E6-4A21-81A8-D72FFE0C0A9B}" type="presParOf" srcId="{3C633C26-E359-4BA0-8236-DEF6F63AB48B}" destId="{F8E038B1-FBC6-463E-BA65-F3A19E11E686}" srcOrd="4" destOrd="0" presId="urn:microsoft.com/office/officeart/2005/8/layout/orgChart1"/>
    <dgm:cxn modelId="{B68C9202-3764-4E2F-BBD1-C27DA175ED1C}" type="presParOf" srcId="{3C633C26-E359-4BA0-8236-DEF6F63AB48B}" destId="{45269239-D4E0-40DF-91BE-E7DE9E7796B1}" srcOrd="5" destOrd="0" presId="urn:microsoft.com/office/officeart/2005/8/layout/orgChart1"/>
    <dgm:cxn modelId="{08327715-6FE8-41BA-A630-BEC845D5BEFA}" type="presParOf" srcId="{45269239-D4E0-40DF-91BE-E7DE9E7796B1}" destId="{120A4D54-133E-4702-88F2-9BAFB97C3EFE}" srcOrd="0" destOrd="0" presId="urn:microsoft.com/office/officeart/2005/8/layout/orgChart1"/>
    <dgm:cxn modelId="{8789C2D4-C839-4827-9090-20A57F208A60}" type="presParOf" srcId="{120A4D54-133E-4702-88F2-9BAFB97C3EFE}" destId="{FDAA08F0-D07B-4FB3-BDED-1025E5290199}" srcOrd="0" destOrd="0" presId="urn:microsoft.com/office/officeart/2005/8/layout/orgChart1"/>
    <dgm:cxn modelId="{6FE4864C-4112-4117-9C2E-F5FC141157CC}" type="presParOf" srcId="{120A4D54-133E-4702-88F2-9BAFB97C3EFE}" destId="{30987416-D990-4E3D-AD15-1DEC12FC5C87}" srcOrd="1" destOrd="0" presId="urn:microsoft.com/office/officeart/2005/8/layout/orgChart1"/>
    <dgm:cxn modelId="{816A9EDB-F370-49A5-AB5A-80D293CE97D0}" type="presParOf" srcId="{45269239-D4E0-40DF-91BE-E7DE9E7796B1}" destId="{D3984817-1E38-4430-9965-9137657DDDFF}" srcOrd="1" destOrd="0" presId="urn:microsoft.com/office/officeart/2005/8/layout/orgChart1"/>
    <dgm:cxn modelId="{14C18702-81D3-48D7-9400-20EB884A3776}" type="presParOf" srcId="{45269239-D4E0-40DF-91BE-E7DE9E7796B1}" destId="{9C3B8281-DD61-4D2F-A8E9-B3FDCF7D1AFC}" srcOrd="2" destOrd="0" presId="urn:microsoft.com/office/officeart/2005/8/layout/orgChart1"/>
    <dgm:cxn modelId="{E1F1B746-0E36-4718-BDE1-305D5BD68945}" type="presParOf" srcId="{3C633C26-E359-4BA0-8236-DEF6F63AB48B}" destId="{0873BDA9-D081-42F7-AA29-97AFCF98DE77}" srcOrd="6" destOrd="0" presId="urn:microsoft.com/office/officeart/2005/8/layout/orgChart1"/>
    <dgm:cxn modelId="{E9D25C6D-95CA-46FE-8313-F66285877054}" type="presParOf" srcId="{3C633C26-E359-4BA0-8236-DEF6F63AB48B}" destId="{8584D717-216A-49B2-A644-1BADE17CBC99}" srcOrd="7" destOrd="0" presId="urn:microsoft.com/office/officeart/2005/8/layout/orgChart1"/>
    <dgm:cxn modelId="{B1DE848F-EA69-46F7-80AE-F3265810E5BA}" type="presParOf" srcId="{8584D717-216A-49B2-A644-1BADE17CBC99}" destId="{0A8B5119-FEA2-4FCA-8FE2-2806539EEA6F}" srcOrd="0" destOrd="0" presId="urn:microsoft.com/office/officeart/2005/8/layout/orgChart1"/>
    <dgm:cxn modelId="{BD56104C-3B2B-481E-A01A-B39EEB019FBF}" type="presParOf" srcId="{0A8B5119-FEA2-4FCA-8FE2-2806539EEA6F}" destId="{2CDCD5BC-738E-4C9F-AC0C-1CC2B60524AC}" srcOrd="0" destOrd="0" presId="urn:microsoft.com/office/officeart/2005/8/layout/orgChart1"/>
    <dgm:cxn modelId="{472185A4-4D40-4723-ACB6-ACD9565A428A}" type="presParOf" srcId="{0A8B5119-FEA2-4FCA-8FE2-2806539EEA6F}" destId="{751F2F3B-4561-45BA-BBFA-86478F139AC0}" srcOrd="1" destOrd="0" presId="urn:microsoft.com/office/officeart/2005/8/layout/orgChart1"/>
    <dgm:cxn modelId="{EF6D8DF9-14F9-48DE-8000-45CD4971B2D5}" type="presParOf" srcId="{8584D717-216A-49B2-A644-1BADE17CBC99}" destId="{A866EE05-7537-4F44-9EF5-9FD7C96CE5CC}" srcOrd="1" destOrd="0" presId="urn:microsoft.com/office/officeart/2005/8/layout/orgChart1"/>
    <dgm:cxn modelId="{5FA13314-0C2A-43CB-A8F8-CBCA91AE7618}" type="presParOf" srcId="{8584D717-216A-49B2-A644-1BADE17CBC99}" destId="{E2DD3955-2665-4827-AAD5-F84B1115AC79}" srcOrd="2" destOrd="0" presId="urn:microsoft.com/office/officeart/2005/8/layout/orgChart1"/>
    <dgm:cxn modelId="{5AC85369-E3EC-4975-81B1-C892AE3BF66D}" type="presParOf" srcId="{3C633C26-E359-4BA0-8236-DEF6F63AB48B}" destId="{BCA68930-FFC1-4A64-9D63-E1C8885303B8}" srcOrd="8" destOrd="0" presId="urn:microsoft.com/office/officeart/2005/8/layout/orgChart1"/>
    <dgm:cxn modelId="{2BE94C6A-A936-40D8-B3F4-D3D474C0D659}" type="presParOf" srcId="{3C633C26-E359-4BA0-8236-DEF6F63AB48B}" destId="{73F07DE0-CE47-4DB9-BD67-3BF26E5B26B5}" srcOrd="9" destOrd="0" presId="urn:microsoft.com/office/officeart/2005/8/layout/orgChart1"/>
    <dgm:cxn modelId="{F7C46054-83D9-44EA-A4A1-B2917842E68E}" type="presParOf" srcId="{73F07DE0-CE47-4DB9-BD67-3BF26E5B26B5}" destId="{59C61AE6-F43C-4D98-8511-A64510838510}" srcOrd="0" destOrd="0" presId="urn:microsoft.com/office/officeart/2005/8/layout/orgChart1"/>
    <dgm:cxn modelId="{E281DFC3-25E9-4B42-80A0-7A89C5D0AC86}" type="presParOf" srcId="{59C61AE6-F43C-4D98-8511-A64510838510}" destId="{F7AEE4C6-09E0-4BD4-844C-98C5024B620D}" srcOrd="0" destOrd="0" presId="urn:microsoft.com/office/officeart/2005/8/layout/orgChart1"/>
    <dgm:cxn modelId="{96FF2929-BD57-4154-9348-2180660081A5}" type="presParOf" srcId="{59C61AE6-F43C-4D98-8511-A64510838510}" destId="{2E5A2B0F-DF2D-4C5F-AF70-BD035C80648D}" srcOrd="1" destOrd="0" presId="urn:microsoft.com/office/officeart/2005/8/layout/orgChart1"/>
    <dgm:cxn modelId="{9EC8BB1A-A795-4FEE-899B-626D282FE7B4}" type="presParOf" srcId="{73F07DE0-CE47-4DB9-BD67-3BF26E5B26B5}" destId="{0824DE7D-7169-4DF7-A8A4-8268A1D11DAE}" srcOrd="1" destOrd="0" presId="urn:microsoft.com/office/officeart/2005/8/layout/orgChart1"/>
    <dgm:cxn modelId="{8A453689-BA8F-4F1A-9224-CB8C125EDE17}" type="presParOf" srcId="{73F07DE0-CE47-4DB9-BD67-3BF26E5B26B5}" destId="{A5F15869-1DD9-408C-AB14-E1A37D9A9C58}" srcOrd="2" destOrd="0" presId="urn:microsoft.com/office/officeart/2005/8/layout/orgChart1"/>
    <dgm:cxn modelId="{A29CAE2D-AE76-47CC-BF34-96A8C7E3E4F1}" type="presParOf" srcId="{3C633C26-E359-4BA0-8236-DEF6F63AB48B}" destId="{2BF101A5-4F8A-4C27-BB18-ECF7AC22C8AB}" srcOrd="10" destOrd="0" presId="urn:microsoft.com/office/officeart/2005/8/layout/orgChart1"/>
    <dgm:cxn modelId="{056BBFC5-5237-4CF1-A07C-E4C547CF943A}" type="presParOf" srcId="{3C633C26-E359-4BA0-8236-DEF6F63AB48B}" destId="{CCE4E5A0-87D5-4BEF-AD34-128A1BA86BE5}" srcOrd="11" destOrd="0" presId="urn:microsoft.com/office/officeart/2005/8/layout/orgChart1"/>
    <dgm:cxn modelId="{9CC58085-E016-48BB-9C27-E93C48C2E542}" type="presParOf" srcId="{CCE4E5A0-87D5-4BEF-AD34-128A1BA86BE5}" destId="{65E3BF88-1B0B-4C4B-8677-1AC6A785C5EA}" srcOrd="0" destOrd="0" presId="urn:microsoft.com/office/officeart/2005/8/layout/orgChart1"/>
    <dgm:cxn modelId="{7BA68417-5E7F-49DB-BB99-4D90ECE6E9D7}" type="presParOf" srcId="{65E3BF88-1B0B-4C4B-8677-1AC6A785C5EA}" destId="{BDE8BA17-358A-457C-96B8-D269DAD185B3}" srcOrd="0" destOrd="0" presId="urn:microsoft.com/office/officeart/2005/8/layout/orgChart1"/>
    <dgm:cxn modelId="{FC2EF267-3D26-43DD-9E23-7571CA94D254}" type="presParOf" srcId="{65E3BF88-1B0B-4C4B-8677-1AC6A785C5EA}" destId="{7CF79D14-294A-4CDA-8141-F4CE894382AB}" srcOrd="1" destOrd="0" presId="urn:microsoft.com/office/officeart/2005/8/layout/orgChart1"/>
    <dgm:cxn modelId="{6AD8A0E8-3E88-4B8F-8C50-0CD67FF42473}" type="presParOf" srcId="{CCE4E5A0-87D5-4BEF-AD34-128A1BA86BE5}" destId="{8FD85B3A-F1E1-48FA-BFC5-60517586AF78}" srcOrd="1" destOrd="0" presId="urn:microsoft.com/office/officeart/2005/8/layout/orgChart1"/>
    <dgm:cxn modelId="{355C33B8-A089-49B5-BB51-E987FAFA1262}" type="presParOf" srcId="{CCE4E5A0-87D5-4BEF-AD34-128A1BA86BE5}" destId="{430D17DA-79AD-4249-BB33-572CEF06545D}" srcOrd="2" destOrd="0" presId="urn:microsoft.com/office/officeart/2005/8/layout/orgChart1"/>
    <dgm:cxn modelId="{696544D8-BF48-4F23-9638-29CA10BECF4B}" type="presParOf" srcId="{6EF98599-71F2-4DA2-8FCF-C2463A5FCBAB}" destId="{0C8294EB-3479-47CD-BCB0-D03819699D7E}" srcOrd="2" destOrd="0" presId="urn:microsoft.com/office/officeart/2005/8/layout/orgChart1"/>
    <dgm:cxn modelId="{0DDC7A5C-9800-4951-A166-D55A6973CBE0}" type="presParOf" srcId="{DB448DA0-C7C6-4C71-BB11-6CF8C403526B}" destId="{1E1BDA6C-91DE-481E-B557-4F454C2EDBC6}" srcOrd="2" destOrd="0" presId="urn:microsoft.com/office/officeart/2005/8/layout/orgChart1"/>
    <dgm:cxn modelId="{5B9F0DAC-7AE6-4E61-941B-F3447F16A0D7}" type="presParOf" srcId="{DB448DA0-C7C6-4C71-BB11-6CF8C403526B}" destId="{FCC00D70-1FEF-43BC-85D2-4D45FFDC777B}" srcOrd="3" destOrd="0" presId="urn:microsoft.com/office/officeart/2005/8/layout/orgChart1"/>
    <dgm:cxn modelId="{CB2B433D-6A59-4A53-A5C4-7553A062CBEF}" type="presParOf" srcId="{FCC00D70-1FEF-43BC-85D2-4D45FFDC777B}" destId="{E508BF1F-5519-4A47-B8EB-F704B1A41DF9}" srcOrd="0" destOrd="0" presId="urn:microsoft.com/office/officeart/2005/8/layout/orgChart1"/>
    <dgm:cxn modelId="{A8897222-F056-426E-9497-0BE97F26A6E8}" type="presParOf" srcId="{E508BF1F-5519-4A47-B8EB-F704B1A41DF9}" destId="{B2746847-BBEC-40F1-9FED-B76BA72B8740}" srcOrd="0" destOrd="0" presId="urn:microsoft.com/office/officeart/2005/8/layout/orgChart1"/>
    <dgm:cxn modelId="{87B29DBB-04ED-4C04-8658-4D4A9B78FF47}" type="presParOf" srcId="{E508BF1F-5519-4A47-B8EB-F704B1A41DF9}" destId="{A2345DD9-7AE2-4861-9FA1-3F6F6FF0275F}" srcOrd="1" destOrd="0" presId="urn:microsoft.com/office/officeart/2005/8/layout/orgChart1"/>
    <dgm:cxn modelId="{7B4C5164-01B1-4D6E-9C93-5719B76432D9}" type="presParOf" srcId="{FCC00D70-1FEF-43BC-85D2-4D45FFDC777B}" destId="{A3C5E089-E6E4-4970-A6EC-A3BFAA8CA84A}" srcOrd="1" destOrd="0" presId="urn:microsoft.com/office/officeart/2005/8/layout/orgChart1"/>
    <dgm:cxn modelId="{2788ABE3-E21A-4E70-B7F4-A760C91390A9}" type="presParOf" srcId="{A3C5E089-E6E4-4970-A6EC-A3BFAA8CA84A}" destId="{80555660-D668-4103-ADC9-980B1EB38175}" srcOrd="0" destOrd="0" presId="urn:microsoft.com/office/officeart/2005/8/layout/orgChart1"/>
    <dgm:cxn modelId="{B0B0A9DE-DF70-4371-88BF-38C49922C893}" type="presParOf" srcId="{A3C5E089-E6E4-4970-A6EC-A3BFAA8CA84A}" destId="{715E6B7C-A0C6-47F2-A4A2-72A9AD1B19F2}" srcOrd="1" destOrd="0" presId="urn:microsoft.com/office/officeart/2005/8/layout/orgChart1"/>
    <dgm:cxn modelId="{C91ED05F-AE4E-41E6-8397-C6A34332A50B}" type="presParOf" srcId="{715E6B7C-A0C6-47F2-A4A2-72A9AD1B19F2}" destId="{0C5A73BE-41EB-43DA-A9E9-BB994741A087}" srcOrd="0" destOrd="0" presId="urn:microsoft.com/office/officeart/2005/8/layout/orgChart1"/>
    <dgm:cxn modelId="{D8413BBA-947E-4925-8773-F909ACA2290F}" type="presParOf" srcId="{0C5A73BE-41EB-43DA-A9E9-BB994741A087}" destId="{6B712170-A11F-42E6-B901-F0D37E5109FD}" srcOrd="0" destOrd="0" presId="urn:microsoft.com/office/officeart/2005/8/layout/orgChart1"/>
    <dgm:cxn modelId="{599D6D53-3B80-45A3-86B4-F90E596124D5}" type="presParOf" srcId="{0C5A73BE-41EB-43DA-A9E9-BB994741A087}" destId="{F45A423C-9EE9-454E-BDDD-A1BEBCA6C2BE}" srcOrd="1" destOrd="0" presId="urn:microsoft.com/office/officeart/2005/8/layout/orgChart1"/>
    <dgm:cxn modelId="{0C74D084-FACB-42B6-9F7B-EDB6528B6263}" type="presParOf" srcId="{715E6B7C-A0C6-47F2-A4A2-72A9AD1B19F2}" destId="{FE3CFFC8-AFE6-49C8-935B-B3AEB3AA24D8}" srcOrd="1" destOrd="0" presId="urn:microsoft.com/office/officeart/2005/8/layout/orgChart1"/>
    <dgm:cxn modelId="{EBE2288E-A2BF-471D-BC0B-DF143E9A9AA6}" type="presParOf" srcId="{715E6B7C-A0C6-47F2-A4A2-72A9AD1B19F2}" destId="{180FFFC4-5C6F-4381-BA3A-669EC0104B11}" srcOrd="2" destOrd="0" presId="urn:microsoft.com/office/officeart/2005/8/layout/orgChart1"/>
    <dgm:cxn modelId="{D82200BA-A524-4916-9973-B6741928FA7A}" type="presParOf" srcId="{A3C5E089-E6E4-4970-A6EC-A3BFAA8CA84A}" destId="{824AB935-5261-4A1E-B754-7DCD9E2EC518}" srcOrd="2" destOrd="0" presId="urn:microsoft.com/office/officeart/2005/8/layout/orgChart1"/>
    <dgm:cxn modelId="{0D62026F-D583-4B0D-80D9-D86957CE8796}" type="presParOf" srcId="{A3C5E089-E6E4-4970-A6EC-A3BFAA8CA84A}" destId="{7CBD86EF-0B5C-4B35-ABD1-C209E136BA4E}" srcOrd="3" destOrd="0" presId="urn:microsoft.com/office/officeart/2005/8/layout/orgChart1"/>
    <dgm:cxn modelId="{07DD189F-E894-4534-9F53-BFF929D186EE}" type="presParOf" srcId="{7CBD86EF-0B5C-4B35-ABD1-C209E136BA4E}" destId="{86443DA1-FC58-439D-A34F-EB438BA35D93}" srcOrd="0" destOrd="0" presId="urn:microsoft.com/office/officeart/2005/8/layout/orgChart1"/>
    <dgm:cxn modelId="{C7F2A0A5-19DB-435D-A100-F1C5E51AD440}" type="presParOf" srcId="{86443DA1-FC58-439D-A34F-EB438BA35D93}" destId="{A274A1C7-47E2-4B4A-8368-AF2BAFFDB682}" srcOrd="0" destOrd="0" presId="urn:microsoft.com/office/officeart/2005/8/layout/orgChart1"/>
    <dgm:cxn modelId="{78AB0C80-54AB-4588-BA7E-1E1266F06022}" type="presParOf" srcId="{86443DA1-FC58-439D-A34F-EB438BA35D93}" destId="{10C6DE2B-D9EA-45F6-B20A-DE66E95AE891}" srcOrd="1" destOrd="0" presId="urn:microsoft.com/office/officeart/2005/8/layout/orgChart1"/>
    <dgm:cxn modelId="{CC9651F6-2AF8-4896-886D-1A37A835A7D5}" type="presParOf" srcId="{7CBD86EF-0B5C-4B35-ABD1-C209E136BA4E}" destId="{F3914D98-71EE-46B4-ADD0-1481D8637C41}" srcOrd="1" destOrd="0" presId="urn:microsoft.com/office/officeart/2005/8/layout/orgChart1"/>
    <dgm:cxn modelId="{34E859DB-E9D3-44E4-85AB-A52220AFF874}" type="presParOf" srcId="{7CBD86EF-0B5C-4B35-ABD1-C209E136BA4E}" destId="{E8861239-1F0A-4E7F-9DA6-992D48EC4A98}" srcOrd="2" destOrd="0" presId="urn:microsoft.com/office/officeart/2005/8/layout/orgChart1"/>
    <dgm:cxn modelId="{A626454C-8DE8-477D-A1AF-950B824DDCD5}" type="presParOf" srcId="{A3C5E089-E6E4-4970-A6EC-A3BFAA8CA84A}" destId="{D17506AC-50FD-46C2-B321-A13180BBF9D3}" srcOrd="4" destOrd="0" presId="urn:microsoft.com/office/officeart/2005/8/layout/orgChart1"/>
    <dgm:cxn modelId="{524FFBAF-4206-489C-8D70-5E924C84D7F6}" type="presParOf" srcId="{A3C5E089-E6E4-4970-A6EC-A3BFAA8CA84A}" destId="{2CE41124-B147-4B6E-8AAE-42B80FBFC503}" srcOrd="5" destOrd="0" presId="urn:microsoft.com/office/officeart/2005/8/layout/orgChart1"/>
    <dgm:cxn modelId="{7714B1CC-032C-4B49-BFE6-79E38CA46CCF}" type="presParOf" srcId="{2CE41124-B147-4B6E-8AAE-42B80FBFC503}" destId="{E0B458DA-2084-4292-B080-8EB915B09355}" srcOrd="0" destOrd="0" presId="urn:microsoft.com/office/officeart/2005/8/layout/orgChart1"/>
    <dgm:cxn modelId="{79486BEB-23BF-4C91-B380-99089A0F673D}" type="presParOf" srcId="{E0B458DA-2084-4292-B080-8EB915B09355}" destId="{61FC5B47-F2C9-4C50-9A9B-01FABC27D7A8}" srcOrd="0" destOrd="0" presId="urn:microsoft.com/office/officeart/2005/8/layout/orgChart1"/>
    <dgm:cxn modelId="{F5F9B518-2C73-49A8-9671-182AB17BD5CA}" type="presParOf" srcId="{E0B458DA-2084-4292-B080-8EB915B09355}" destId="{9A99F0D9-6BFA-4C4D-A240-2C26DFE18624}" srcOrd="1" destOrd="0" presId="urn:microsoft.com/office/officeart/2005/8/layout/orgChart1"/>
    <dgm:cxn modelId="{1C675CCE-B8E2-4C58-9F64-B651F14FB302}" type="presParOf" srcId="{2CE41124-B147-4B6E-8AAE-42B80FBFC503}" destId="{BA4BC622-D00A-4485-9453-78ED996EA236}" srcOrd="1" destOrd="0" presId="urn:microsoft.com/office/officeart/2005/8/layout/orgChart1"/>
    <dgm:cxn modelId="{E8B18BD8-3848-44CF-86A9-A58AE97757E0}" type="presParOf" srcId="{2CE41124-B147-4B6E-8AAE-42B80FBFC503}" destId="{E86752DA-4B8B-4E17-9592-43ADD843E32A}" srcOrd="2" destOrd="0" presId="urn:microsoft.com/office/officeart/2005/8/layout/orgChart1"/>
    <dgm:cxn modelId="{023FC3B6-8AA8-4583-AB90-99645A4D9529}" type="presParOf" srcId="{A3C5E089-E6E4-4970-A6EC-A3BFAA8CA84A}" destId="{957BC6CA-862C-4A7E-AE56-406DDC9005A3}" srcOrd="6" destOrd="0" presId="urn:microsoft.com/office/officeart/2005/8/layout/orgChart1"/>
    <dgm:cxn modelId="{173D65E9-5366-4BCF-9EEF-6ABD418F01BE}" type="presParOf" srcId="{A3C5E089-E6E4-4970-A6EC-A3BFAA8CA84A}" destId="{C6B5DA2F-B0FD-481B-9B11-5F865D63DD5C}" srcOrd="7" destOrd="0" presId="urn:microsoft.com/office/officeart/2005/8/layout/orgChart1"/>
    <dgm:cxn modelId="{1277359C-09EF-410F-BD2C-6B6B72A51E7F}" type="presParOf" srcId="{C6B5DA2F-B0FD-481B-9B11-5F865D63DD5C}" destId="{1DFD10F7-E457-41AE-BB0A-A86344C0B031}" srcOrd="0" destOrd="0" presId="urn:microsoft.com/office/officeart/2005/8/layout/orgChart1"/>
    <dgm:cxn modelId="{F3A489A0-963E-46B4-AAEC-B45469199AF7}" type="presParOf" srcId="{1DFD10F7-E457-41AE-BB0A-A86344C0B031}" destId="{819F22DD-4193-40AC-8528-A3C3FD1E1229}" srcOrd="0" destOrd="0" presId="urn:microsoft.com/office/officeart/2005/8/layout/orgChart1"/>
    <dgm:cxn modelId="{5EE098B7-74C9-47CD-BAF1-5584E25440F0}" type="presParOf" srcId="{1DFD10F7-E457-41AE-BB0A-A86344C0B031}" destId="{AC5A055D-5D74-405D-B5D3-44BE5256EA91}" srcOrd="1" destOrd="0" presId="urn:microsoft.com/office/officeart/2005/8/layout/orgChart1"/>
    <dgm:cxn modelId="{FC87099E-61CB-40BB-868C-0C7662C44F0A}" type="presParOf" srcId="{C6B5DA2F-B0FD-481B-9B11-5F865D63DD5C}" destId="{85870E5D-1DC5-435C-8C02-A9A4D82F0274}" srcOrd="1" destOrd="0" presId="urn:microsoft.com/office/officeart/2005/8/layout/orgChart1"/>
    <dgm:cxn modelId="{AD0A59A5-BE3D-4B9B-B8C3-243B44DC9B5F}" type="presParOf" srcId="{C6B5DA2F-B0FD-481B-9B11-5F865D63DD5C}" destId="{5CD3DCFC-FBA7-47B9-8F2B-FDD9AB71A0A4}" srcOrd="2" destOrd="0" presId="urn:microsoft.com/office/officeart/2005/8/layout/orgChart1"/>
    <dgm:cxn modelId="{863B3370-C242-4B21-98E6-75A6476F927B}" type="presParOf" srcId="{A3C5E089-E6E4-4970-A6EC-A3BFAA8CA84A}" destId="{ABC42892-AA59-450E-ADBD-41C33C8952CE}" srcOrd="8" destOrd="0" presId="urn:microsoft.com/office/officeart/2005/8/layout/orgChart1"/>
    <dgm:cxn modelId="{07298C04-0819-45EA-BE61-6FA2A5F63FEF}" type="presParOf" srcId="{A3C5E089-E6E4-4970-A6EC-A3BFAA8CA84A}" destId="{D1393DBF-789A-469C-9101-B076978E2F9A}" srcOrd="9" destOrd="0" presId="urn:microsoft.com/office/officeart/2005/8/layout/orgChart1"/>
    <dgm:cxn modelId="{478D7876-896D-49AF-B28B-F86030488BB6}" type="presParOf" srcId="{D1393DBF-789A-469C-9101-B076978E2F9A}" destId="{D0766A05-D090-4215-ACD6-1CD417C3BBDE}" srcOrd="0" destOrd="0" presId="urn:microsoft.com/office/officeart/2005/8/layout/orgChart1"/>
    <dgm:cxn modelId="{11220574-A8A0-4A55-9F07-050236855CAA}" type="presParOf" srcId="{D0766A05-D090-4215-ACD6-1CD417C3BBDE}" destId="{2C504291-1AD2-42AA-809B-BE0EFA36ECD8}" srcOrd="0" destOrd="0" presId="urn:microsoft.com/office/officeart/2005/8/layout/orgChart1"/>
    <dgm:cxn modelId="{E63D4414-49EC-4BD8-A653-4CA8149811CC}" type="presParOf" srcId="{D0766A05-D090-4215-ACD6-1CD417C3BBDE}" destId="{D55DBBC1-BB8F-407A-927B-FD2CD163FA24}" srcOrd="1" destOrd="0" presId="urn:microsoft.com/office/officeart/2005/8/layout/orgChart1"/>
    <dgm:cxn modelId="{FA0015FD-C00D-4EE3-837F-279E94695D13}" type="presParOf" srcId="{D1393DBF-789A-469C-9101-B076978E2F9A}" destId="{3070FF16-A532-4867-A660-907353895882}" srcOrd="1" destOrd="0" presId="urn:microsoft.com/office/officeart/2005/8/layout/orgChart1"/>
    <dgm:cxn modelId="{56ABBCFE-3CC6-49A0-91FD-08D178675B80}" type="presParOf" srcId="{D1393DBF-789A-469C-9101-B076978E2F9A}" destId="{6700001B-E4B7-4DB3-9D93-5B200772A597}" srcOrd="2" destOrd="0" presId="urn:microsoft.com/office/officeart/2005/8/layout/orgChart1"/>
    <dgm:cxn modelId="{87A30DF6-C4AD-4AA2-9737-D8E6F229ACF4}" type="presParOf" srcId="{A3C5E089-E6E4-4970-A6EC-A3BFAA8CA84A}" destId="{0F22703A-9A4A-4E63-AC1B-00332956EA96}" srcOrd="10" destOrd="0" presId="urn:microsoft.com/office/officeart/2005/8/layout/orgChart1"/>
    <dgm:cxn modelId="{B63FE8EB-D5F1-43F7-ABF8-C8FDCA027C04}" type="presParOf" srcId="{A3C5E089-E6E4-4970-A6EC-A3BFAA8CA84A}" destId="{0490D8E8-8428-4A64-BFF7-9C1F25D267BF}" srcOrd="11" destOrd="0" presId="urn:microsoft.com/office/officeart/2005/8/layout/orgChart1"/>
    <dgm:cxn modelId="{73AAE2BB-0776-4D4F-946D-B6137F6E3A2C}" type="presParOf" srcId="{0490D8E8-8428-4A64-BFF7-9C1F25D267BF}" destId="{35F39608-9593-48FB-B49C-1312B917B6FE}" srcOrd="0" destOrd="0" presId="urn:microsoft.com/office/officeart/2005/8/layout/orgChart1"/>
    <dgm:cxn modelId="{054F2349-D3D3-420D-8E3F-234263F0D02C}" type="presParOf" srcId="{35F39608-9593-48FB-B49C-1312B917B6FE}" destId="{F0D0AF1F-F13E-4853-AF6D-EB3FD0D62004}" srcOrd="0" destOrd="0" presId="urn:microsoft.com/office/officeart/2005/8/layout/orgChart1"/>
    <dgm:cxn modelId="{2AFAFF39-E67C-475A-A374-567C2BE36F61}" type="presParOf" srcId="{35F39608-9593-48FB-B49C-1312B917B6FE}" destId="{68EC3C82-C2CA-43DF-AB0C-AAED8774424F}" srcOrd="1" destOrd="0" presId="urn:microsoft.com/office/officeart/2005/8/layout/orgChart1"/>
    <dgm:cxn modelId="{AF277042-3319-4043-9989-84CFD6A9F394}" type="presParOf" srcId="{0490D8E8-8428-4A64-BFF7-9C1F25D267BF}" destId="{2DCF7284-4413-48F9-B2BB-D1DACA0E4A45}" srcOrd="1" destOrd="0" presId="urn:microsoft.com/office/officeart/2005/8/layout/orgChart1"/>
    <dgm:cxn modelId="{8AA7BB10-A77A-4C01-9A4B-9D502A18C790}" type="presParOf" srcId="{0490D8E8-8428-4A64-BFF7-9C1F25D267BF}" destId="{1616F6A9-3721-4CBC-89FA-DCD784B17354}" srcOrd="2" destOrd="0" presId="urn:microsoft.com/office/officeart/2005/8/layout/orgChart1"/>
    <dgm:cxn modelId="{5B6A1311-6918-482E-AB30-2858A0182EFF}" type="presParOf" srcId="{A3C5E089-E6E4-4970-A6EC-A3BFAA8CA84A}" destId="{8C88B7D4-8EC5-4F89-BE15-16293C849CE0}" srcOrd="12" destOrd="0" presId="urn:microsoft.com/office/officeart/2005/8/layout/orgChart1"/>
    <dgm:cxn modelId="{38FCBD02-D9DD-4251-924C-5FE9D105194F}" type="presParOf" srcId="{A3C5E089-E6E4-4970-A6EC-A3BFAA8CA84A}" destId="{81840BDF-390B-4907-A3BB-00AA1105A793}" srcOrd="13" destOrd="0" presId="urn:microsoft.com/office/officeart/2005/8/layout/orgChart1"/>
    <dgm:cxn modelId="{BDE59B40-7DFF-4503-97F0-4226E211D7F2}" type="presParOf" srcId="{81840BDF-390B-4907-A3BB-00AA1105A793}" destId="{1C30D0A5-9F92-43A1-A80A-D3F3B6858251}" srcOrd="0" destOrd="0" presId="urn:microsoft.com/office/officeart/2005/8/layout/orgChart1"/>
    <dgm:cxn modelId="{2E77ACE4-CAE7-43F0-9D38-23C1D50B3560}" type="presParOf" srcId="{1C30D0A5-9F92-43A1-A80A-D3F3B6858251}" destId="{D1D220BC-1F09-4AE8-8A78-C78A1B1C1798}" srcOrd="0" destOrd="0" presId="urn:microsoft.com/office/officeart/2005/8/layout/orgChart1"/>
    <dgm:cxn modelId="{71C292B0-C2F0-4B5D-AEFD-2CB4AF0ABD8C}" type="presParOf" srcId="{1C30D0A5-9F92-43A1-A80A-D3F3B6858251}" destId="{57AB8C8A-DE03-47CE-A617-0F37DB43DF39}" srcOrd="1" destOrd="0" presId="urn:microsoft.com/office/officeart/2005/8/layout/orgChart1"/>
    <dgm:cxn modelId="{BFC92C1E-C042-47E9-8A50-302785DB1792}" type="presParOf" srcId="{81840BDF-390B-4907-A3BB-00AA1105A793}" destId="{56D31EBE-C79A-4EC2-B8E0-928D050AD23C}" srcOrd="1" destOrd="0" presId="urn:microsoft.com/office/officeart/2005/8/layout/orgChart1"/>
    <dgm:cxn modelId="{D4093F90-2A8A-4210-8358-F3C191620FB2}" type="presParOf" srcId="{81840BDF-390B-4907-A3BB-00AA1105A793}" destId="{9E786B21-0692-4EA0-B0A9-C1C7BCFAFF26}" srcOrd="2" destOrd="0" presId="urn:microsoft.com/office/officeart/2005/8/layout/orgChart1"/>
    <dgm:cxn modelId="{CC1F4DC7-50E9-4D14-B68B-1BC64C751475}" type="presParOf" srcId="{A3C5E089-E6E4-4970-A6EC-A3BFAA8CA84A}" destId="{24B08027-0A15-4A00-9245-BE1F53FA041E}" srcOrd="14" destOrd="0" presId="urn:microsoft.com/office/officeart/2005/8/layout/orgChart1"/>
    <dgm:cxn modelId="{DB3B9CF8-2A86-4BBA-A3AA-36DC6BC33F05}" type="presParOf" srcId="{A3C5E089-E6E4-4970-A6EC-A3BFAA8CA84A}" destId="{68F7F177-B4C9-465D-B9CA-5EF1EDDA1151}" srcOrd="15" destOrd="0" presId="urn:microsoft.com/office/officeart/2005/8/layout/orgChart1"/>
    <dgm:cxn modelId="{F57B599B-1524-413C-9980-01377BC65A38}" type="presParOf" srcId="{68F7F177-B4C9-465D-B9CA-5EF1EDDA1151}" destId="{59C255F4-4776-400A-9561-7492D6BDB4A1}" srcOrd="0" destOrd="0" presId="urn:microsoft.com/office/officeart/2005/8/layout/orgChart1"/>
    <dgm:cxn modelId="{A1030C7E-B160-49D6-84F4-3F9FF0F3A531}" type="presParOf" srcId="{59C255F4-4776-400A-9561-7492D6BDB4A1}" destId="{D0197AB2-6A0D-41AB-9273-A195C048344F}" srcOrd="0" destOrd="0" presId="urn:microsoft.com/office/officeart/2005/8/layout/orgChart1"/>
    <dgm:cxn modelId="{DC806AB1-44E6-43C5-897F-EF967AD99D0D}" type="presParOf" srcId="{59C255F4-4776-400A-9561-7492D6BDB4A1}" destId="{C5989C38-F456-4B46-B203-BE9CC81A4189}" srcOrd="1" destOrd="0" presId="urn:microsoft.com/office/officeart/2005/8/layout/orgChart1"/>
    <dgm:cxn modelId="{642DCFF5-94A3-40FD-9C91-F915658A001A}" type="presParOf" srcId="{68F7F177-B4C9-465D-B9CA-5EF1EDDA1151}" destId="{C92C257E-2AD9-4608-A37D-FEAD8F6AB27D}" srcOrd="1" destOrd="0" presId="urn:microsoft.com/office/officeart/2005/8/layout/orgChart1"/>
    <dgm:cxn modelId="{B49D9515-3073-4402-843D-61C216F93926}" type="presParOf" srcId="{68F7F177-B4C9-465D-B9CA-5EF1EDDA1151}" destId="{C434CC31-49C6-457E-AF2C-60E9935BE715}" srcOrd="2" destOrd="0" presId="urn:microsoft.com/office/officeart/2005/8/layout/orgChart1"/>
    <dgm:cxn modelId="{CE70CFB6-AFBC-4F0D-8F85-51BF7DAB0AAD}" type="presParOf" srcId="{FCC00D70-1FEF-43BC-85D2-4D45FFDC777B}" destId="{8CB8D284-C1AA-4D99-ABFE-A132F4869A0A}" srcOrd="2" destOrd="0" presId="urn:microsoft.com/office/officeart/2005/8/layout/orgChart1"/>
    <dgm:cxn modelId="{9AED15AA-B2DC-4208-BF4A-9E82380D8DC7}" type="presParOf" srcId="{DB448DA0-C7C6-4C71-BB11-6CF8C403526B}" destId="{319E75FE-3FDF-47A6-9442-C339AF016C41}" srcOrd="4" destOrd="0" presId="urn:microsoft.com/office/officeart/2005/8/layout/orgChart1"/>
    <dgm:cxn modelId="{C4883CEE-9E24-468D-A846-C75027A8C0C8}" type="presParOf" srcId="{DB448DA0-C7C6-4C71-BB11-6CF8C403526B}" destId="{6D0DEC94-9C85-4C8F-BCC4-420200B5F572}" srcOrd="5" destOrd="0" presId="urn:microsoft.com/office/officeart/2005/8/layout/orgChart1"/>
    <dgm:cxn modelId="{C55166B9-6F0D-4562-8F0E-A1B27D59972E}" type="presParOf" srcId="{6D0DEC94-9C85-4C8F-BCC4-420200B5F572}" destId="{38BDD96D-8B18-410E-8FD5-83BE9D187B74}" srcOrd="0" destOrd="0" presId="urn:microsoft.com/office/officeart/2005/8/layout/orgChart1"/>
    <dgm:cxn modelId="{69D683D3-4E40-4686-BBC9-8DE3BE6135B7}" type="presParOf" srcId="{38BDD96D-8B18-410E-8FD5-83BE9D187B74}" destId="{66ACB5A1-A615-48C2-8ACC-E4BA776308DB}" srcOrd="0" destOrd="0" presId="urn:microsoft.com/office/officeart/2005/8/layout/orgChart1"/>
    <dgm:cxn modelId="{D3D000EE-30C8-4821-B7B0-6B70BC18872D}" type="presParOf" srcId="{38BDD96D-8B18-410E-8FD5-83BE9D187B74}" destId="{21AEA27C-1DC8-4BAB-B6A2-DBC8085873C7}" srcOrd="1" destOrd="0" presId="urn:microsoft.com/office/officeart/2005/8/layout/orgChart1"/>
    <dgm:cxn modelId="{51AF6118-A546-4A0F-8FE8-FEC20A5FC750}" type="presParOf" srcId="{6D0DEC94-9C85-4C8F-BCC4-420200B5F572}" destId="{F0729EB7-026C-4AA7-8B7B-DFC1D5487B1A}" srcOrd="1" destOrd="0" presId="urn:microsoft.com/office/officeart/2005/8/layout/orgChart1"/>
    <dgm:cxn modelId="{DBD99180-4C2D-4876-9815-84C57715F25A}" type="presParOf" srcId="{F0729EB7-026C-4AA7-8B7B-DFC1D5487B1A}" destId="{DD9A9CB6-0FB7-47F8-96B6-8031930BFED8}" srcOrd="0" destOrd="0" presId="urn:microsoft.com/office/officeart/2005/8/layout/orgChart1"/>
    <dgm:cxn modelId="{ADC9AF8A-693B-4D4B-8E69-BF720FA505D6}" type="presParOf" srcId="{F0729EB7-026C-4AA7-8B7B-DFC1D5487B1A}" destId="{62BEBB22-5D90-4D9B-89DF-BB05E3EBAF74}" srcOrd="1" destOrd="0" presId="urn:microsoft.com/office/officeart/2005/8/layout/orgChart1"/>
    <dgm:cxn modelId="{5DBDAC1A-91FD-4F20-8274-49FFBDEDD869}" type="presParOf" srcId="{62BEBB22-5D90-4D9B-89DF-BB05E3EBAF74}" destId="{3C03090B-6213-4B03-A48B-B91690FC2CCA}" srcOrd="0" destOrd="0" presId="urn:microsoft.com/office/officeart/2005/8/layout/orgChart1"/>
    <dgm:cxn modelId="{E1670587-758D-44E1-B783-02E2CFEF685A}" type="presParOf" srcId="{3C03090B-6213-4B03-A48B-B91690FC2CCA}" destId="{0167595C-1DB8-4272-ACC5-6081E48970FE}" srcOrd="0" destOrd="0" presId="urn:microsoft.com/office/officeart/2005/8/layout/orgChart1"/>
    <dgm:cxn modelId="{ED8122DE-8D9A-471B-9194-3E8774CF8C1E}" type="presParOf" srcId="{3C03090B-6213-4B03-A48B-B91690FC2CCA}" destId="{E4CBF51D-976C-4146-8F59-9FBD4151DBA0}" srcOrd="1" destOrd="0" presId="urn:microsoft.com/office/officeart/2005/8/layout/orgChart1"/>
    <dgm:cxn modelId="{46F96A34-EFD0-4F75-9BED-BA12F4CC5877}" type="presParOf" srcId="{62BEBB22-5D90-4D9B-89DF-BB05E3EBAF74}" destId="{F4CFAEEC-4E7B-42B8-8FE1-2FE8931161E8}" srcOrd="1" destOrd="0" presId="urn:microsoft.com/office/officeart/2005/8/layout/orgChart1"/>
    <dgm:cxn modelId="{E53D0BC4-10E0-4C2F-BDAE-FB72794B37FA}" type="presParOf" srcId="{62BEBB22-5D90-4D9B-89DF-BB05E3EBAF74}" destId="{3693D2B3-2C51-4835-A820-76403BD27D1A}" srcOrd="2" destOrd="0" presId="urn:microsoft.com/office/officeart/2005/8/layout/orgChart1"/>
    <dgm:cxn modelId="{F2208E1A-F557-4F3A-9B78-9E3041DF9F21}" type="presParOf" srcId="{F0729EB7-026C-4AA7-8B7B-DFC1D5487B1A}" destId="{354B4263-3474-4CE2-A6EA-1AA742114C0D}" srcOrd="2" destOrd="0" presId="urn:microsoft.com/office/officeart/2005/8/layout/orgChart1"/>
    <dgm:cxn modelId="{CF5641F3-37C1-4993-B690-592D9BADC134}" type="presParOf" srcId="{F0729EB7-026C-4AA7-8B7B-DFC1D5487B1A}" destId="{6C42CAD3-F4EF-43A1-9EBB-1F078B0460EA}" srcOrd="3" destOrd="0" presId="urn:microsoft.com/office/officeart/2005/8/layout/orgChart1"/>
    <dgm:cxn modelId="{BA7621AC-3DCC-40C9-8E33-08CB56256790}" type="presParOf" srcId="{6C42CAD3-F4EF-43A1-9EBB-1F078B0460EA}" destId="{92EF30E5-D75A-482F-9E46-A9EC21626C7E}" srcOrd="0" destOrd="0" presId="urn:microsoft.com/office/officeart/2005/8/layout/orgChart1"/>
    <dgm:cxn modelId="{DE21A5A2-BC79-4ABB-820B-1704E8E39AE9}" type="presParOf" srcId="{92EF30E5-D75A-482F-9E46-A9EC21626C7E}" destId="{F81AE15F-28D0-4EF6-8A39-A9CC8C8AAEAC}" srcOrd="0" destOrd="0" presId="urn:microsoft.com/office/officeart/2005/8/layout/orgChart1"/>
    <dgm:cxn modelId="{C191E730-852E-437E-B847-2C52EE23BA47}" type="presParOf" srcId="{92EF30E5-D75A-482F-9E46-A9EC21626C7E}" destId="{82FA4910-378D-48AD-82C9-1F78F300496F}" srcOrd="1" destOrd="0" presId="urn:microsoft.com/office/officeart/2005/8/layout/orgChart1"/>
    <dgm:cxn modelId="{E3317DE6-C683-4BEB-9D51-1FB7CE95ABC7}" type="presParOf" srcId="{6C42CAD3-F4EF-43A1-9EBB-1F078B0460EA}" destId="{A722634A-CAD7-49B4-88B7-3F7ACEAC28B0}" srcOrd="1" destOrd="0" presId="urn:microsoft.com/office/officeart/2005/8/layout/orgChart1"/>
    <dgm:cxn modelId="{B1D0DA93-992F-48F0-BB47-630DB7097423}" type="presParOf" srcId="{6C42CAD3-F4EF-43A1-9EBB-1F078B0460EA}" destId="{D3A0BAC1-CBD7-4464-8E47-A1D7EC1B66A4}" srcOrd="2" destOrd="0" presId="urn:microsoft.com/office/officeart/2005/8/layout/orgChart1"/>
    <dgm:cxn modelId="{D472EC53-639B-4FD0-987F-D7124A09C183}" type="presParOf" srcId="{F0729EB7-026C-4AA7-8B7B-DFC1D5487B1A}" destId="{9ABDFBA8-B44C-4DC8-BC95-3334E8793E83}" srcOrd="4" destOrd="0" presId="urn:microsoft.com/office/officeart/2005/8/layout/orgChart1"/>
    <dgm:cxn modelId="{D43FE852-8860-4408-9991-02B9F3CE48A7}" type="presParOf" srcId="{F0729EB7-026C-4AA7-8B7B-DFC1D5487B1A}" destId="{C4D6EF0B-6536-4BF9-80B4-ADEB37AC027E}" srcOrd="5" destOrd="0" presId="urn:microsoft.com/office/officeart/2005/8/layout/orgChart1"/>
    <dgm:cxn modelId="{C9E9F747-CF7D-43C7-976F-FE51F6D71C9D}" type="presParOf" srcId="{C4D6EF0B-6536-4BF9-80B4-ADEB37AC027E}" destId="{A73EE5D3-0FDB-48BA-ADF6-A2F188BB5DC6}" srcOrd="0" destOrd="0" presId="urn:microsoft.com/office/officeart/2005/8/layout/orgChart1"/>
    <dgm:cxn modelId="{F040C35B-438A-4650-BC5C-699E651385BF}" type="presParOf" srcId="{A73EE5D3-0FDB-48BA-ADF6-A2F188BB5DC6}" destId="{C3D85909-3472-4F9D-AD36-6FDE882554FF}" srcOrd="0" destOrd="0" presId="urn:microsoft.com/office/officeart/2005/8/layout/orgChart1"/>
    <dgm:cxn modelId="{35E307A4-EE95-438C-9F3B-7C29BA3E7F6B}" type="presParOf" srcId="{A73EE5D3-0FDB-48BA-ADF6-A2F188BB5DC6}" destId="{8F7A78FC-E098-4E3F-8601-2080899E9CD0}" srcOrd="1" destOrd="0" presId="urn:microsoft.com/office/officeart/2005/8/layout/orgChart1"/>
    <dgm:cxn modelId="{F5436760-805E-4263-A28B-94324A26A5D0}" type="presParOf" srcId="{C4D6EF0B-6536-4BF9-80B4-ADEB37AC027E}" destId="{A6B4B7F3-42BF-400F-8E79-05169D5FB2A9}" srcOrd="1" destOrd="0" presId="urn:microsoft.com/office/officeart/2005/8/layout/orgChart1"/>
    <dgm:cxn modelId="{89C54D1D-1185-47FB-8447-92F492BFEA81}" type="presParOf" srcId="{C4D6EF0B-6536-4BF9-80B4-ADEB37AC027E}" destId="{94E5F1C3-DEBE-4F91-91E1-6DE31914E023}" srcOrd="2" destOrd="0" presId="urn:microsoft.com/office/officeart/2005/8/layout/orgChart1"/>
    <dgm:cxn modelId="{EDEC4BBA-831B-43A0-8D14-D0E8772EFEB9}" type="presParOf" srcId="{6D0DEC94-9C85-4C8F-BCC4-420200B5F572}" destId="{249DFCB1-9F9F-483F-BD06-7315DF09903C}" srcOrd="2" destOrd="0" presId="urn:microsoft.com/office/officeart/2005/8/layout/orgChart1"/>
    <dgm:cxn modelId="{FC4A2E8B-B0F2-465D-930C-A004A61A1870}" type="presParOf" srcId="{DB448DA0-C7C6-4C71-BB11-6CF8C403526B}" destId="{06EAB8F8-A064-4AB6-9302-E4A47C0980E0}" srcOrd="6" destOrd="0" presId="urn:microsoft.com/office/officeart/2005/8/layout/orgChart1"/>
    <dgm:cxn modelId="{7E9D6100-9104-4BDE-9D19-985D1330A205}" type="presParOf" srcId="{DB448DA0-C7C6-4C71-BB11-6CF8C403526B}" destId="{1C02F21D-FBF6-41C5-BA95-78299E9120F1}" srcOrd="7" destOrd="0" presId="urn:microsoft.com/office/officeart/2005/8/layout/orgChart1"/>
    <dgm:cxn modelId="{096E991D-2ACB-4E12-B4CA-68F1F9D09208}" type="presParOf" srcId="{1C02F21D-FBF6-41C5-BA95-78299E9120F1}" destId="{192BCFFC-ED51-4CE2-A347-6E81D9332B32}" srcOrd="0" destOrd="0" presId="urn:microsoft.com/office/officeart/2005/8/layout/orgChart1"/>
    <dgm:cxn modelId="{A7BAFA32-B421-4C26-89E3-4CF7A5FA39EE}" type="presParOf" srcId="{192BCFFC-ED51-4CE2-A347-6E81D9332B32}" destId="{A2672423-56FE-4766-82F5-DA7011E4A95A}" srcOrd="0" destOrd="0" presId="urn:microsoft.com/office/officeart/2005/8/layout/orgChart1"/>
    <dgm:cxn modelId="{A55641F8-7352-4F1D-85E4-0246AC4550E2}" type="presParOf" srcId="{192BCFFC-ED51-4CE2-A347-6E81D9332B32}" destId="{92A87610-F289-44E2-A283-AEA7EC1FDD6F}" srcOrd="1" destOrd="0" presId="urn:microsoft.com/office/officeart/2005/8/layout/orgChart1"/>
    <dgm:cxn modelId="{28DBC2E6-D8F9-4550-B017-4C6BDB314630}" type="presParOf" srcId="{1C02F21D-FBF6-41C5-BA95-78299E9120F1}" destId="{4C845EFC-321A-4DF5-B203-43C87B84EC86}" srcOrd="1" destOrd="0" presId="urn:microsoft.com/office/officeart/2005/8/layout/orgChart1"/>
    <dgm:cxn modelId="{81F0FA8B-EC5F-49AF-8C68-B2C0EA90AE39}" type="presParOf" srcId="{4C845EFC-321A-4DF5-B203-43C87B84EC86}" destId="{A644E390-A57D-4076-B7D0-A2A54FE7A369}" srcOrd="0" destOrd="0" presId="urn:microsoft.com/office/officeart/2005/8/layout/orgChart1"/>
    <dgm:cxn modelId="{CE381E54-DFBB-42CC-8427-0C8B2C257F2D}" type="presParOf" srcId="{4C845EFC-321A-4DF5-B203-43C87B84EC86}" destId="{6A98899F-B177-4863-9721-A25E6FADDE90}" srcOrd="1" destOrd="0" presId="urn:microsoft.com/office/officeart/2005/8/layout/orgChart1"/>
    <dgm:cxn modelId="{10934579-1F0C-4644-A699-72863C3E50D7}" type="presParOf" srcId="{6A98899F-B177-4863-9721-A25E6FADDE90}" destId="{59160315-2A6C-4ACC-8A5C-E1784296636D}" srcOrd="0" destOrd="0" presId="urn:microsoft.com/office/officeart/2005/8/layout/orgChart1"/>
    <dgm:cxn modelId="{3EA8436B-6D60-4226-BE45-224D88D1DFA5}" type="presParOf" srcId="{59160315-2A6C-4ACC-8A5C-E1784296636D}" destId="{3E01DCDC-2AC0-4B6D-AABA-B903D7118B24}" srcOrd="0" destOrd="0" presId="urn:microsoft.com/office/officeart/2005/8/layout/orgChart1"/>
    <dgm:cxn modelId="{29536A5C-0688-4BD7-9EAD-38CB9F1C555A}" type="presParOf" srcId="{59160315-2A6C-4ACC-8A5C-E1784296636D}" destId="{A58C8B7F-17EB-4C14-9852-049CC6AE1C73}" srcOrd="1" destOrd="0" presId="urn:microsoft.com/office/officeart/2005/8/layout/orgChart1"/>
    <dgm:cxn modelId="{A7694823-8C70-46D6-8268-E513F76492DA}" type="presParOf" srcId="{6A98899F-B177-4863-9721-A25E6FADDE90}" destId="{7D2B8A25-81ED-4983-BD84-BD6A1F043335}" srcOrd="1" destOrd="0" presId="urn:microsoft.com/office/officeart/2005/8/layout/orgChart1"/>
    <dgm:cxn modelId="{0E477AEA-27BE-4A9C-B324-2A7EFE3EE178}" type="presParOf" srcId="{6A98899F-B177-4863-9721-A25E6FADDE90}" destId="{C8452605-81AA-4D70-A59C-C9172369FA4C}" srcOrd="2" destOrd="0" presId="urn:microsoft.com/office/officeart/2005/8/layout/orgChart1"/>
    <dgm:cxn modelId="{ECA59437-0FCF-4DAD-A432-7D947392D7B5}" type="presParOf" srcId="{4C845EFC-321A-4DF5-B203-43C87B84EC86}" destId="{538CFCA0-C3FB-4862-90B6-FFC6A4D9D040}" srcOrd="2" destOrd="0" presId="urn:microsoft.com/office/officeart/2005/8/layout/orgChart1"/>
    <dgm:cxn modelId="{21DD20D6-C7CF-48AC-ACD4-520D0949C1F6}" type="presParOf" srcId="{4C845EFC-321A-4DF5-B203-43C87B84EC86}" destId="{5381D360-8093-4126-97EF-026054FBDFA8}" srcOrd="3" destOrd="0" presId="urn:microsoft.com/office/officeart/2005/8/layout/orgChart1"/>
    <dgm:cxn modelId="{3341079E-0347-4CC5-8322-A07A00EE235D}" type="presParOf" srcId="{5381D360-8093-4126-97EF-026054FBDFA8}" destId="{E6D89FE3-548B-4448-AAB5-F27F54D509B5}" srcOrd="0" destOrd="0" presId="urn:microsoft.com/office/officeart/2005/8/layout/orgChart1"/>
    <dgm:cxn modelId="{96FE6C21-FA4B-4F55-AB5D-76F43925AA0E}" type="presParOf" srcId="{E6D89FE3-548B-4448-AAB5-F27F54D509B5}" destId="{807DA890-B408-40F9-AE6C-305ED0109706}" srcOrd="0" destOrd="0" presId="urn:microsoft.com/office/officeart/2005/8/layout/orgChart1"/>
    <dgm:cxn modelId="{C4DC74E1-87DE-4BF7-B4F1-7A8D1A72AC7E}" type="presParOf" srcId="{E6D89FE3-548B-4448-AAB5-F27F54D509B5}" destId="{F88A7492-D47C-4816-9034-2B62B0705242}" srcOrd="1" destOrd="0" presId="urn:microsoft.com/office/officeart/2005/8/layout/orgChart1"/>
    <dgm:cxn modelId="{58A03395-B082-480C-9333-B1ED526195F7}" type="presParOf" srcId="{5381D360-8093-4126-97EF-026054FBDFA8}" destId="{2A962CC2-B415-4E79-9461-704A1B85C5F7}" srcOrd="1" destOrd="0" presId="urn:microsoft.com/office/officeart/2005/8/layout/orgChart1"/>
    <dgm:cxn modelId="{A18139FF-3E21-49C5-9D60-707B8CD1DCB7}" type="presParOf" srcId="{5381D360-8093-4126-97EF-026054FBDFA8}" destId="{70B89EEB-35C7-421E-B71B-B80223EA5ED7}" srcOrd="2" destOrd="0" presId="urn:microsoft.com/office/officeart/2005/8/layout/orgChart1"/>
    <dgm:cxn modelId="{5780A2F8-D1ED-4854-88D0-7186666BC3C0}" type="presParOf" srcId="{1C02F21D-FBF6-41C5-BA95-78299E9120F1}" destId="{5623E2E2-F923-43AC-AEC8-B2D1FDCD9B7B}" srcOrd="2" destOrd="0" presId="urn:microsoft.com/office/officeart/2005/8/layout/orgChart1"/>
    <dgm:cxn modelId="{99448C16-100C-4C86-8701-0EDD5945A2E7}" type="presParOf" srcId="{DB448DA0-C7C6-4C71-BB11-6CF8C403526B}" destId="{4D7A3340-95AE-4881-9E88-D23E5553B09C}" srcOrd="8" destOrd="0" presId="urn:microsoft.com/office/officeart/2005/8/layout/orgChart1"/>
    <dgm:cxn modelId="{7F92289C-AD30-4844-9624-8EADB8EC9640}" type="presParOf" srcId="{DB448DA0-C7C6-4C71-BB11-6CF8C403526B}" destId="{6D26E1EC-EF14-4565-AFD8-031EB17219BF}" srcOrd="9" destOrd="0" presId="urn:microsoft.com/office/officeart/2005/8/layout/orgChart1"/>
    <dgm:cxn modelId="{1227F3D2-3486-4406-8B63-570891CB431E}" type="presParOf" srcId="{6D26E1EC-EF14-4565-AFD8-031EB17219BF}" destId="{DC874F73-D5A8-46CC-8BF2-998C83336D5F}" srcOrd="0" destOrd="0" presId="urn:microsoft.com/office/officeart/2005/8/layout/orgChart1"/>
    <dgm:cxn modelId="{BAD94B69-972B-4C78-B5DA-C28E82509E4C}" type="presParOf" srcId="{DC874F73-D5A8-46CC-8BF2-998C83336D5F}" destId="{F08AB2F8-B72F-420A-8491-267F7D418B9D}" srcOrd="0" destOrd="0" presId="urn:microsoft.com/office/officeart/2005/8/layout/orgChart1"/>
    <dgm:cxn modelId="{D7BA331F-3088-4D9A-9FF9-D92D74C6D8DC}" type="presParOf" srcId="{DC874F73-D5A8-46CC-8BF2-998C83336D5F}" destId="{5B1C95D9-FC01-4C50-8C53-C8E599377EAD}" srcOrd="1" destOrd="0" presId="urn:microsoft.com/office/officeart/2005/8/layout/orgChart1"/>
    <dgm:cxn modelId="{7BEEE881-D04C-4A92-BD6A-49DF987DF43F}" type="presParOf" srcId="{6D26E1EC-EF14-4565-AFD8-031EB17219BF}" destId="{FF534DAE-CDE1-47B4-A4F8-8755BDC00284}" srcOrd="1" destOrd="0" presId="urn:microsoft.com/office/officeart/2005/8/layout/orgChart1"/>
    <dgm:cxn modelId="{99DD0CEE-3466-429E-81C6-DBBCA1530E4C}" type="presParOf" srcId="{FF534DAE-CDE1-47B4-A4F8-8755BDC00284}" destId="{ADD607E4-D6B8-4008-839D-AA8EA91435A9}" srcOrd="0" destOrd="0" presId="urn:microsoft.com/office/officeart/2005/8/layout/orgChart1"/>
    <dgm:cxn modelId="{826D2DEE-7613-4456-8A1D-A15F6458B9EF}" type="presParOf" srcId="{FF534DAE-CDE1-47B4-A4F8-8755BDC00284}" destId="{05B42A3D-326B-480C-B659-EE1AA36A7554}" srcOrd="1" destOrd="0" presId="urn:microsoft.com/office/officeart/2005/8/layout/orgChart1"/>
    <dgm:cxn modelId="{E97FEC22-81C7-493F-9747-F4377251BED4}" type="presParOf" srcId="{05B42A3D-326B-480C-B659-EE1AA36A7554}" destId="{3C9FE5E4-9D2A-4672-B6D9-ABD491CFF440}" srcOrd="0" destOrd="0" presId="urn:microsoft.com/office/officeart/2005/8/layout/orgChart1"/>
    <dgm:cxn modelId="{2AE173B8-1D83-444F-BF29-FD439C418447}" type="presParOf" srcId="{3C9FE5E4-9D2A-4672-B6D9-ABD491CFF440}" destId="{7B2D5408-AE5F-4C30-89B0-A51CA2465EBF}" srcOrd="0" destOrd="0" presId="urn:microsoft.com/office/officeart/2005/8/layout/orgChart1"/>
    <dgm:cxn modelId="{5B39436A-AF97-4725-AEDD-09F6808FEEBB}" type="presParOf" srcId="{3C9FE5E4-9D2A-4672-B6D9-ABD491CFF440}" destId="{948366F5-94CE-4C4F-809D-0A7583F81505}" srcOrd="1" destOrd="0" presId="urn:microsoft.com/office/officeart/2005/8/layout/orgChart1"/>
    <dgm:cxn modelId="{71127CA8-1D08-4485-AC51-8393CA93633A}" type="presParOf" srcId="{05B42A3D-326B-480C-B659-EE1AA36A7554}" destId="{E24D0B1A-AAF9-4945-A973-01480D5EB63C}" srcOrd="1" destOrd="0" presId="urn:microsoft.com/office/officeart/2005/8/layout/orgChart1"/>
    <dgm:cxn modelId="{5B89E561-16CC-4C12-9C6B-70C0AC551A59}" type="presParOf" srcId="{05B42A3D-326B-480C-B659-EE1AA36A7554}" destId="{7394E71C-8167-44B5-BCA2-2CEE03663270}" srcOrd="2" destOrd="0" presId="urn:microsoft.com/office/officeart/2005/8/layout/orgChart1"/>
    <dgm:cxn modelId="{C73FE776-2CA4-475E-869D-FB32319475C4}" type="presParOf" srcId="{FF534DAE-CDE1-47B4-A4F8-8755BDC00284}" destId="{3E25C6E1-1CD1-4B47-8009-91089D56991B}" srcOrd="2" destOrd="0" presId="urn:microsoft.com/office/officeart/2005/8/layout/orgChart1"/>
    <dgm:cxn modelId="{B9A1B931-6E9C-49DD-950C-7DCA00E4C0AC}" type="presParOf" srcId="{FF534DAE-CDE1-47B4-A4F8-8755BDC00284}" destId="{59BD8126-6D4C-4754-9972-1EA8570C21A4}" srcOrd="3" destOrd="0" presId="urn:microsoft.com/office/officeart/2005/8/layout/orgChart1"/>
    <dgm:cxn modelId="{8BD515D9-A995-4CF7-8F3F-D3B8D3691003}" type="presParOf" srcId="{59BD8126-6D4C-4754-9972-1EA8570C21A4}" destId="{854E9130-6FA1-492B-9B38-6D6FAA9BFE47}" srcOrd="0" destOrd="0" presId="urn:microsoft.com/office/officeart/2005/8/layout/orgChart1"/>
    <dgm:cxn modelId="{B7EEB618-9747-433A-98FF-E6DA145E59A2}" type="presParOf" srcId="{854E9130-6FA1-492B-9B38-6D6FAA9BFE47}" destId="{17B18193-8095-4C27-99B2-70F2F964CCF8}" srcOrd="0" destOrd="0" presId="urn:microsoft.com/office/officeart/2005/8/layout/orgChart1"/>
    <dgm:cxn modelId="{EE67C56B-324E-48FD-85AC-757C607B9564}" type="presParOf" srcId="{854E9130-6FA1-492B-9B38-6D6FAA9BFE47}" destId="{0190BF2D-E15C-4F63-B844-54940C03B11A}" srcOrd="1" destOrd="0" presId="urn:microsoft.com/office/officeart/2005/8/layout/orgChart1"/>
    <dgm:cxn modelId="{BB2B9308-C0A6-4887-A71B-CCF21D31CA7F}" type="presParOf" srcId="{59BD8126-6D4C-4754-9972-1EA8570C21A4}" destId="{27289ED9-8DAB-4DEA-AD43-AF5197BBD354}" srcOrd="1" destOrd="0" presId="urn:microsoft.com/office/officeart/2005/8/layout/orgChart1"/>
    <dgm:cxn modelId="{01175CB2-046E-4904-99B3-7BBDBF6EF8FB}" type="presParOf" srcId="{59BD8126-6D4C-4754-9972-1EA8570C21A4}" destId="{14FBD5C1-B031-4A33-9F12-F7BEFC608DBE}" srcOrd="2" destOrd="0" presId="urn:microsoft.com/office/officeart/2005/8/layout/orgChart1"/>
    <dgm:cxn modelId="{A00D7C10-26CA-41A8-84A1-F4476766883A}" type="presParOf" srcId="{6D26E1EC-EF14-4565-AFD8-031EB17219BF}" destId="{3350BB82-3196-4ED4-ADAD-69404B34A074}" srcOrd="2" destOrd="0" presId="urn:microsoft.com/office/officeart/2005/8/layout/orgChart1"/>
    <dgm:cxn modelId="{2636081E-6435-4136-8513-574C2070BCF7}" type="presParOf" srcId="{DB448DA0-C7C6-4C71-BB11-6CF8C403526B}" destId="{33BF45B0-CFC7-4940-A3C0-8CE22600739C}" srcOrd="10" destOrd="0" presId="urn:microsoft.com/office/officeart/2005/8/layout/orgChart1"/>
    <dgm:cxn modelId="{88528E82-0CCD-4714-96C5-0C10A4265B18}" type="presParOf" srcId="{DB448DA0-C7C6-4C71-BB11-6CF8C403526B}" destId="{B99FFE5E-1D5D-4543-A0F8-8724246FD2C9}" srcOrd="11" destOrd="0" presId="urn:microsoft.com/office/officeart/2005/8/layout/orgChart1"/>
    <dgm:cxn modelId="{EE3C010D-13FD-4FB3-A064-8C5CDB8496FE}" type="presParOf" srcId="{B99FFE5E-1D5D-4543-A0F8-8724246FD2C9}" destId="{E7793D3F-BA8A-4084-8986-3CDBB9A9E13C}" srcOrd="0" destOrd="0" presId="urn:microsoft.com/office/officeart/2005/8/layout/orgChart1"/>
    <dgm:cxn modelId="{C1F1D939-41E9-4F16-9C37-211936661BE9}" type="presParOf" srcId="{E7793D3F-BA8A-4084-8986-3CDBB9A9E13C}" destId="{81DD8426-3427-47F4-9BFB-0160E50EBCC0}" srcOrd="0" destOrd="0" presId="urn:microsoft.com/office/officeart/2005/8/layout/orgChart1"/>
    <dgm:cxn modelId="{1EB3BAC0-816C-4FB1-8C3F-444ED2C3EFC3}" type="presParOf" srcId="{E7793D3F-BA8A-4084-8986-3CDBB9A9E13C}" destId="{AB96B3C3-ABA2-4153-95AF-395E6D1E6B4A}" srcOrd="1" destOrd="0" presId="urn:microsoft.com/office/officeart/2005/8/layout/orgChart1"/>
    <dgm:cxn modelId="{46A0525B-C225-4BBB-B261-F9E5A96E97F5}" type="presParOf" srcId="{B99FFE5E-1D5D-4543-A0F8-8724246FD2C9}" destId="{905E5647-EF54-4785-86B1-D27BA97039E7}" srcOrd="1" destOrd="0" presId="urn:microsoft.com/office/officeart/2005/8/layout/orgChart1"/>
    <dgm:cxn modelId="{0CCFAB04-DBBA-4709-8997-04F9B94C7CF0}" type="presParOf" srcId="{905E5647-EF54-4785-86B1-D27BA97039E7}" destId="{A463A05C-C33B-4889-B023-5B2DB244A90B}" srcOrd="0" destOrd="0" presId="urn:microsoft.com/office/officeart/2005/8/layout/orgChart1"/>
    <dgm:cxn modelId="{A8326FED-0764-47D2-9A19-D76B30944D1A}" type="presParOf" srcId="{905E5647-EF54-4785-86B1-D27BA97039E7}" destId="{9BCF5C04-8186-4DC4-A04F-E8DAA87B2ED1}" srcOrd="1" destOrd="0" presId="urn:microsoft.com/office/officeart/2005/8/layout/orgChart1"/>
    <dgm:cxn modelId="{BFB126B4-CFE6-486A-8C51-055C9D76563A}" type="presParOf" srcId="{9BCF5C04-8186-4DC4-A04F-E8DAA87B2ED1}" destId="{9DAED7E7-EAD9-4A5E-8ED3-899859438DF4}" srcOrd="0" destOrd="0" presId="urn:microsoft.com/office/officeart/2005/8/layout/orgChart1"/>
    <dgm:cxn modelId="{BF7F6581-1865-4775-A359-1A8B7AEF1990}" type="presParOf" srcId="{9DAED7E7-EAD9-4A5E-8ED3-899859438DF4}" destId="{DAFB8E6F-0285-4354-AC9F-B478DC433005}" srcOrd="0" destOrd="0" presId="urn:microsoft.com/office/officeart/2005/8/layout/orgChart1"/>
    <dgm:cxn modelId="{A4B06DFB-2D23-436C-AC8A-3771E6D9A2FD}" type="presParOf" srcId="{9DAED7E7-EAD9-4A5E-8ED3-899859438DF4}" destId="{F5F0F8C7-579F-4FE4-B900-FFC33C90590B}" srcOrd="1" destOrd="0" presId="urn:microsoft.com/office/officeart/2005/8/layout/orgChart1"/>
    <dgm:cxn modelId="{AFCAB823-DFE0-4307-87FC-5F450C8B3718}" type="presParOf" srcId="{9BCF5C04-8186-4DC4-A04F-E8DAA87B2ED1}" destId="{12A1C0C4-D36E-4DBB-8DF6-945B13981DF1}" srcOrd="1" destOrd="0" presId="urn:microsoft.com/office/officeart/2005/8/layout/orgChart1"/>
    <dgm:cxn modelId="{3089C3B6-D02C-4B44-833E-09F46BA45B52}" type="presParOf" srcId="{9BCF5C04-8186-4DC4-A04F-E8DAA87B2ED1}" destId="{D46CBFD9-CE02-4204-B37C-7A08D41AA192}" srcOrd="2" destOrd="0" presId="urn:microsoft.com/office/officeart/2005/8/layout/orgChart1"/>
    <dgm:cxn modelId="{B5BE3288-A495-43DB-A43B-10D944E3B67D}" type="presParOf" srcId="{905E5647-EF54-4785-86B1-D27BA97039E7}" destId="{E1747408-177C-4737-BE6F-4F6F592BA2C2}" srcOrd="2" destOrd="0" presId="urn:microsoft.com/office/officeart/2005/8/layout/orgChart1"/>
    <dgm:cxn modelId="{AB2F5FBC-198C-4A81-8B5D-5F3B5B5A073C}" type="presParOf" srcId="{905E5647-EF54-4785-86B1-D27BA97039E7}" destId="{EACCE78B-FD45-48CB-A107-84EB6FC58378}" srcOrd="3" destOrd="0" presId="urn:microsoft.com/office/officeart/2005/8/layout/orgChart1"/>
    <dgm:cxn modelId="{075DC083-A2E5-4136-AE3F-B7F12FAD68EB}" type="presParOf" srcId="{EACCE78B-FD45-48CB-A107-84EB6FC58378}" destId="{484F2C36-8C23-4C5C-BFBF-82EF0938B663}" srcOrd="0" destOrd="0" presId="urn:microsoft.com/office/officeart/2005/8/layout/orgChart1"/>
    <dgm:cxn modelId="{A3468379-E526-47A3-9170-140A8E517F39}" type="presParOf" srcId="{484F2C36-8C23-4C5C-BFBF-82EF0938B663}" destId="{4DDE6A25-FA3F-46EC-AB95-1DD3CE4495EB}" srcOrd="0" destOrd="0" presId="urn:microsoft.com/office/officeart/2005/8/layout/orgChart1"/>
    <dgm:cxn modelId="{B75AABB2-8ED5-4101-BE16-58AFA3705AF5}" type="presParOf" srcId="{484F2C36-8C23-4C5C-BFBF-82EF0938B663}" destId="{9F11A94A-0614-4DEC-947A-5E53C809534B}" srcOrd="1" destOrd="0" presId="urn:microsoft.com/office/officeart/2005/8/layout/orgChart1"/>
    <dgm:cxn modelId="{FB4097C6-5A4F-45EC-B983-98C9C82144BF}" type="presParOf" srcId="{EACCE78B-FD45-48CB-A107-84EB6FC58378}" destId="{20291AB7-702C-4C69-B6D5-074FA8677F50}" srcOrd="1" destOrd="0" presId="urn:microsoft.com/office/officeart/2005/8/layout/orgChart1"/>
    <dgm:cxn modelId="{06127735-B0B7-4003-8EBF-0EE0E5B9B111}" type="presParOf" srcId="{EACCE78B-FD45-48CB-A107-84EB6FC58378}" destId="{314D777A-F9D5-4AB5-BD5D-A768686CB37A}" srcOrd="2" destOrd="0" presId="urn:microsoft.com/office/officeart/2005/8/layout/orgChart1"/>
    <dgm:cxn modelId="{13C52A51-D654-46D3-BB36-433A3D8EC0EC}" type="presParOf" srcId="{B99FFE5E-1D5D-4543-A0F8-8724246FD2C9}" destId="{2850723E-7F7A-4E48-A915-8220FA6DCD6D}" srcOrd="2" destOrd="0" presId="urn:microsoft.com/office/officeart/2005/8/layout/orgChart1"/>
    <dgm:cxn modelId="{187687BC-21B8-4380-99FA-4D44E2DF44F2}" type="presParOf" srcId="{DB448DA0-C7C6-4C71-BB11-6CF8C403526B}" destId="{3D37E558-FC03-4D4C-9DCD-B1C753DC9089}" srcOrd="12" destOrd="0" presId="urn:microsoft.com/office/officeart/2005/8/layout/orgChart1"/>
    <dgm:cxn modelId="{061DCDE3-82CB-4E67-AFE9-7A494CDAA83E}" type="presParOf" srcId="{DB448DA0-C7C6-4C71-BB11-6CF8C403526B}" destId="{8D4A95FA-5B36-4915-8865-5F04CCFD1E1B}" srcOrd="13" destOrd="0" presId="urn:microsoft.com/office/officeart/2005/8/layout/orgChart1"/>
    <dgm:cxn modelId="{7D10704A-4A35-498E-905C-79A802745240}" type="presParOf" srcId="{8D4A95FA-5B36-4915-8865-5F04CCFD1E1B}" destId="{A1335243-1FAD-4155-9BA1-16102FCA9940}" srcOrd="0" destOrd="0" presId="urn:microsoft.com/office/officeart/2005/8/layout/orgChart1"/>
    <dgm:cxn modelId="{28A08287-4B9B-41FB-A32C-1B70AD32F537}" type="presParOf" srcId="{A1335243-1FAD-4155-9BA1-16102FCA9940}" destId="{3B80A07B-D4AD-4CBA-9155-0C3AF13D2915}" srcOrd="0" destOrd="0" presId="urn:microsoft.com/office/officeart/2005/8/layout/orgChart1"/>
    <dgm:cxn modelId="{C2224E3C-EA74-4B82-B9A9-3A831F3A7EDC}" type="presParOf" srcId="{A1335243-1FAD-4155-9BA1-16102FCA9940}" destId="{0703D6FF-BEA7-4B67-A569-90D2AF44CA9A}" srcOrd="1" destOrd="0" presId="urn:microsoft.com/office/officeart/2005/8/layout/orgChart1"/>
    <dgm:cxn modelId="{7DE14747-D30D-4EEB-9B47-3FDDDB7D1FF6}" type="presParOf" srcId="{8D4A95FA-5B36-4915-8865-5F04CCFD1E1B}" destId="{144B14CB-3CE3-4FE4-8CCC-E6D55949D8BE}" srcOrd="1" destOrd="0" presId="urn:microsoft.com/office/officeart/2005/8/layout/orgChart1"/>
    <dgm:cxn modelId="{E7730F71-C970-4DDB-BFF1-032490C17E2A}" type="presParOf" srcId="{144B14CB-3CE3-4FE4-8CCC-E6D55949D8BE}" destId="{957E37A0-8A08-45CD-8E1B-754F05C6B295}" srcOrd="0" destOrd="0" presId="urn:microsoft.com/office/officeart/2005/8/layout/orgChart1"/>
    <dgm:cxn modelId="{8B64B9EF-CA08-4554-8CD5-7C20FAD07D5E}" type="presParOf" srcId="{144B14CB-3CE3-4FE4-8CCC-E6D55949D8BE}" destId="{67BBFA96-5388-409F-8E1D-3CF204DDD8DF}" srcOrd="1" destOrd="0" presId="urn:microsoft.com/office/officeart/2005/8/layout/orgChart1"/>
    <dgm:cxn modelId="{FEE5A39A-908E-4F1D-947B-B2E1D120E43A}" type="presParOf" srcId="{67BBFA96-5388-409F-8E1D-3CF204DDD8DF}" destId="{183B6158-1307-44E2-8632-263597F490D6}" srcOrd="0" destOrd="0" presId="urn:microsoft.com/office/officeart/2005/8/layout/orgChart1"/>
    <dgm:cxn modelId="{300D2670-C248-4216-A08C-2343E2ECD39C}" type="presParOf" srcId="{183B6158-1307-44E2-8632-263597F490D6}" destId="{62E36C62-1D4A-44F6-B522-202063FF2C57}" srcOrd="0" destOrd="0" presId="urn:microsoft.com/office/officeart/2005/8/layout/orgChart1"/>
    <dgm:cxn modelId="{08075043-F037-4630-A5F3-BA74C0933267}" type="presParOf" srcId="{183B6158-1307-44E2-8632-263597F490D6}" destId="{DB28C0DE-AE81-452C-8014-2A7473805E5A}" srcOrd="1" destOrd="0" presId="urn:microsoft.com/office/officeart/2005/8/layout/orgChart1"/>
    <dgm:cxn modelId="{12D58378-0631-4689-BFA1-DAA0B4ECA2FC}" type="presParOf" srcId="{67BBFA96-5388-409F-8E1D-3CF204DDD8DF}" destId="{40C8AB38-B7CE-4FBE-A398-BAEA813E6011}" srcOrd="1" destOrd="0" presId="urn:microsoft.com/office/officeart/2005/8/layout/orgChart1"/>
    <dgm:cxn modelId="{DBEEC16C-FE92-4E2A-990A-1070851946C2}" type="presParOf" srcId="{67BBFA96-5388-409F-8E1D-3CF204DDD8DF}" destId="{94926F9C-819E-4EB0-9F69-A967EA2D8FC3}" srcOrd="2" destOrd="0" presId="urn:microsoft.com/office/officeart/2005/8/layout/orgChart1"/>
    <dgm:cxn modelId="{66273AA4-DD07-4DE8-B01F-D19F0072474C}" type="presParOf" srcId="{144B14CB-3CE3-4FE4-8CCC-E6D55949D8BE}" destId="{F5A97C49-B55E-4121-885A-0BFC3D5BB9A8}" srcOrd="2" destOrd="0" presId="urn:microsoft.com/office/officeart/2005/8/layout/orgChart1"/>
    <dgm:cxn modelId="{4DEDAA44-8DEA-49C6-B757-50BE3FD487E7}" type="presParOf" srcId="{144B14CB-3CE3-4FE4-8CCC-E6D55949D8BE}" destId="{124F6324-9BEF-449D-87C8-BBBC120B3F81}" srcOrd="3" destOrd="0" presId="urn:microsoft.com/office/officeart/2005/8/layout/orgChart1"/>
    <dgm:cxn modelId="{283D65CF-BFAF-4A19-81FB-5DDFB297D02F}" type="presParOf" srcId="{124F6324-9BEF-449D-87C8-BBBC120B3F81}" destId="{D9D7D90F-FEC0-4B9C-9DBD-595E3AE0EE94}" srcOrd="0" destOrd="0" presId="urn:microsoft.com/office/officeart/2005/8/layout/orgChart1"/>
    <dgm:cxn modelId="{4EC57357-6440-4341-A6F1-455595736BA3}" type="presParOf" srcId="{D9D7D90F-FEC0-4B9C-9DBD-595E3AE0EE94}" destId="{1B9667C8-AB9C-4ADD-97AF-DB478ED62C2E}" srcOrd="0" destOrd="0" presId="urn:microsoft.com/office/officeart/2005/8/layout/orgChart1"/>
    <dgm:cxn modelId="{228FBD4C-98C5-4586-888E-4BDA4CBBB606}" type="presParOf" srcId="{D9D7D90F-FEC0-4B9C-9DBD-595E3AE0EE94}" destId="{42E44012-DC25-4B57-925C-BF356F65901C}" srcOrd="1" destOrd="0" presId="urn:microsoft.com/office/officeart/2005/8/layout/orgChart1"/>
    <dgm:cxn modelId="{BA232CFF-69C8-4E9A-9917-4FF02D15B2A5}" type="presParOf" srcId="{124F6324-9BEF-449D-87C8-BBBC120B3F81}" destId="{B755BB04-1829-4642-911C-E448B8A5B233}" srcOrd="1" destOrd="0" presId="urn:microsoft.com/office/officeart/2005/8/layout/orgChart1"/>
    <dgm:cxn modelId="{C0D6FC3D-534E-4565-A4A2-226549289779}" type="presParOf" srcId="{124F6324-9BEF-449D-87C8-BBBC120B3F81}" destId="{A1D4B034-BA88-44CE-AB95-D2E4C26BDF5F}" srcOrd="2" destOrd="0" presId="urn:microsoft.com/office/officeart/2005/8/layout/orgChart1"/>
    <dgm:cxn modelId="{610AC2A2-4F56-48D3-B3A3-395E2E23047D}" type="presParOf" srcId="{144B14CB-3CE3-4FE4-8CCC-E6D55949D8BE}" destId="{23187E82-280E-44C0-9717-46FF327FB342}" srcOrd="4" destOrd="0" presId="urn:microsoft.com/office/officeart/2005/8/layout/orgChart1"/>
    <dgm:cxn modelId="{03521DDD-F333-4989-8CC1-60FAE26CBCAD}" type="presParOf" srcId="{144B14CB-3CE3-4FE4-8CCC-E6D55949D8BE}" destId="{9DCE9153-D47C-41EA-9560-97520922A09C}" srcOrd="5" destOrd="0" presId="urn:microsoft.com/office/officeart/2005/8/layout/orgChart1"/>
    <dgm:cxn modelId="{05573509-E5C4-4F05-BE98-53E1B0995613}" type="presParOf" srcId="{9DCE9153-D47C-41EA-9560-97520922A09C}" destId="{52CDE62C-9AFE-4573-9429-466E782AC673}" srcOrd="0" destOrd="0" presId="urn:microsoft.com/office/officeart/2005/8/layout/orgChart1"/>
    <dgm:cxn modelId="{62227D19-9C9E-484B-A8F0-0D866ADA981F}" type="presParOf" srcId="{52CDE62C-9AFE-4573-9429-466E782AC673}" destId="{B4C11525-716C-46CF-A7F6-C25DF3440753}" srcOrd="0" destOrd="0" presId="urn:microsoft.com/office/officeart/2005/8/layout/orgChart1"/>
    <dgm:cxn modelId="{336082DE-DD68-4F84-9CB0-EE1CA7A9C151}" type="presParOf" srcId="{52CDE62C-9AFE-4573-9429-466E782AC673}" destId="{C8213673-124E-42AA-90A7-BCED03973454}" srcOrd="1" destOrd="0" presId="urn:microsoft.com/office/officeart/2005/8/layout/orgChart1"/>
    <dgm:cxn modelId="{117551D3-6964-46CF-8E4B-11FB44860D53}" type="presParOf" srcId="{9DCE9153-D47C-41EA-9560-97520922A09C}" destId="{035AA6D8-3CE4-44B2-9459-2448E6C8704A}" srcOrd="1" destOrd="0" presId="urn:microsoft.com/office/officeart/2005/8/layout/orgChart1"/>
    <dgm:cxn modelId="{A9FD7874-3291-48B2-BB0D-C5BAD5EF0BC6}" type="presParOf" srcId="{9DCE9153-D47C-41EA-9560-97520922A09C}" destId="{84D71A96-3DF2-4CAD-AA54-9AA48C1F3422}" srcOrd="2" destOrd="0" presId="urn:microsoft.com/office/officeart/2005/8/layout/orgChart1"/>
    <dgm:cxn modelId="{3AD760B8-36BD-4605-B20E-1496491AECDB}" type="presParOf" srcId="{8D4A95FA-5B36-4915-8865-5F04CCFD1E1B}" destId="{57F9ED3A-4A91-4FEE-8A19-F770FC898E51}" srcOrd="2" destOrd="0" presId="urn:microsoft.com/office/officeart/2005/8/layout/orgChart1"/>
    <dgm:cxn modelId="{25E184B0-CC31-42B9-8757-E051B66E3779}" type="presParOf" srcId="{DB448DA0-C7C6-4C71-BB11-6CF8C403526B}" destId="{79F41AE9-007C-4289-A800-96134BF6A5F5}" srcOrd="14" destOrd="0" presId="urn:microsoft.com/office/officeart/2005/8/layout/orgChart1"/>
    <dgm:cxn modelId="{1D178191-0E53-4F9C-AABC-4D85F99BDA21}" type="presParOf" srcId="{DB448DA0-C7C6-4C71-BB11-6CF8C403526B}" destId="{F387CE14-5A9B-4396-ADA7-5003D46EFFC3}" srcOrd="15" destOrd="0" presId="urn:microsoft.com/office/officeart/2005/8/layout/orgChart1"/>
    <dgm:cxn modelId="{4CE6893B-9297-4D8E-BC6A-F262F1D38FF0}" type="presParOf" srcId="{F387CE14-5A9B-4396-ADA7-5003D46EFFC3}" destId="{A4257D8C-0E76-4E39-AF59-4CF93A727126}" srcOrd="0" destOrd="0" presId="urn:microsoft.com/office/officeart/2005/8/layout/orgChart1"/>
    <dgm:cxn modelId="{BC2AC74C-ED62-4BD9-9EB3-1179E9712B99}" type="presParOf" srcId="{A4257D8C-0E76-4E39-AF59-4CF93A727126}" destId="{4EC61E1D-1A65-4D81-AD28-971C6E86C26E}" srcOrd="0" destOrd="0" presId="urn:microsoft.com/office/officeart/2005/8/layout/orgChart1"/>
    <dgm:cxn modelId="{4835CC3E-CF11-418A-A627-C62180BE08AB}" type="presParOf" srcId="{A4257D8C-0E76-4E39-AF59-4CF93A727126}" destId="{4E8F5D19-FF7F-4B4A-A9A1-1B20DA98A3DC}" srcOrd="1" destOrd="0" presId="urn:microsoft.com/office/officeart/2005/8/layout/orgChart1"/>
    <dgm:cxn modelId="{86FED58B-5411-4373-ACCF-722783557E26}" type="presParOf" srcId="{F387CE14-5A9B-4396-ADA7-5003D46EFFC3}" destId="{80A3EF6E-E7FF-4FA1-B0C0-0036ED538FAC}" srcOrd="1" destOrd="0" presId="urn:microsoft.com/office/officeart/2005/8/layout/orgChart1"/>
    <dgm:cxn modelId="{8AFE10C8-E1BB-42E9-8C7B-4152595920DB}" type="presParOf" srcId="{80A3EF6E-E7FF-4FA1-B0C0-0036ED538FAC}" destId="{E8141A1A-97B7-41E1-824D-6FF7B92EDDEC}" srcOrd="0" destOrd="0" presId="urn:microsoft.com/office/officeart/2005/8/layout/orgChart1"/>
    <dgm:cxn modelId="{3AED6521-9DF6-473A-A64A-A2AED6156524}" type="presParOf" srcId="{80A3EF6E-E7FF-4FA1-B0C0-0036ED538FAC}" destId="{4643B889-9F29-47E1-BD77-DFFF6A77B35C}" srcOrd="1" destOrd="0" presId="urn:microsoft.com/office/officeart/2005/8/layout/orgChart1"/>
    <dgm:cxn modelId="{290BAED2-2E5B-4E56-BF22-6BA9CA84311F}" type="presParOf" srcId="{4643B889-9F29-47E1-BD77-DFFF6A77B35C}" destId="{1999DFE3-21CB-4B8E-B13F-86B2472D8B84}" srcOrd="0" destOrd="0" presId="urn:microsoft.com/office/officeart/2005/8/layout/orgChart1"/>
    <dgm:cxn modelId="{99D30FB6-8828-4647-B59F-4331E46CE62E}" type="presParOf" srcId="{1999DFE3-21CB-4B8E-B13F-86B2472D8B84}" destId="{08E3DE04-203B-4D6A-8659-82E61C180923}" srcOrd="0" destOrd="0" presId="urn:microsoft.com/office/officeart/2005/8/layout/orgChart1"/>
    <dgm:cxn modelId="{62F70C8A-253A-429C-A6BD-E5E142D5AC92}" type="presParOf" srcId="{1999DFE3-21CB-4B8E-B13F-86B2472D8B84}" destId="{36FE6F4E-4585-4E42-BB4C-AE6C196DDD63}" srcOrd="1" destOrd="0" presId="urn:microsoft.com/office/officeart/2005/8/layout/orgChart1"/>
    <dgm:cxn modelId="{6C82F4DA-58CB-452E-B739-BB9D74C96470}" type="presParOf" srcId="{4643B889-9F29-47E1-BD77-DFFF6A77B35C}" destId="{F2B83072-71C3-474C-9009-CF0E10CC1469}" srcOrd="1" destOrd="0" presId="urn:microsoft.com/office/officeart/2005/8/layout/orgChart1"/>
    <dgm:cxn modelId="{7FBF6AA2-0892-4F95-9D59-9A5784871606}" type="presParOf" srcId="{4643B889-9F29-47E1-BD77-DFFF6A77B35C}" destId="{49F1D833-6870-4E85-9341-045F0DB10E3F}" srcOrd="2" destOrd="0" presId="urn:microsoft.com/office/officeart/2005/8/layout/orgChart1"/>
    <dgm:cxn modelId="{93F8CD66-304B-401E-959A-D3EAD8115C91}" type="presParOf" srcId="{80A3EF6E-E7FF-4FA1-B0C0-0036ED538FAC}" destId="{32A365B2-F0AA-4820-9EDF-635E263248A2}" srcOrd="2" destOrd="0" presId="urn:microsoft.com/office/officeart/2005/8/layout/orgChart1"/>
    <dgm:cxn modelId="{5B04A08A-3077-465D-9F69-EEBD5C79B088}" type="presParOf" srcId="{80A3EF6E-E7FF-4FA1-B0C0-0036ED538FAC}" destId="{8B69AA12-E7C9-4ECB-9684-1F27DD4BC8CF}" srcOrd="3" destOrd="0" presId="urn:microsoft.com/office/officeart/2005/8/layout/orgChart1"/>
    <dgm:cxn modelId="{AD6AE88F-AEE1-40C7-8FF6-7F093C60221B}" type="presParOf" srcId="{8B69AA12-E7C9-4ECB-9684-1F27DD4BC8CF}" destId="{0BB78CAF-83F2-4B74-8C7E-611806CB1B5C}" srcOrd="0" destOrd="0" presId="urn:microsoft.com/office/officeart/2005/8/layout/orgChart1"/>
    <dgm:cxn modelId="{7376BF17-C445-4AD3-B78C-4E049467D156}" type="presParOf" srcId="{0BB78CAF-83F2-4B74-8C7E-611806CB1B5C}" destId="{CC95527D-BB79-4790-8D31-36F9120F0496}" srcOrd="0" destOrd="0" presId="urn:microsoft.com/office/officeart/2005/8/layout/orgChart1"/>
    <dgm:cxn modelId="{E88DEEC1-A53E-4ACC-A23E-CB56B39C23C6}" type="presParOf" srcId="{0BB78CAF-83F2-4B74-8C7E-611806CB1B5C}" destId="{EE6AF1D6-6BE1-4B6A-B36D-E652D7A822F2}" srcOrd="1" destOrd="0" presId="urn:microsoft.com/office/officeart/2005/8/layout/orgChart1"/>
    <dgm:cxn modelId="{8FDB25A7-B9E7-429B-BBC2-50D2C15CB2AB}" type="presParOf" srcId="{8B69AA12-E7C9-4ECB-9684-1F27DD4BC8CF}" destId="{8A532BB8-0D1F-40CB-A6CA-596335F004C2}" srcOrd="1" destOrd="0" presId="urn:microsoft.com/office/officeart/2005/8/layout/orgChart1"/>
    <dgm:cxn modelId="{D226CF78-5E5F-432E-A154-C4A28B5DC973}" type="presParOf" srcId="{8B69AA12-E7C9-4ECB-9684-1F27DD4BC8CF}" destId="{CF05BC5B-78C4-4F30-BDA5-2501312ABCA2}" srcOrd="2" destOrd="0" presId="urn:microsoft.com/office/officeart/2005/8/layout/orgChart1"/>
    <dgm:cxn modelId="{9F7BF582-70A0-4D9F-B3EA-5F6A0FD49716}" type="presParOf" srcId="{F387CE14-5A9B-4396-ADA7-5003D46EFFC3}" destId="{F0DC69B5-BC11-4722-9878-FDB0A2F9C373}" srcOrd="2" destOrd="0" presId="urn:microsoft.com/office/officeart/2005/8/layout/orgChart1"/>
    <dgm:cxn modelId="{52C9A7C8-8F05-4C7D-ACEE-4F08FAEEE45E}" type="presParOf" srcId="{A0E74D71-E32B-44D1-92AF-2FC59E1FF5FD}" destId="{A489D08F-09A1-453F-80FB-CF1A7B6C11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CA309-493E-4D72-8A15-93C746069A44}">
      <dsp:nvSpPr>
        <dsp:cNvPr id="0" name=""/>
        <dsp:cNvSpPr/>
      </dsp:nvSpPr>
      <dsp:spPr>
        <a:xfrm>
          <a:off x="4492860" y="905802"/>
          <a:ext cx="3482131" cy="414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329"/>
              </a:lnTo>
              <a:lnTo>
                <a:pt x="3482131" y="282329"/>
              </a:lnTo>
              <a:lnTo>
                <a:pt x="3482131" y="41429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96FFD-416A-49E3-A89B-E3347C6BA83A}">
      <dsp:nvSpPr>
        <dsp:cNvPr id="0" name=""/>
        <dsp:cNvSpPr/>
      </dsp:nvSpPr>
      <dsp:spPr>
        <a:xfrm>
          <a:off x="4492860" y="905802"/>
          <a:ext cx="1741065" cy="414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329"/>
              </a:lnTo>
              <a:lnTo>
                <a:pt x="1741065" y="282329"/>
              </a:lnTo>
              <a:lnTo>
                <a:pt x="1741065" y="41429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F21CEC-A6B6-4156-B834-CD39FE169A26}">
      <dsp:nvSpPr>
        <dsp:cNvPr id="0" name=""/>
        <dsp:cNvSpPr/>
      </dsp:nvSpPr>
      <dsp:spPr>
        <a:xfrm>
          <a:off x="4447140" y="905802"/>
          <a:ext cx="91440" cy="4142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29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1D801-5C45-4947-9DD0-CBFE82380278}">
      <dsp:nvSpPr>
        <dsp:cNvPr id="0" name=""/>
        <dsp:cNvSpPr/>
      </dsp:nvSpPr>
      <dsp:spPr>
        <a:xfrm>
          <a:off x="2751794" y="905802"/>
          <a:ext cx="1741065" cy="414294"/>
        </a:xfrm>
        <a:custGeom>
          <a:avLst/>
          <a:gdLst/>
          <a:ahLst/>
          <a:cxnLst/>
          <a:rect l="0" t="0" r="0" b="0"/>
          <a:pathLst>
            <a:path>
              <a:moveTo>
                <a:pt x="1741065" y="0"/>
              </a:moveTo>
              <a:lnTo>
                <a:pt x="1741065" y="282329"/>
              </a:lnTo>
              <a:lnTo>
                <a:pt x="0" y="282329"/>
              </a:lnTo>
              <a:lnTo>
                <a:pt x="0" y="41429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CF944-3FFB-4E1A-8928-F65AABC70E35}">
      <dsp:nvSpPr>
        <dsp:cNvPr id="0" name=""/>
        <dsp:cNvSpPr/>
      </dsp:nvSpPr>
      <dsp:spPr>
        <a:xfrm>
          <a:off x="1010729" y="905802"/>
          <a:ext cx="3482131" cy="414294"/>
        </a:xfrm>
        <a:custGeom>
          <a:avLst/>
          <a:gdLst/>
          <a:ahLst/>
          <a:cxnLst/>
          <a:rect l="0" t="0" r="0" b="0"/>
          <a:pathLst>
            <a:path>
              <a:moveTo>
                <a:pt x="3482131" y="0"/>
              </a:moveTo>
              <a:lnTo>
                <a:pt x="3482131" y="282329"/>
              </a:lnTo>
              <a:lnTo>
                <a:pt x="0" y="282329"/>
              </a:lnTo>
              <a:lnTo>
                <a:pt x="0" y="41429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8796F-ED84-47F6-AA91-E6922F80D6A7}">
      <dsp:nvSpPr>
        <dsp:cNvPr id="0" name=""/>
        <dsp:cNvSpPr/>
      </dsp:nvSpPr>
      <dsp:spPr>
        <a:xfrm>
          <a:off x="2843806" y="1239"/>
          <a:ext cx="3298107" cy="904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35FD9C-A614-405E-9A99-55A2DE90ACAA}">
      <dsp:nvSpPr>
        <dsp:cNvPr id="0" name=""/>
        <dsp:cNvSpPr/>
      </dsp:nvSpPr>
      <dsp:spPr>
        <a:xfrm>
          <a:off x="3002085" y="151604"/>
          <a:ext cx="3298107" cy="904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Пруткові конвеєри</a:t>
          </a:r>
          <a:endParaRPr lang="uk-UA" sz="2400" kern="1200" dirty="0"/>
        </a:p>
      </dsp:txBody>
      <dsp:txXfrm>
        <a:off x="3028579" y="178098"/>
        <a:ext cx="3245119" cy="851574"/>
      </dsp:txXfrm>
    </dsp:sp>
    <dsp:sp modelId="{B41A2788-5681-4533-8B89-41C81E670938}">
      <dsp:nvSpPr>
        <dsp:cNvPr id="0" name=""/>
        <dsp:cNvSpPr/>
      </dsp:nvSpPr>
      <dsp:spPr>
        <a:xfrm>
          <a:off x="298474" y="1320096"/>
          <a:ext cx="1424508" cy="904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98D380-6ECB-42F6-88AF-175165F888A0}">
      <dsp:nvSpPr>
        <dsp:cNvPr id="0" name=""/>
        <dsp:cNvSpPr/>
      </dsp:nvSpPr>
      <dsp:spPr>
        <a:xfrm>
          <a:off x="456753" y="1470461"/>
          <a:ext cx="1424508" cy="904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Бурякозбиральні машини і комплекси</a:t>
          </a:r>
          <a:endParaRPr lang="uk-UA" sz="1200" kern="1200" dirty="0"/>
        </a:p>
      </dsp:txBody>
      <dsp:txXfrm>
        <a:off x="483247" y="1496955"/>
        <a:ext cx="1371520" cy="851574"/>
      </dsp:txXfrm>
    </dsp:sp>
    <dsp:sp modelId="{8CA916DA-B622-45AA-B83C-D48810D0A35D}">
      <dsp:nvSpPr>
        <dsp:cNvPr id="0" name=""/>
        <dsp:cNvSpPr/>
      </dsp:nvSpPr>
      <dsp:spPr>
        <a:xfrm>
          <a:off x="2039540" y="1320096"/>
          <a:ext cx="1424508" cy="904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C6E416-AA5B-4A69-A750-F65588F697D9}">
      <dsp:nvSpPr>
        <dsp:cNvPr id="0" name=""/>
        <dsp:cNvSpPr/>
      </dsp:nvSpPr>
      <dsp:spPr>
        <a:xfrm>
          <a:off x="2197819" y="1470461"/>
          <a:ext cx="1424508" cy="904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Картоплезбиральні машини і комбайни</a:t>
          </a:r>
          <a:endParaRPr lang="uk-UA" sz="1200" kern="1200" dirty="0"/>
        </a:p>
      </dsp:txBody>
      <dsp:txXfrm>
        <a:off x="2224313" y="1496955"/>
        <a:ext cx="1371520" cy="851574"/>
      </dsp:txXfrm>
    </dsp:sp>
    <dsp:sp modelId="{744E35C6-0B9F-4C9B-8548-C0CB29DC6588}">
      <dsp:nvSpPr>
        <dsp:cNvPr id="0" name=""/>
        <dsp:cNvSpPr/>
      </dsp:nvSpPr>
      <dsp:spPr>
        <a:xfrm>
          <a:off x="3780606" y="1320096"/>
          <a:ext cx="1424508" cy="904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623B93-D5FD-4DE7-849D-6B8361D3BBD9}">
      <dsp:nvSpPr>
        <dsp:cNvPr id="0" name=""/>
        <dsp:cNvSpPr/>
      </dsp:nvSpPr>
      <dsp:spPr>
        <a:xfrm>
          <a:off x="3938885" y="1470461"/>
          <a:ext cx="1424508" cy="904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Складські конвеєрні системи</a:t>
          </a:r>
          <a:endParaRPr lang="uk-UA" sz="1200" kern="1200" dirty="0"/>
        </a:p>
      </dsp:txBody>
      <dsp:txXfrm>
        <a:off x="3965379" y="1496955"/>
        <a:ext cx="1371520" cy="851574"/>
      </dsp:txXfrm>
    </dsp:sp>
    <dsp:sp modelId="{E587BA68-9589-41E1-8C1E-2F489AC1DEE3}">
      <dsp:nvSpPr>
        <dsp:cNvPr id="0" name=""/>
        <dsp:cNvSpPr/>
      </dsp:nvSpPr>
      <dsp:spPr>
        <a:xfrm>
          <a:off x="5521672" y="1320096"/>
          <a:ext cx="1424508" cy="904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D1A43F-427B-4F83-A27C-828F6A93FBCD}">
      <dsp:nvSpPr>
        <dsp:cNvPr id="0" name=""/>
        <dsp:cNvSpPr/>
      </dsp:nvSpPr>
      <dsp:spPr>
        <a:xfrm>
          <a:off x="5679950" y="1470461"/>
          <a:ext cx="1424508" cy="904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Птахівництво</a:t>
          </a:r>
          <a:endParaRPr lang="uk-UA" sz="1200" kern="1200" dirty="0"/>
        </a:p>
      </dsp:txBody>
      <dsp:txXfrm>
        <a:off x="5706444" y="1496955"/>
        <a:ext cx="1371520" cy="851574"/>
      </dsp:txXfrm>
    </dsp:sp>
    <dsp:sp modelId="{D5094143-2A77-4331-8D96-55449E9BE027}">
      <dsp:nvSpPr>
        <dsp:cNvPr id="0" name=""/>
        <dsp:cNvSpPr/>
      </dsp:nvSpPr>
      <dsp:spPr>
        <a:xfrm>
          <a:off x="7262738" y="1320096"/>
          <a:ext cx="1424508" cy="904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5BB172-25A1-408A-8DAB-463EEF321AB6}">
      <dsp:nvSpPr>
        <dsp:cNvPr id="0" name=""/>
        <dsp:cNvSpPr/>
      </dsp:nvSpPr>
      <dsp:spPr>
        <a:xfrm>
          <a:off x="7421016" y="1470461"/>
          <a:ext cx="1424508" cy="904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Мийні, обезжирю вальні, фарбувальні машини</a:t>
          </a:r>
          <a:endParaRPr lang="uk-UA" sz="1200" kern="1200" dirty="0"/>
        </a:p>
      </dsp:txBody>
      <dsp:txXfrm>
        <a:off x="7447510" y="1496955"/>
        <a:ext cx="1371520" cy="851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6C450-2130-4A12-BDDB-9A6F55041140}">
      <dsp:nvSpPr>
        <dsp:cNvPr id="0" name=""/>
        <dsp:cNvSpPr/>
      </dsp:nvSpPr>
      <dsp:spPr>
        <a:xfrm>
          <a:off x="352009" y="2340113"/>
          <a:ext cx="2034542" cy="1017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Конвеєри</a:t>
          </a:r>
          <a:endParaRPr lang="uk-UA" sz="1800" kern="1200" dirty="0"/>
        </a:p>
      </dsp:txBody>
      <dsp:txXfrm>
        <a:off x="381804" y="2369908"/>
        <a:ext cx="1974952" cy="957681"/>
      </dsp:txXfrm>
    </dsp:sp>
    <dsp:sp modelId="{DC7A6CC1-54CD-4BA2-967C-4F4E229706F2}">
      <dsp:nvSpPr>
        <dsp:cNvPr id="0" name=""/>
        <dsp:cNvSpPr/>
      </dsp:nvSpPr>
      <dsp:spPr>
        <a:xfrm rot="17692822">
          <a:off x="1826300" y="1953445"/>
          <a:ext cx="1934320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934320" y="179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2745102" y="1922995"/>
        <a:ext cx="96716" cy="96716"/>
      </dsp:txXfrm>
    </dsp:sp>
    <dsp:sp modelId="{5A0030F1-BCFA-45C9-A3D9-3E34C6A8AC8B}">
      <dsp:nvSpPr>
        <dsp:cNvPr id="0" name=""/>
        <dsp:cNvSpPr/>
      </dsp:nvSpPr>
      <dsp:spPr>
        <a:xfrm>
          <a:off x="3200368" y="585321"/>
          <a:ext cx="2034542" cy="1017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Стрічкові</a:t>
          </a:r>
          <a:endParaRPr lang="uk-UA" sz="1800" kern="1200" dirty="0"/>
        </a:p>
      </dsp:txBody>
      <dsp:txXfrm>
        <a:off x="3230163" y="615116"/>
        <a:ext cx="1974952" cy="957681"/>
      </dsp:txXfrm>
    </dsp:sp>
    <dsp:sp modelId="{F890A23F-B857-4514-ABC0-ED908592927E}">
      <dsp:nvSpPr>
        <dsp:cNvPr id="0" name=""/>
        <dsp:cNvSpPr/>
      </dsp:nvSpPr>
      <dsp:spPr>
        <a:xfrm rot="19457599">
          <a:off x="2292350" y="2538376"/>
          <a:ext cx="1002218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002218" y="179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2768404" y="2531228"/>
        <a:ext cx="50110" cy="50110"/>
      </dsp:txXfrm>
    </dsp:sp>
    <dsp:sp modelId="{02914002-A23A-469B-9882-21822332A2CE}">
      <dsp:nvSpPr>
        <dsp:cNvPr id="0" name=""/>
        <dsp:cNvSpPr/>
      </dsp:nvSpPr>
      <dsp:spPr>
        <a:xfrm>
          <a:off x="3200368" y="1755182"/>
          <a:ext cx="2034542" cy="1017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Ланцюгові</a:t>
          </a:r>
          <a:endParaRPr lang="uk-UA" sz="1800" kern="1200" dirty="0"/>
        </a:p>
      </dsp:txBody>
      <dsp:txXfrm>
        <a:off x="3230163" y="1784977"/>
        <a:ext cx="1974952" cy="957681"/>
      </dsp:txXfrm>
    </dsp:sp>
    <dsp:sp modelId="{A97F97B5-9D6C-4E8D-BF62-DCCD195E6492}">
      <dsp:nvSpPr>
        <dsp:cNvPr id="0" name=""/>
        <dsp:cNvSpPr/>
      </dsp:nvSpPr>
      <dsp:spPr>
        <a:xfrm rot="17692822">
          <a:off x="4674659" y="1368514"/>
          <a:ext cx="1934320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934320" y="1790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5593461" y="1338064"/>
        <a:ext cx="96716" cy="96716"/>
      </dsp:txXfrm>
    </dsp:sp>
    <dsp:sp modelId="{F71DC71F-960B-4408-B875-5689C7BFB46C}">
      <dsp:nvSpPr>
        <dsp:cNvPr id="0" name=""/>
        <dsp:cNvSpPr/>
      </dsp:nvSpPr>
      <dsp:spPr>
        <a:xfrm>
          <a:off x="6048728" y="390"/>
          <a:ext cx="2034542" cy="1017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Скребкові</a:t>
          </a:r>
          <a:endParaRPr lang="uk-UA" sz="1800" kern="1200" dirty="0"/>
        </a:p>
      </dsp:txBody>
      <dsp:txXfrm>
        <a:off x="6078523" y="30185"/>
        <a:ext cx="1974952" cy="957681"/>
      </dsp:txXfrm>
    </dsp:sp>
    <dsp:sp modelId="{DB37E401-74A8-416A-A0D0-11D1A1BFD107}">
      <dsp:nvSpPr>
        <dsp:cNvPr id="0" name=""/>
        <dsp:cNvSpPr/>
      </dsp:nvSpPr>
      <dsp:spPr>
        <a:xfrm rot="19457599">
          <a:off x="5140710" y="1953445"/>
          <a:ext cx="1002218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002218" y="1790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5616764" y="1946297"/>
        <a:ext cx="50110" cy="50110"/>
      </dsp:txXfrm>
    </dsp:sp>
    <dsp:sp modelId="{1DD8F9F9-3F83-4F0B-A366-8A10BB899EF9}">
      <dsp:nvSpPr>
        <dsp:cNvPr id="0" name=""/>
        <dsp:cNvSpPr/>
      </dsp:nvSpPr>
      <dsp:spPr>
        <a:xfrm>
          <a:off x="6048728" y="1170251"/>
          <a:ext cx="2034542" cy="1017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Пруткові</a:t>
          </a:r>
          <a:endParaRPr lang="uk-UA" sz="1800" kern="1200" dirty="0"/>
        </a:p>
      </dsp:txBody>
      <dsp:txXfrm>
        <a:off x="6078523" y="1200046"/>
        <a:ext cx="1974952" cy="957681"/>
      </dsp:txXfrm>
    </dsp:sp>
    <dsp:sp modelId="{6D2709EF-6AB8-4229-B14E-A1BA62C63887}">
      <dsp:nvSpPr>
        <dsp:cNvPr id="0" name=""/>
        <dsp:cNvSpPr/>
      </dsp:nvSpPr>
      <dsp:spPr>
        <a:xfrm rot="2142401">
          <a:off x="5140710" y="2538376"/>
          <a:ext cx="1002218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002218" y="1790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5616764" y="2531228"/>
        <a:ext cx="50110" cy="50110"/>
      </dsp:txXfrm>
    </dsp:sp>
    <dsp:sp modelId="{68A82DE6-2D53-42F7-A3EC-85FA5197D44D}">
      <dsp:nvSpPr>
        <dsp:cNvPr id="0" name=""/>
        <dsp:cNvSpPr/>
      </dsp:nvSpPr>
      <dsp:spPr>
        <a:xfrm>
          <a:off x="6048728" y="2340113"/>
          <a:ext cx="2034542" cy="1017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Планчасті</a:t>
          </a:r>
          <a:endParaRPr lang="uk-UA" sz="1800" kern="1200" dirty="0"/>
        </a:p>
      </dsp:txBody>
      <dsp:txXfrm>
        <a:off x="6078523" y="2369908"/>
        <a:ext cx="1974952" cy="957681"/>
      </dsp:txXfrm>
    </dsp:sp>
    <dsp:sp modelId="{A026159D-2936-49E7-81EB-946F69E52B0B}">
      <dsp:nvSpPr>
        <dsp:cNvPr id="0" name=""/>
        <dsp:cNvSpPr/>
      </dsp:nvSpPr>
      <dsp:spPr>
        <a:xfrm rot="3907178">
          <a:off x="4674659" y="3123307"/>
          <a:ext cx="1934320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934320" y="1790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5593461" y="3092856"/>
        <a:ext cx="96716" cy="96716"/>
      </dsp:txXfrm>
    </dsp:sp>
    <dsp:sp modelId="{F6A5CF7A-5C04-465E-9F61-A53BE61B632C}">
      <dsp:nvSpPr>
        <dsp:cNvPr id="0" name=""/>
        <dsp:cNvSpPr/>
      </dsp:nvSpPr>
      <dsp:spPr>
        <a:xfrm>
          <a:off x="6048728" y="3509975"/>
          <a:ext cx="2034542" cy="1017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Трубчасті</a:t>
          </a:r>
          <a:endParaRPr lang="uk-UA" sz="1800" kern="1200" dirty="0"/>
        </a:p>
      </dsp:txBody>
      <dsp:txXfrm>
        <a:off x="6078523" y="3539770"/>
        <a:ext cx="1974952" cy="957681"/>
      </dsp:txXfrm>
    </dsp:sp>
    <dsp:sp modelId="{7E00490A-1901-417C-B908-4487A85719D4}">
      <dsp:nvSpPr>
        <dsp:cNvPr id="0" name=""/>
        <dsp:cNvSpPr/>
      </dsp:nvSpPr>
      <dsp:spPr>
        <a:xfrm rot="2142401">
          <a:off x="2292350" y="3123307"/>
          <a:ext cx="1002218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002218" y="179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2768404" y="3116159"/>
        <a:ext cx="50110" cy="50110"/>
      </dsp:txXfrm>
    </dsp:sp>
    <dsp:sp modelId="{C9F96738-5D56-4F3B-A2B8-E1FDF160B04D}">
      <dsp:nvSpPr>
        <dsp:cNvPr id="0" name=""/>
        <dsp:cNvSpPr/>
      </dsp:nvSpPr>
      <dsp:spPr>
        <a:xfrm>
          <a:off x="3200368" y="2925044"/>
          <a:ext cx="2034542" cy="1017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Гвинтові</a:t>
          </a:r>
          <a:endParaRPr lang="uk-UA" sz="1800" kern="1200" dirty="0"/>
        </a:p>
      </dsp:txBody>
      <dsp:txXfrm>
        <a:off x="3230163" y="2954839"/>
        <a:ext cx="1974952" cy="957681"/>
      </dsp:txXfrm>
    </dsp:sp>
    <dsp:sp modelId="{F9B259CC-E847-4FA7-A31F-FAFD40F299D2}">
      <dsp:nvSpPr>
        <dsp:cNvPr id="0" name=""/>
        <dsp:cNvSpPr/>
      </dsp:nvSpPr>
      <dsp:spPr>
        <a:xfrm rot="3907178">
          <a:off x="1826300" y="3708238"/>
          <a:ext cx="1934320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934320" y="179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2745102" y="3677787"/>
        <a:ext cx="96716" cy="96716"/>
      </dsp:txXfrm>
    </dsp:sp>
    <dsp:sp modelId="{B1219C2C-ED4A-4D7A-9D19-5DB2FEE19097}">
      <dsp:nvSpPr>
        <dsp:cNvPr id="0" name=""/>
        <dsp:cNvSpPr/>
      </dsp:nvSpPr>
      <dsp:spPr>
        <a:xfrm>
          <a:off x="3200368" y="4094906"/>
          <a:ext cx="2034542" cy="1017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Ковшові</a:t>
          </a:r>
          <a:endParaRPr lang="uk-UA" sz="1800" kern="1200" dirty="0"/>
        </a:p>
      </dsp:txBody>
      <dsp:txXfrm>
        <a:off x="3230163" y="4124701"/>
        <a:ext cx="1974952" cy="9576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365B2-F0AA-4820-9EDF-635E263248A2}">
      <dsp:nvSpPr>
        <dsp:cNvPr id="0" name=""/>
        <dsp:cNvSpPr/>
      </dsp:nvSpPr>
      <dsp:spPr>
        <a:xfrm>
          <a:off x="7871371" y="1246285"/>
          <a:ext cx="137744" cy="1074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4405"/>
              </a:lnTo>
              <a:lnTo>
                <a:pt x="137744" y="107440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41A1A-97B7-41E1-824D-6FF7B92EDDEC}">
      <dsp:nvSpPr>
        <dsp:cNvPr id="0" name=""/>
        <dsp:cNvSpPr/>
      </dsp:nvSpPr>
      <dsp:spPr>
        <a:xfrm>
          <a:off x="7871371" y="1246285"/>
          <a:ext cx="137744" cy="422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415"/>
              </a:lnTo>
              <a:lnTo>
                <a:pt x="137744" y="4224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F41AE9-007C-4289-A800-96134BF6A5F5}">
      <dsp:nvSpPr>
        <dsp:cNvPr id="0" name=""/>
        <dsp:cNvSpPr/>
      </dsp:nvSpPr>
      <dsp:spPr>
        <a:xfrm>
          <a:off x="4349709" y="594296"/>
          <a:ext cx="3888980" cy="192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21"/>
              </a:lnTo>
              <a:lnTo>
                <a:pt x="3888980" y="96421"/>
              </a:lnTo>
              <a:lnTo>
                <a:pt x="3888980" y="19284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87E82-280E-44C0-9717-46FF327FB342}">
      <dsp:nvSpPr>
        <dsp:cNvPr id="0" name=""/>
        <dsp:cNvSpPr/>
      </dsp:nvSpPr>
      <dsp:spPr>
        <a:xfrm>
          <a:off x="6760234" y="1246285"/>
          <a:ext cx="137744" cy="1726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6395"/>
              </a:lnTo>
              <a:lnTo>
                <a:pt x="137744" y="172639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97C49-B55E-4121-885A-0BFC3D5BB9A8}">
      <dsp:nvSpPr>
        <dsp:cNvPr id="0" name=""/>
        <dsp:cNvSpPr/>
      </dsp:nvSpPr>
      <dsp:spPr>
        <a:xfrm>
          <a:off x="6760234" y="1246285"/>
          <a:ext cx="137744" cy="1074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4405"/>
              </a:lnTo>
              <a:lnTo>
                <a:pt x="137744" y="107440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E37A0-8A08-45CD-8E1B-754F05C6B295}">
      <dsp:nvSpPr>
        <dsp:cNvPr id="0" name=""/>
        <dsp:cNvSpPr/>
      </dsp:nvSpPr>
      <dsp:spPr>
        <a:xfrm>
          <a:off x="6760234" y="1246285"/>
          <a:ext cx="137744" cy="422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415"/>
              </a:lnTo>
              <a:lnTo>
                <a:pt x="137744" y="4224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7E558-FC03-4D4C-9DCD-B1C753DC9089}">
      <dsp:nvSpPr>
        <dsp:cNvPr id="0" name=""/>
        <dsp:cNvSpPr/>
      </dsp:nvSpPr>
      <dsp:spPr>
        <a:xfrm>
          <a:off x="4349709" y="594296"/>
          <a:ext cx="2777843" cy="192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21"/>
              </a:lnTo>
              <a:lnTo>
                <a:pt x="2777843" y="96421"/>
              </a:lnTo>
              <a:lnTo>
                <a:pt x="2777843" y="19284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47408-177C-4737-BE6F-4F6F592BA2C2}">
      <dsp:nvSpPr>
        <dsp:cNvPr id="0" name=""/>
        <dsp:cNvSpPr/>
      </dsp:nvSpPr>
      <dsp:spPr>
        <a:xfrm>
          <a:off x="5649097" y="1246285"/>
          <a:ext cx="137744" cy="1074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4405"/>
              </a:lnTo>
              <a:lnTo>
                <a:pt x="137744" y="107440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63A05C-C33B-4889-B023-5B2DB244A90B}">
      <dsp:nvSpPr>
        <dsp:cNvPr id="0" name=""/>
        <dsp:cNvSpPr/>
      </dsp:nvSpPr>
      <dsp:spPr>
        <a:xfrm>
          <a:off x="5649097" y="1246285"/>
          <a:ext cx="137744" cy="422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415"/>
              </a:lnTo>
              <a:lnTo>
                <a:pt x="137744" y="4224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F45B0-CFC7-4940-A3C0-8CE22600739C}">
      <dsp:nvSpPr>
        <dsp:cNvPr id="0" name=""/>
        <dsp:cNvSpPr/>
      </dsp:nvSpPr>
      <dsp:spPr>
        <a:xfrm>
          <a:off x="4349709" y="594296"/>
          <a:ext cx="1666706" cy="192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21"/>
              </a:lnTo>
              <a:lnTo>
                <a:pt x="1666706" y="96421"/>
              </a:lnTo>
              <a:lnTo>
                <a:pt x="1666706" y="19284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5C6E1-1CD1-4B47-8009-91089D56991B}">
      <dsp:nvSpPr>
        <dsp:cNvPr id="0" name=""/>
        <dsp:cNvSpPr/>
      </dsp:nvSpPr>
      <dsp:spPr>
        <a:xfrm>
          <a:off x="4537959" y="1246285"/>
          <a:ext cx="137744" cy="1074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4405"/>
              </a:lnTo>
              <a:lnTo>
                <a:pt x="137744" y="107440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607E4-D6B8-4008-839D-AA8EA91435A9}">
      <dsp:nvSpPr>
        <dsp:cNvPr id="0" name=""/>
        <dsp:cNvSpPr/>
      </dsp:nvSpPr>
      <dsp:spPr>
        <a:xfrm>
          <a:off x="4537959" y="1246285"/>
          <a:ext cx="137744" cy="422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415"/>
              </a:lnTo>
              <a:lnTo>
                <a:pt x="137744" y="4224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A3340-95AE-4881-9E88-D23E5553B09C}">
      <dsp:nvSpPr>
        <dsp:cNvPr id="0" name=""/>
        <dsp:cNvSpPr/>
      </dsp:nvSpPr>
      <dsp:spPr>
        <a:xfrm>
          <a:off x="4349709" y="594296"/>
          <a:ext cx="555568" cy="192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21"/>
              </a:lnTo>
              <a:lnTo>
                <a:pt x="555568" y="96421"/>
              </a:lnTo>
              <a:lnTo>
                <a:pt x="555568" y="19284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CFCA0-C3FB-4862-90B6-FFC6A4D9D040}">
      <dsp:nvSpPr>
        <dsp:cNvPr id="0" name=""/>
        <dsp:cNvSpPr/>
      </dsp:nvSpPr>
      <dsp:spPr>
        <a:xfrm>
          <a:off x="3426822" y="1246285"/>
          <a:ext cx="137744" cy="1074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4405"/>
              </a:lnTo>
              <a:lnTo>
                <a:pt x="137744" y="107440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4E390-A57D-4076-B7D0-A2A54FE7A369}">
      <dsp:nvSpPr>
        <dsp:cNvPr id="0" name=""/>
        <dsp:cNvSpPr/>
      </dsp:nvSpPr>
      <dsp:spPr>
        <a:xfrm>
          <a:off x="3426822" y="1246285"/>
          <a:ext cx="137744" cy="422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415"/>
              </a:lnTo>
              <a:lnTo>
                <a:pt x="137744" y="4224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AB8F8-A064-4AB6-9302-E4A47C0980E0}">
      <dsp:nvSpPr>
        <dsp:cNvPr id="0" name=""/>
        <dsp:cNvSpPr/>
      </dsp:nvSpPr>
      <dsp:spPr>
        <a:xfrm>
          <a:off x="3794140" y="594296"/>
          <a:ext cx="555568" cy="192842"/>
        </a:xfrm>
        <a:custGeom>
          <a:avLst/>
          <a:gdLst/>
          <a:ahLst/>
          <a:cxnLst/>
          <a:rect l="0" t="0" r="0" b="0"/>
          <a:pathLst>
            <a:path>
              <a:moveTo>
                <a:pt x="555568" y="0"/>
              </a:moveTo>
              <a:lnTo>
                <a:pt x="555568" y="96421"/>
              </a:lnTo>
              <a:lnTo>
                <a:pt x="0" y="96421"/>
              </a:lnTo>
              <a:lnTo>
                <a:pt x="0" y="19284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DFBA8-B44C-4DC8-BC95-3334E8793E83}">
      <dsp:nvSpPr>
        <dsp:cNvPr id="0" name=""/>
        <dsp:cNvSpPr/>
      </dsp:nvSpPr>
      <dsp:spPr>
        <a:xfrm>
          <a:off x="2315684" y="1246285"/>
          <a:ext cx="137744" cy="1726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6395"/>
              </a:lnTo>
              <a:lnTo>
                <a:pt x="137744" y="172639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B4263-3474-4CE2-A6EA-1AA742114C0D}">
      <dsp:nvSpPr>
        <dsp:cNvPr id="0" name=""/>
        <dsp:cNvSpPr/>
      </dsp:nvSpPr>
      <dsp:spPr>
        <a:xfrm>
          <a:off x="2315684" y="1246285"/>
          <a:ext cx="137744" cy="1074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4405"/>
              </a:lnTo>
              <a:lnTo>
                <a:pt x="137744" y="107440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A9CB6-0FB7-47F8-96B6-8031930BFED8}">
      <dsp:nvSpPr>
        <dsp:cNvPr id="0" name=""/>
        <dsp:cNvSpPr/>
      </dsp:nvSpPr>
      <dsp:spPr>
        <a:xfrm>
          <a:off x="2315684" y="1246285"/>
          <a:ext cx="137744" cy="422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415"/>
              </a:lnTo>
              <a:lnTo>
                <a:pt x="137744" y="4224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E75FE-3FDF-47A6-9442-C339AF016C41}">
      <dsp:nvSpPr>
        <dsp:cNvPr id="0" name=""/>
        <dsp:cNvSpPr/>
      </dsp:nvSpPr>
      <dsp:spPr>
        <a:xfrm>
          <a:off x="2683002" y="594296"/>
          <a:ext cx="1666706" cy="192842"/>
        </a:xfrm>
        <a:custGeom>
          <a:avLst/>
          <a:gdLst/>
          <a:ahLst/>
          <a:cxnLst/>
          <a:rect l="0" t="0" r="0" b="0"/>
          <a:pathLst>
            <a:path>
              <a:moveTo>
                <a:pt x="1666706" y="0"/>
              </a:moveTo>
              <a:lnTo>
                <a:pt x="1666706" y="96421"/>
              </a:lnTo>
              <a:lnTo>
                <a:pt x="0" y="96421"/>
              </a:lnTo>
              <a:lnTo>
                <a:pt x="0" y="19284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08027-0A15-4A00-9245-BE1F53FA041E}">
      <dsp:nvSpPr>
        <dsp:cNvPr id="0" name=""/>
        <dsp:cNvSpPr/>
      </dsp:nvSpPr>
      <dsp:spPr>
        <a:xfrm>
          <a:off x="1204547" y="1246285"/>
          <a:ext cx="137744" cy="4986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6343"/>
              </a:lnTo>
              <a:lnTo>
                <a:pt x="137744" y="49863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8B7D4-8EC5-4F89-BE15-16293C849CE0}">
      <dsp:nvSpPr>
        <dsp:cNvPr id="0" name=""/>
        <dsp:cNvSpPr/>
      </dsp:nvSpPr>
      <dsp:spPr>
        <a:xfrm>
          <a:off x="1204547" y="1246285"/>
          <a:ext cx="137744" cy="4334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4354"/>
              </a:lnTo>
              <a:lnTo>
                <a:pt x="137744" y="433435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2703A-9A4A-4E63-AC1B-00332956EA96}">
      <dsp:nvSpPr>
        <dsp:cNvPr id="0" name=""/>
        <dsp:cNvSpPr/>
      </dsp:nvSpPr>
      <dsp:spPr>
        <a:xfrm>
          <a:off x="1204547" y="1246285"/>
          <a:ext cx="137744" cy="3682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2364"/>
              </a:lnTo>
              <a:lnTo>
                <a:pt x="137744" y="368236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C42892-AA59-450E-ADBD-41C33C8952CE}">
      <dsp:nvSpPr>
        <dsp:cNvPr id="0" name=""/>
        <dsp:cNvSpPr/>
      </dsp:nvSpPr>
      <dsp:spPr>
        <a:xfrm>
          <a:off x="1204547" y="1246285"/>
          <a:ext cx="137744" cy="3030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0374"/>
              </a:lnTo>
              <a:lnTo>
                <a:pt x="137744" y="303037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BC6CA-862C-4A7E-AE56-406DDC9005A3}">
      <dsp:nvSpPr>
        <dsp:cNvPr id="0" name=""/>
        <dsp:cNvSpPr/>
      </dsp:nvSpPr>
      <dsp:spPr>
        <a:xfrm>
          <a:off x="1204547" y="1246285"/>
          <a:ext cx="137744" cy="2378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8385"/>
              </a:lnTo>
              <a:lnTo>
                <a:pt x="137744" y="237838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7506AC-50FD-46C2-B321-A13180BBF9D3}">
      <dsp:nvSpPr>
        <dsp:cNvPr id="0" name=""/>
        <dsp:cNvSpPr/>
      </dsp:nvSpPr>
      <dsp:spPr>
        <a:xfrm>
          <a:off x="1204547" y="1246285"/>
          <a:ext cx="137744" cy="1726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6395"/>
              </a:lnTo>
              <a:lnTo>
                <a:pt x="137744" y="172639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AB935-5261-4A1E-B754-7DCD9E2EC518}">
      <dsp:nvSpPr>
        <dsp:cNvPr id="0" name=""/>
        <dsp:cNvSpPr/>
      </dsp:nvSpPr>
      <dsp:spPr>
        <a:xfrm>
          <a:off x="1204547" y="1246285"/>
          <a:ext cx="137744" cy="1074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4405"/>
              </a:lnTo>
              <a:lnTo>
                <a:pt x="137744" y="107440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55660-D668-4103-ADC9-980B1EB38175}">
      <dsp:nvSpPr>
        <dsp:cNvPr id="0" name=""/>
        <dsp:cNvSpPr/>
      </dsp:nvSpPr>
      <dsp:spPr>
        <a:xfrm>
          <a:off x="1204547" y="1246285"/>
          <a:ext cx="137744" cy="422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415"/>
              </a:lnTo>
              <a:lnTo>
                <a:pt x="137744" y="4224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1BDA6C-91DE-481E-B557-4F454C2EDBC6}">
      <dsp:nvSpPr>
        <dsp:cNvPr id="0" name=""/>
        <dsp:cNvSpPr/>
      </dsp:nvSpPr>
      <dsp:spPr>
        <a:xfrm>
          <a:off x="1571865" y="594296"/>
          <a:ext cx="2777843" cy="192842"/>
        </a:xfrm>
        <a:custGeom>
          <a:avLst/>
          <a:gdLst/>
          <a:ahLst/>
          <a:cxnLst/>
          <a:rect l="0" t="0" r="0" b="0"/>
          <a:pathLst>
            <a:path>
              <a:moveTo>
                <a:pt x="2777843" y="0"/>
              </a:moveTo>
              <a:lnTo>
                <a:pt x="2777843" y="96421"/>
              </a:lnTo>
              <a:lnTo>
                <a:pt x="0" y="96421"/>
              </a:lnTo>
              <a:lnTo>
                <a:pt x="0" y="19284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101A5-4F8A-4C27-BB18-ECF7AC22C8AB}">
      <dsp:nvSpPr>
        <dsp:cNvPr id="0" name=""/>
        <dsp:cNvSpPr/>
      </dsp:nvSpPr>
      <dsp:spPr>
        <a:xfrm>
          <a:off x="93409" y="1246285"/>
          <a:ext cx="137744" cy="3682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2364"/>
              </a:lnTo>
              <a:lnTo>
                <a:pt x="137744" y="368236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68930-FFC1-4A64-9D63-E1C8885303B8}">
      <dsp:nvSpPr>
        <dsp:cNvPr id="0" name=""/>
        <dsp:cNvSpPr/>
      </dsp:nvSpPr>
      <dsp:spPr>
        <a:xfrm>
          <a:off x="93409" y="1246285"/>
          <a:ext cx="137744" cy="3030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0374"/>
              </a:lnTo>
              <a:lnTo>
                <a:pt x="137744" y="303037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3BDA9-D081-42F7-AA29-97AFCF98DE77}">
      <dsp:nvSpPr>
        <dsp:cNvPr id="0" name=""/>
        <dsp:cNvSpPr/>
      </dsp:nvSpPr>
      <dsp:spPr>
        <a:xfrm>
          <a:off x="93409" y="1246285"/>
          <a:ext cx="137744" cy="2378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8385"/>
              </a:lnTo>
              <a:lnTo>
                <a:pt x="137744" y="237838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038B1-FBC6-463E-BA65-F3A19E11E686}">
      <dsp:nvSpPr>
        <dsp:cNvPr id="0" name=""/>
        <dsp:cNvSpPr/>
      </dsp:nvSpPr>
      <dsp:spPr>
        <a:xfrm>
          <a:off x="93409" y="1246285"/>
          <a:ext cx="137744" cy="1726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6395"/>
              </a:lnTo>
              <a:lnTo>
                <a:pt x="137744" y="172639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A001D-0FAA-4CFB-B9E4-B9F946EA610A}">
      <dsp:nvSpPr>
        <dsp:cNvPr id="0" name=""/>
        <dsp:cNvSpPr/>
      </dsp:nvSpPr>
      <dsp:spPr>
        <a:xfrm>
          <a:off x="93409" y="1246285"/>
          <a:ext cx="137744" cy="1074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4405"/>
              </a:lnTo>
              <a:lnTo>
                <a:pt x="137744" y="107440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601C8-B391-47CB-A265-063606E35BAB}">
      <dsp:nvSpPr>
        <dsp:cNvPr id="0" name=""/>
        <dsp:cNvSpPr/>
      </dsp:nvSpPr>
      <dsp:spPr>
        <a:xfrm>
          <a:off x="93409" y="1246285"/>
          <a:ext cx="137744" cy="422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415"/>
              </a:lnTo>
              <a:lnTo>
                <a:pt x="137744" y="4224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A0E0E-B10E-429B-B460-36E1EA68414E}">
      <dsp:nvSpPr>
        <dsp:cNvPr id="0" name=""/>
        <dsp:cNvSpPr/>
      </dsp:nvSpPr>
      <dsp:spPr>
        <a:xfrm>
          <a:off x="460728" y="594296"/>
          <a:ext cx="3888980" cy="192842"/>
        </a:xfrm>
        <a:custGeom>
          <a:avLst/>
          <a:gdLst/>
          <a:ahLst/>
          <a:cxnLst/>
          <a:rect l="0" t="0" r="0" b="0"/>
          <a:pathLst>
            <a:path>
              <a:moveTo>
                <a:pt x="3888980" y="0"/>
              </a:moveTo>
              <a:lnTo>
                <a:pt x="3888980" y="96421"/>
              </a:lnTo>
              <a:lnTo>
                <a:pt x="0" y="96421"/>
              </a:lnTo>
              <a:lnTo>
                <a:pt x="0" y="19284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2FB1FD-A380-44A5-8876-C19FDB8E77CF}">
      <dsp:nvSpPr>
        <dsp:cNvPr id="0" name=""/>
        <dsp:cNvSpPr/>
      </dsp:nvSpPr>
      <dsp:spPr>
        <a:xfrm>
          <a:off x="3890561" y="135148"/>
          <a:ext cx="918295" cy="4591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Скребкові конвеєри</a:t>
          </a:r>
          <a:endParaRPr lang="uk-UA" sz="800" kern="1200" dirty="0"/>
        </a:p>
      </dsp:txBody>
      <dsp:txXfrm>
        <a:off x="3890561" y="135148"/>
        <a:ext cx="918295" cy="459147"/>
      </dsp:txXfrm>
    </dsp:sp>
    <dsp:sp modelId="{43509C41-4C96-49EF-B2F1-60D72F2307DC}">
      <dsp:nvSpPr>
        <dsp:cNvPr id="0" name=""/>
        <dsp:cNvSpPr/>
      </dsp:nvSpPr>
      <dsp:spPr>
        <a:xfrm>
          <a:off x="1580" y="787138"/>
          <a:ext cx="918295" cy="4591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За формою та висотою скребка</a:t>
          </a:r>
          <a:endParaRPr lang="uk-UA" sz="800" kern="1200" dirty="0"/>
        </a:p>
      </dsp:txBody>
      <dsp:txXfrm>
        <a:off x="1580" y="787138"/>
        <a:ext cx="918295" cy="459147"/>
      </dsp:txXfrm>
    </dsp:sp>
    <dsp:sp modelId="{3048DAC2-A9B0-4FA6-A183-520073E60AE8}">
      <dsp:nvSpPr>
        <dsp:cNvPr id="0" name=""/>
        <dsp:cNvSpPr/>
      </dsp:nvSpPr>
      <dsp:spPr>
        <a:xfrm>
          <a:off x="231154" y="1439127"/>
          <a:ext cx="918295" cy="4591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Трубчасті</a:t>
          </a:r>
          <a:endParaRPr lang="uk-UA" sz="800" kern="1200" dirty="0"/>
        </a:p>
      </dsp:txBody>
      <dsp:txXfrm>
        <a:off x="231154" y="1439127"/>
        <a:ext cx="918295" cy="459147"/>
      </dsp:txXfrm>
    </dsp:sp>
    <dsp:sp modelId="{3BA3022F-1804-490E-B343-1DA31EDED186}">
      <dsp:nvSpPr>
        <dsp:cNvPr id="0" name=""/>
        <dsp:cNvSpPr/>
      </dsp:nvSpPr>
      <dsp:spPr>
        <a:xfrm>
          <a:off x="231154" y="2091117"/>
          <a:ext cx="918295" cy="45914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Порційного волочіння з високим скребком</a:t>
          </a:r>
          <a:endParaRPr lang="uk-UA" sz="800" kern="1200" dirty="0"/>
        </a:p>
      </dsp:txBody>
      <dsp:txXfrm>
        <a:off x="231154" y="2091117"/>
        <a:ext cx="918295" cy="459147"/>
      </dsp:txXfrm>
    </dsp:sp>
    <dsp:sp modelId="{FDAA08F0-D07B-4FB3-BDED-1025E5290199}">
      <dsp:nvSpPr>
        <dsp:cNvPr id="0" name=""/>
        <dsp:cNvSpPr/>
      </dsp:nvSpPr>
      <dsp:spPr>
        <a:xfrm>
          <a:off x="231154" y="2743107"/>
          <a:ext cx="918295" cy="4591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Суцільного волочіння з контурним скребком</a:t>
          </a:r>
          <a:endParaRPr lang="uk-UA" sz="800" kern="1200" dirty="0"/>
        </a:p>
      </dsp:txBody>
      <dsp:txXfrm>
        <a:off x="231154" y="2743107"/>
        <a:ext cx="918295" cy="459147"/>
      </dsp:txXfrm>
    </dsp:sp>
    <dsp:sp modelId="{2CDCD5BC-738E-4C9F-AC0C-1CC2B60524AC}">
      <dsp:nvSpPr>
        <dsp:cNvPr id="0" name=""/>
        <dsp:cNvSpPr/>
      </dsp:nvSpPr>
      <dsp:spPr>
        <a:xfrm>
          <a:off x="231154" y="3395097"/>
          <a:ext cx="918295" cy="4591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Суцільного волочіння з низьким скребком</a:t>
          </a:r>
          <a:endParaRPr lang="uk-UA" sz="800" kern="1200" dirty="0"/>
        </a:p>
      </dsp:txBody>
      <dsp:txXfrm>
        <a:off x="231154" y="3395097"/>
        <a:ext cx="918295" cy="459147"/>
      </dsp:txXfrm>
    </dsp:sp>
    <dsp:sp modelId="{F7AEE4C6-09E0-4BD4-844C-98C5024B620D}">
      <dsp:nvSpPr>
        <dsp:cNvPr id="0" name=""/>
        <dsp:cNvSpPr/>
      </dsp:nvSpPr>
      <dsp:spPr>
        <a:xfrm>
          <a:off x="231154" y="4047086"/>
          <a:ext cx="918295" cy="4591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Штангові</a:t>
          </a:r>
          <a:endParaRPr lang="uk-UA" sz="800" kern="1200" dirty="0"/>
        </a:p>
      </dsp:txBody>
      <dsp:txXfrm>
        <a:off x="231154" y="4047086"/>
        <a:ext cx="918295" cy="459147"/>
      </dsp:txXfrm>
    </dsp:sp>
    <dsp:sp modelId="{BDE8BA17-358A-457C-96B8-D269DAD185B3}">
      <dsp:nvSpPr>
        <dsp:cNvPr id="0" name=""/>
        <dsp:cNvSpPr/>
      </dsp:nvSpPr>
      <dsp:spPr>
        <a:xfrm>
          <a:off x="231154" y="4699076"/>
          <a:ext cx="918295" cy="4591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Єршові</a:t>
          </a:r>
          <a:endParaRPr lang="uk-UA" sz="800" kern="1200" dirty="0"/>
        </a:p>
      </dsp:txBody>
      <dsp:txXfrm>
        <a:off x="231154" y="4699076"/>
        <a:ext cx="918295" cy="459147"/>
      </dsp:txXfrm>
    </dsp:sp>
    <dsp:sp modelId="{B2746847-BBEC-40F1-9FED-B76BA72B8740}">
      <dsp:nvSpPr>
        <dsp:cNvPr id="0" name=""/>
        <dsp:cNvSpPr/>
      </dsp:nvSpPr>
      <dsp:spPr>
        <a:xfrm>
          <a:off x="1112717" y="787138"/>
          <a:ext cx="918295" cy="4591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За способом монтажу</a:t>
          </a:r>
          <a:endParaRPr lang="uk-UA" sz="800" kern="1200" dirty="0"/>
        </a:p>
      </dsp:txBody>
      <dsp:txXfrm>
        <a:off x="1112717" y="787138"/>
        <a:ext cx="918295" cy="459147"/>
      </dsp:txXfrm>
    </dsp:sp>
    <dsp:sp modelId="{6B712170-A11F-42E6-B901-F0D37E5109FD}">
      <dsp:nvSpPr>
        <dsp:cNvPr id="0" name=""/>
        <dsp:cNvSpPr/>
      </dsp:nvSpPr>
      <dsp:spPr>
        <a:xfrm>
          <a:off x="1342291" y="1439127"/>
          <a:ext cx="918295" cy="4591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Стаціонарні</a:t>
          </a:r>
          <a:endParaRPr lang="uk-UA" sz="800" kern="1200" dirty="0"/>
        </a:p>
      </dsp:txBody>
      <dsp:txXfrm>
        <a:off x="1342291" y="1439127"/>
        <a:ext cx="918295" cy="459147"/>
      </dsp:txXfrm>
    </dsp:sp>
    <dsp:sp modelId="{A274A1C7-47E2-4B4A-8368-AF2BAFFDB682}">
      <dsp:nvSpPr>
        <dsp:cNvPr id="0" name=""/>
        <dsp:cNvSpPr/>
      </dsp:nvSpPr>
      <dsp:spPr>
        <a:xfrm>
          <a:off x="1342291" y="2091117"/>
          <a:ext cx="918295" cy="4591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Розбірні</a:t>
          </a:r>
          <a:endParaRPr lang="uk-UA" sz="800" kern="1200" dirty="0"/>
        </a:p>
      </dsp:txBody>
      <dsp:txXfrm>
        <a:off x="1342291" y="2091117"/>
        <a:ext cx="918295" cy="459147"/>
      </dsp:txXfrm>
    </dsp:sp>
    <dsp:sp modelId="{61FC5B47-F2C9-4C50-9A9B-01FABC27D7A8}">
      <dsp:nvSpPr>
        <dsp:cNvPr id="0" name=""/>
        <dsp:cNvSpPr/>
      </dsp:nvSpPr>
      <dsp:spPr>
        <a:xfrm>
          <a:off x="1342291" y="2743107"/>
          <a:ext cx="918295" cy="4591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Підвісні</a:t>
          </a:r>
          <a:endParaRPr lang="uk-UA" sz="800" kern="1200" dirty="0"/>
        </a:p>
      </dsp:txBody>
      <dsp:txXfrm>
        <a:off x="1342291" y="2743107"/>
        <a:ext cx="918295" cy="459147"/>
      </dsp:txXfrm>
    </dsp:sp>
    <dsp:sp modelId="{819F22DD-4193-40AC-8528-A3C3FD1E1229}">
      <dsp:nvSpPr>
        <dsp:cNvPr id="0" name=""/>
        <dsp:cNvSpPr/>
      </dsp:nvSpPr>
      <dsp:spPr>
        <a:xfrm>
          <a:off x="1342291" y="3395097"/>
          <a:ext cx="918295" cy="4591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Поворотні</a:t>
          </a:r>
          <a:endParaRPr lang="uk-UA" sz="800" kern="1200" dirty="0"/>
        </a:p>
      </dsp:txBody>
      <dsp:txXfrm>
        <a:off x="1342291" y="3395097"/>
        <a:ext cx="918295" cy="459147"/>
      </dsp:txXfrm>
    </dsp:sp>
    <dsp:sp modelId="{2C504291-1AD2-42AA-809B-BE0EFA36ECD8}">
      <dsp:nvSpPr>
        <dsp:cNvPr id="0" name=""/>
        <dsp:cNvSpPr/>
      </dsp:nvSpPr>
      <dsp:spPr>
        <a:xfrm>
          <a:off x="1342291" y="4047086"/>
          <a:ext cx="918295" cy="45914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Пересувні</a:t>
          </a:r>
          <a:endParaRPr lang="uk-UA" sz="800" kern="1200" dirty="0"/>
        </a:p>
      </dsp:txBody>
      <dsp:txXfrm>
        <a:off x="1342291" y="4047086"/>
        <a:ext cx="918295" cy="459147"/>
      </dsp:txXfrm>
    </dsp:sp>
    <dsp:sp modelId="{F0D0AF1F-F13E-4853-AF6D-EB3FD0D62004}">
      <dsp:nvSpPr>
        <dsp:cNvPr id="0" name=""/>
        <dsp:cNvSpPr/>
      </dsp:nvSpPr>
      <dsp:spPr>
        <a:xfrm>
          <a:off x="1342291" y="4699076"/>
          <a:ext cx="918295" cy="4591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Колісні</a:t>
          </a:r>
          <a:endParaRPr lang="uk-UA" sz="800" kern="1200" dirty="0"/>
        </a:p>
      </dsp:txBody>
      <dsp:txXfrm>
        <a:off x="1342291" y="4699076"/>
        <a:ext cx="918295" cy="459147"/>
      </dsp:txXfrm>
    </dsp:sp>
    <dsp:sp modelId="{D1D220BC-1F09-4AE8-8A78-C78A1B1C1798}">
      <dsp:nvSpPr>
        <dsp:cNvPr id="0" name=""/>
        <dsp:cNvSpPr/>
      </dsp:nvSpPr>
      <dsp:spPr>
        <a:xfrm>
          <a:off x="1342291" y="5351066"/>
          <a:ext cx="918295" cy="4591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Переносні</a:t>
          </a:r>
          <a:endParaRPr lang="uk-UA" sz="800" kern="1200" dirty="0"/>
        </a:p>
      </dsp:txBody>
      <dsp:txXfrm>
        <a:off x="1342291" y="5351066"/>
        <a:ext cx="918295" cy="459147"/>
      </dsp:txXfrm>
    </dsp:sp>
    <dsp:sp modelId="{D0197AB2-6A0D-41AB-9273-A195C048344F}">
      <dsp:nvSpPr>
        <dsp:cNvPr id="0" name=""/>
        <dsp:cNvSpPr/>
      </dsp:nvSpPr>
      <dsp:spPr>
        <a:xfrm>
          <a:off x="1342291" y="6003055"/>
          <a:ext cx="918295" cy="4591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Вбудовані в іншу машину</a:t>
          </a:r>
          <a:endParaRPr lang="uk-UA" sz="800" kern="1200" dirty="0"/>
        </a:p>
      </dsp:txBody>
      <dsp:txXfrm>
        <a:off x="1342291" y="6003055"/>
        <a:ext cx="918295" cy="459147"/>
      </dsp:txXfrm>
    </dsp:sp>
    <dsp:sp modelId="{66ACB5A1-A615-48C2-8ACC-E4BA776308DB}">
      <dsp:nvSpPr>
        <dsp:cNvPr id="0" name=""/>
        <dsp:cNvSpPr/>
      </dsp:nvSpPr>
      <dsp:spPr>
        <a:xfrm>
          <a:off x="2223855" y="787138"/>
          <a:ext cx="918295" cy="4591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За тяговим елементом</a:t>
          </a:r>
          <a:endParaRPr lang="uk-UA" sz="800" kern="1200" dirty="0"/>
        </a:p>
      </dsp:txBody>
      <dsp:txXfrm>
        <a:off x="2223855" y="787138"/>
        <a:ext cx="918295" cy="459147"/>
      </dsp:txXfrm>
    </dsp:sp>
    <dsp:sp modelId="{0167595C-1DB8-4272-ACC5-6081E48970FE}">
      <dsp:nvSpPr>
        <dsp:cNvPr id="0" name=""/>
        <dsp:cNvSpPr/>
      </dsp:nvSpPr>
      <dsp:spPr>
        <a:xfrm>
          <a:off x="2453429" y="1439127"/>
          <a:ext cx="918295" cy="45914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Ланцюгові</a:t>
          </a:r>
          <a:endParaRPr lang="uk-UA" sz="800" kern="1200" dirty="0"/>
        </a:p>
      </dsp:txBody>
      <dsp:txXfrm>
        <a:off x="2453429" y="1439127"/>
        <a:ext cx="918295" cy="459147"/>
      </dsp:txXfrm>
    </dsp:sp>
    <dsp:sp modelId="{F81AE15F-28D0-4EF6-8A39-A9CC8C8AAEAC}">
      <dsp:nvSpPr>
        <dsp:cNvPr id="0" name=""/>
        <dsp:cNvSpPr/>
      </dsp:nvSpPr>
      <dsp:spPr>
        <a:xfrm>
          <a:off x="2453429" y="2091117"/>
          <a:ext cx="918295" cy="4591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Канатні</a:t>
          </a:r>
          <a:endParaRPr lang="uk-UA" sz="800" kern="1200" dirty="0"/>
        </a:p>
      </dsp:txBody>
      <dsp:txXfrm>
        <a:off x="2453429" y="2091117"/>
        <a:ext cx="918295" cy="459147"/>
      </dsp:txXfrm>
    </dsp:sp>
    <dsp:sp modelId="{C3D85909-3472-4F9D-AD36-6FDE882554FF}">
      <dsp:nvSpPr>
        <dsp:cNvPr id="0" name=""/>
        <dsp:cNvSpPr/>
      </dsp:nvSpPr>
      <dsp:spPr>
        <a:xfrm>
          <a:off x="2453429" y="2743107"/>
          <a:ext cx="918295" cy="4591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Стрічкові</a:t>
          </a:r>
          <a:endParaRPr lang="uk-UA" sz="800" kern="1200" dirty="0"/>
        </a:p>
      </dsp:txBody>
      <dsp:txXfrm>
        <a:off x="2453429" y="2743107"/>
        <a:ext cx="918295" cy="459147"/>
      </dsp:txXfrm>
    </dsp:sp>
    <dsp:sp modelId="{A2672423-56FE-4766-82F5-DA7011E4A95A}">
      <dsp:nvSpPr>
        <dsp:cNvPr id="0" name=""/>
        <dsp:cNvSpPr/>
      </dsp:nvSpPr>
      <dsp:spPr>
        <a:xfrm>
          <a:off x="3334992" y="787138"/>
          <a:ext cx="918295" cy="4591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За способом дії</a:t>
          </a:r>
          <a:endParaRPr lang="uk-UA" sz="800" kern="1200" dirty="0"/>
        </a:p>
      </dsp:txBody>
      <dsp:txXfrm>
        <a:off x="3334992" y="787138"/>
        <a:ext cx="918295" cy="459147"/>
      </dsp:txXfrm>
    </dsp:sp>
    <dsp:sp modelId="{3E01DCDC-2AC0-4B6D-AABA-B903D7118B24}">
      <dsp:nvSpPr>
        <dsp:cNvPr id="0" name=""/>
        <dsp:cNvSpPr/>
      </dsp:nvSpPr>
      <dsp:spPr>
        <a:xfrm>
          <a:off x="3564566" y="1439127"/>
          <a:ext cx="918295" cy="4591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Реверсивні</a:t>
          </a:r>
          <a:endParaRPr lang="uk-UA" sz="800" kern="1200" dirty="0"/>
        </a:p>
      </dsp:txBody>
      <dsp:txXfrm>
        <a:off x="3564566" y="1439127"/>
        <a:ext cx="918295" cy="459147"/>
      </dsp:txXfrm>
    </dsp:sp>
    <dsp:sp modelId="{807DA890-B408-40F9-AE6C-305ED0109706}">
      <dsp:nvSpPr>
        <dsp:cNvPr id="0" name=""/>
        <dsp:cNvSpPr/>
      </dsp:nvSpPr>
      <dsp:spPr>
        <a:xfrm>
          <a:off x="3564566" y="2091117"/>
          <a:ext cx="918295" cy="45914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Односторонні</a:t>
          </a:r>
          <a:endParaRPr lang="uk-UA" sz="800" kern="1200" dirty="0"/>
        </a:p>
      </dsp:txBody>
      <dsp:txXfrm>
        <a:off x="3564566" y="2091117"/>
        <a:ext cx="918295" cy="459147"/>
      </dsp:txXfrm>
    </dsp:sp>
    <dsp:sp modelId="{F08AB2F8-B72F-420A-8491-267F7D418B9D}">
      <dsp:nvSpPr>
        <dsp:cNvPr id="0" name=""/>
        <dsp:cNvSpPr/>
      </dsp:nvSpPr>
      <dsp:spPr>
        <a:xfrm>
          <a:off x="4446130" y="787138"/>
          <a:ext cx="918295" cy="4591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За кількістю робочих віток</a:t>
          </a:r>
          <a:endParaRPr lang="uk-UA" sz="800" kern="1200" dirty="0"/>
        </a:p>
      </dsp:txBody>
      <dsp:txXfrm>
        <a:off x="4446130" y="787138"/>
        <a:ext cx="918295" cy="459147"/>
      </dsp:txXfrm>
    </dsp:sp>
    <dsp:sp modelId="{7B2D5408-AE5F-4C30-89B0-A51CA2465EBF}">
      <dsp:nvSpPr>
        <dsp:cNvPr id="0" name=""/>
        <dsp:cNvSpPr/>
      </dsp:nvSpPr>
      <dsp:spPr>
        <a:xfrm>
          <a:off x="4675703" y="1439127"/>
          <a:ext cx="918295" cy="45914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З однією</a:t>
          </a:r>
          <a:endParaRPr lang="uk-UA" sz="800" kern="1200" dirty="0"/>
        </a:p>
      </dsp:txBody>
      <dsp:txXfrm>
        <a:off x="4675703" y="1439127"/>
        <a:ext cx="918295" cy="459147"/>
      </dsp:txXfrm>
    </dsp:sp>
    <dsp:sp modelId="{17B18193-8095-4C27-99B2-70F2F964CCF8}">
      <dsp:nvSpPr>
        <dsp:cNvPr id="0" name=""/>
        <dsp:cNvSpPr/>
      </dsp:nvSpPr>
      <dsp:spPr>
        <a:xfrm>
          <a:off x="4675703" y="2091117"/>
          <a:ext cx="918295" cy="4591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З двома</a:t>
          </a:r>
          <a:endParaRPr lang="uk-UA" sz="800" kern="1200" dirty="0"/>
        </a:p>
      </dsp:txBody>
      <dsp:txXfrm>
        <a:off x="4675703" y="2091117"/>
        <a:ext cx="918295" cy="459147"/>
      </dsp:txXfrm>
    </dsp:sp>
    <dsp:sp modelId="{81DD8426-3427-47F4-9BFB-0160E50EBCC0}">
      <dsp:nvSpPr>
        <dsp:cNvPr id="0" name=""/>
        <dsp:cNvSpPr/>
      </dsp:nvSpPr>
      <dsp:spPr>
        <a:xfrm>
          <a:off x="5557267" y="787138"/>
          <a:ext cx="918295" cy="4591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За кількістю тягових  органів</a:t>
          </a:r>
          <a:endParaRPr lang="uk-UA" sz="800" kern="1200" dirty="0"/>
        </a:p>
      </dsp:txBody>
      <dsp:txXfrm>
        <a:off x="5557267" y="787138"/>
        <a:ext cx="918295" cy="459147"/>
      </dsp:txXfrm>
    </dsp:sp>
    <dsp:sp modelId="{DAFB8E6F-0285-4354-AC9F-B478DC433005}">
      <dsp:nvSpPr>
        <dsp:cNvPr id="0" name=""/>
        <dsp:cNvSpPr/>
      </dsp:nvSpPr>
      <dsp:spPr>
        <a:xfrm>
          <a:off x="5786841" y="1439127"/>
          <a:ext cx="918295" cy="45914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Одноланцюгові</a:t>
          </a:r>
          <a:endParaRPr lang="uk-UA" sz="800" kern="1200" dirty="0"/>
        </a:p>
      </dsp:txBody>
      <dsp:txXfrm>
        <a:off x="5786841" y="1439127"/>
        <a:ext cx="918295" cy="459147"/>
      </dsp:txXfrm>
    </dsp:sp>
    <dsp:sp modelId="{4DDE6A25-FA3F-46EC-AB95-1DD3CE4495EB}">
      <dsp:nvSpPr>
        <dsp:cNvPr id="0" name=""/>
        <dsp:cNvSpPr/>
      </dsp:nvSpPr>
      <dsp:spPr>
        <a:xfrm>
          <a:off x="5786841" y="2091117"/>
          <a:ext cx="918295" cy="4591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Багатоланцюгові</a:t>
          </a:r>
          <a:endParaRPr lang="uk-UA" sz="800" kern="1200" dirty="0"/>
        </a:p>
      </dsp:txBody>
      <dsp:txXfrm>
        <a:off x="5786841" y="2091117"/>
        <a:ext cx="918295" cy="459147"/>
      </dsp:txXfrm>
    </dsp:sp>
    <dsp:sp modelId="{3B80A07B-D4AD-4CBA-9155-0C3AF13D2915}">
      <dsp:nvSpPr>
        <dsp:cNvPr id="0" name=""/>
        <dsp:cNvSpPr/>
      </dsp:nvSpPr>
      <dsp:spPr>
        <a:xfrm>
          <a:off x="6668404" y="787138"/>
          <a:ext cx="918295" cy="4591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За типом жолоба</a:t>
          </a:r>
          <a:endParaRPr lang="uk-UA" sz="800" kern="1200" dirty="0"/>
        </a:p>
      </dsp:txBody>
      <dsp:txXfrm>
        <a:off x="6668404" y="787138"/>
        <a:ext cx="918295" cy="459147"/>
      </dsp:txXfrm>
    </dsp:sp>
    <dsp:sp modelId="{62E36C62-1D4A-44F6-B522-202063FF2C57}">
      <dsp:nvSpPr>
        <dsp:cNvPr id="0" name=""/>
        <dsp:cNvSpPr/>
      </dsp:nvSpPr>
      <dsp:spPr>
        <a:xfrm>
          <a:off x="6897978" y="1439127"/>
          <a:ext cx="918295" cy="4591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Без жолоба</a:t>
          </a:r>
          <a:endParaRPr lang="uk-UA" sz="800" kern="1200" dirty="0"/>
        </a:p>
      </dsp:txBody>
      <dsp:txXfrm>
        <a:off x="6897978" y="1439127"/>
        <a:ext cx="918295" cy="459147"/>
      </dsp:txXfrm>
    </dsp:sp>
    <dsp:sp modelId="{1B9667C8-AB9C-4ADD-97AF-DB478ED62C2E}">
      <dsp:nvSpPr>
        <dsp:cNvPr id="0" name=""/>
        <dsp:cNvSpPr/>
      </dsp:nvSpPr>
      <dsp:spPr>
        <a:xfrm>
          <a:off x="6897978" y="2091117"/>
          <a:ext cx="918295" cy="4591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Відкриті</a:t>
          </a:r>
          <a:endParaRPr lang="uk-UA" sz="800" kern="1200" dirty="0"/>
        </a:p>
      </dsp:txBody>
      <dsp:txXfrm>
        <a:off x="6897978" y="2091117"/>
        <a:ext cx="918295" cy="459147"/>
      </dsp:txXfrm>
    </dsp:sp>
    <dsp:sp modelId="{B4C11525-716C-46CF-A7F6-C25DF3440753}">
      <dsp:nvSpPr>
        <dsp:cNvPr id="0" name=""/>
        <dsp:cNvSpPr/>
      </dsp:nvSpPr>
      <dsp:spPr>
        <a:xfrm>
          <a:off x="6897978" y="2743107"/>
          <a:ext cx="918295" cy="45914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Закриті</a:t>
          </a:r>
          <a:endParaRPr lang="uk-UA" sz="800" kern="1200" dirty="0"/>
        </a:p>
      </dsp:txBody>
      <dsp:txXfrm>
        <a:off x="6897978" y="2743107"/>
        <a:ext cx="918295" cy="459147"/>
      </dsp:txXfrm>
    </dsp:sp>
    <dsp:sp modelId="{4EC61E1D-1A65-4D81-AD28-971C6E86C26E}">
      <dsp:nvSpPr>
        <dsp:cNvPr id="0" name=""/>
        <dsp:cNvSpPr/>
      </dsp:nvSpPr>
      <dsp:spPr>
        <a:xfrm>
          <a:off x="7779542" y="787138"/>
          <a:ext cx="918295" cy="4591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За розташуванням ланцюга </a:t>
          </a:r>
          <a:endParaRPr lang="uk-UA" sz="800" kern="1200" dirty="0"/>
        </a:p>
      </dsp:txBody>
      <dsp:txXfrm>
        <a:off x="7779542" y="787138"/>
        <a:ext cx="918295" cy="459147"/>
      </dsp:txXfrm>
    </dsp:sp>
    <dsp:sp modelId="{08E3DE04-203B-4D6A-8659-82E61C180923}">
      <dsp:nvSpPr>
        <dsp:cNvPr id="0" name=""/>
        <dsp:cNvSpPr/>
      </dsp:nvSpPr>
      <dsp:spPr>
        <a:xfrm>
          <a:off x="8009116" y="1439127"/>
          <a:ext cx="918295" cy="45914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Вертикально замкнуті</a:t>
          </a:r>
          <a:endParaRPr lang="uk-UA" sz="800" kern="1200" dirty="0"/>
        </a:p>
      </dsp:txBody>
      <dsp:txXfrm>
        <a:off x="8009116" y="1439127"/>
        <a:ext cx="918295" cy="459147"/>
      </dsp:txXfrm>
    </dsp:sp>
    <dsp:sp modelId="{CC95527D-BB79-4790-8D31-36F9120F0496}">
      <dsp:nvSpPr>
        <dsp:cNvPr id="0" name=""/>
        <dsp:cNvSpPr/>
      </dsp:nvSpPr>
      <dsp:spPr>
        <a:xfrm>
          <a:off x="8009116" y="2091117"/>
          <a:ext cx="918295" cy="4591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Горизонтально замкнуті</a:t>
          </a:r>
          <a:endParaRPr lang="uk-UA" sz="800" kern="1200" dirty="0"/>
        </a:p>
      </dsp:txBody>
      <dsp:txXfrm>
        <a:off x="8009116" y="2091117"/>
        <a:ext cx="918295" cy="459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45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1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21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2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5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54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76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6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21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06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0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17C5D-B08A-40F4-8503-31CF7310AD2F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9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</a:t>
            </a:r>
            <a:r>
              <a:rPr lang="uk-UA" b="1" dirty="0" smtClean="0"/>
              <a:t>ІДЙОМНО-ТРАНСПОРТНІ МАШИНИ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63" y="4267869"/>
            <a:ext cx="3435187" cy="259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9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509"/>
            <a:ext cx="9144000" cy="63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6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028"/>
            <a:ext cx="9144000" cy="646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028"/>
            <a:ext cx="9144000" cy="646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028"/>
            <a:ext cx="9144000" cy="646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36"/>
            <a:ext cx="9144000" cy="64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36"/>
            <a:ext cx="9144000" cy="64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67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3" y="1975724"/>
            <a:ext cx="2409508" cy="48256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60648"/>
            <a:ext cx="3749069" cy="3312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732"/>
            <a:ext cx="3668414" cy="32763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846" y="3961014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Вага  </a:t>
            </a:r>
            <a:r>
              <a:rPr lang="uk-UA" dirty="0"/>
              <a:t>M = </a:t>
            </a:r>
            <a:r>
              <a:rPr lang="uk-UA" dirty="0" smtClean="0"/>
              <a:t>6593.017162 </a:t>
            </a:r>
            <a:r>
              <a:rPr lang="uk-UA" dirty="0"/>
              <a:t>г ;  </a:t>
            </a:r>
            <a:endParaRPr lang="uk-UA" dirty="0" smtClean="0"/>
          </a:p>
          <a:p>
            <a:r>
              <a:rPr lang="uk-UA" dirty="0" smtClean="0"/>
              <a:t>Площа  </a:t>
            </a:r>
            <a:r>
              <a:rPr lang="uk-UA" dirty="0"/>
              <a:t>S = </a:t>
            </a:r>
            <a:r>
              <a:rPr lang="uk-UA" dirty="0" smtClean="0"/>
              <a:t>610431.915836 </a:t>
            </a:r>
            <a:r>
              <a:rPr lang="uk-UA" dirty="0"/>
              <a:t>мм2</a:t>
            </a:r>
            <a:endParaRPr lang="ru-RU" dirty="0"/>
          </a:p>
          <a:p>
            <a:r>
              <a:rPr lang="uk-UA" dirty="0" smtClean="0"/>
              <a:t>Об'єм   </a:t>
            </a:r>
            <a:r>
              <a:rPr lang="uk-UA" dirty="0"/>
              <a:t>V = </a:t>
            </a:r>
            <a:r>
              <a:rPr lang="uk-UA" dirty="0" smtClean="0"/>
              <a:t>1226163.388907 </a:t>
            </a:r>
            <a:r>
              <a:rPr lang="uk-UA" dirty="0"/>
              <a:t>мм3; </a:t>
            </a:r>
            <a:endParaRPr lang="uk-UA" dirty="0" smtClean="0"/>
          </a:p>
          <a:p>
            <a:r>
              <a:rPr lang="uk-UA" dirty="0" smtClean="0"/>
              <a:t>Центр </a:t>
            </a:r>
            <a:r>
              <a:rPr lang="uk-UA" dirty="0"/>
              <a:t>мас  </a:t>
            </a:r>
            <a:endParaRPr lang="ru-RU" dirty="0"/>
          </a:p>
          <a:p>
            <a:r>
              <a:rPr lang="uk-UA" dirty="0" err="1"/>
              <a:t>Xc</a:t>
            </a:r>
            <a:r>
              <a:rPr lang="uk-UA" dirty="0"/>
              <a:t> = -171.708491 мм</a:t>
            </a:r>
            <a:endParaRPr lang="ru-RU" dirty="0"/>
          </a:p>
          <a:p>
            <a:r>
              <a:rPr lang="uk-UA" dirty="0" err="1"/>
              <a:t>Yc</a:t>
            </a:r>
            <a:r>
              <a:rPr lang="uk-UA" dirty="0"/>
              <a:t> = 34.650265 мм</a:t>
            </a:r>
            <a:endParaRPr lang="ru-RU" dirty="0"/>
          </a:p>
          <a:p>
            <a:r>
              <a:rPr lang="uk-UA" dirty="0" err="1"/>
              <a:t>Zc</a:t>
            </a:r>
            <a:r>
              <a:rPr lang="uk-UA" dirty="0"/>
              <a:t> = -26.505873 мм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1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rmk.net/im/4b0/b7b/a67/e946f084cb3429aad64bce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7" y="2780929"/>
            <a:ext cx="228707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/>
          </p:nvPr>
        </p:nvGraphicFramePr>
        <p:xfrm>
          <a:off x="0" y="116632"/>
          <a:ext cx="914400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979" y="2705100"/>
            <a:ext cx="2120810" cy="158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24" y="2608717"/>
            <a:ext cx="2245839" cy="168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7" y="4653136"/>
            <a:ext cx="2626753" cy="197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341" y="4579131"/>
            <a:ext cx="2826722" cy="211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2" name="Picture 48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7" t="13111" r="20476"/>
          <a:stretch/>
        </p:blipFill>
        <p:spPr bwMode="auto">
          <a:xfrm>
            <a:off x="3841462" y="4642679"/>
            <a:ext cx="1697327" cy="216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4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0" t="11913" r="2766" b="20775"/>
          <a:stretch>
            <a:fillRect/>
          </a:stretch>
        </p:blipFill>
        <p:spPr bwMode="auto">
          <a:xfrm>
            <a:off x="24757" y="5503970"/>
            <a:ext cx="2795672" cy="132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9" t="19945" r="4013" b="20499"/>
          <a:stretch>
            <a:fillRect/>
          </a:stretch>
        </p:blipFill>
        <p:spPr bwMode="auto">
          <a:xfrm>
            <a:off x="6279911" y="5465931"/>
            <a:ext cx="2924659" cy="139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9" t="19113" r="4637" b="22438"/>
          <a:stretch>
            <a:fillRect/>
          </a:stretch>
        </p:blipFill>
        <p:spPr bwMode="auto">
          <a:xfrm>
            <a:off x="2909684" y="5483998"/>
            <a:ext cx="3324632" cy="136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0" t="23268" r="26764" b="18005"/>
          <a:stretch>
            <a:fillRect/>
          </a:stretch>
        </p:blipFill>
        <p:spPr bwMode="auto">
          <a:xfrm>
            <a:off x="3175" y="3175"/>
            <a:ext cx="42037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4" t="19643" r="4787" b="22163"/>
          <a:stretch>
            <a:fillRect/>
          </a:stretch>
        </p:blipFill>
        <p:spPr bwMode="auto">
          <a:xfrm>
            <a:off x="4572000" y="0"/>
            <a:ext cx="4552366" cy="214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18480" r="13644" b="24475"/>
          <a:stretch>
            <a:fillRect/>
          </a:stretch>
        </p:blipFill>
        <p:spPr bwMode="auto">
          <a:xfrm>
            <a:off x="4624667" y="2492896"/>
            <a:ext cx="4519334" cy="227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2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07818" cy="39871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1" y="3755985"/>
            <a:ext cx="8386119" cy="31020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9" r="15750"/>
          <a:stretch/>
        </p:blipFill>
        <p:spPr>
          <a:xfrm>
            <a:off x="5896233" y="0"/>
            <a:ext cx="3282891" cy="30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2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7" t="22099" r="17638" b="25679"/>
          <a:stretch/>
        </p:blipFill>
        <p:spPr bwMode="auto">
          <a:xfrm>
            <a:off x="0" y="28476"/>
            <a:ext cx="4211960" cy="263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4" t="27774" r="20695" b="29629"/>
          <a:stretch/>
        </p:blipFill>
        <p:spPr bwMode="auto">
          <a:xfrm>
            <a:off x="4515978" y="20588"/>
            <a:ext cx="4615942" cy="263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0" t="10864" r="20000" b="22963"/>
          <a:stretch/>
        </p:blipFill>
        <p:spPr bwMode="auto">
          <a:xfrm>
            <a:off x="2906729" y="2924944"/>
            <a:ext cx="3562155" cy="354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28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Класифікація конвеєрів, що використовуються для транспортування коренебульбоплодів</a:t>
            </a:r>
            <a:endParaRPr lang="uk-UA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556792"/>
          <a:ext cx="84352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937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107504" y="72008"/>
          <a:ext cx="8928992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Organization Chart 17"/>
          <p:cNvGrpSpPr>
            <a:grpSpLocks/>
          </p:cNvGrpSpPr>
          <p:nvPr/>
        </p:nvGrpSpPr>
        <p:grpSpPr bwMode="auto">
          <a:xfrm>
            <a:off x="3419872" y="4581128"/>
            <a:ext cx="5400526" cy="1549856"/>
            <a:chOff x="1645" y="1028"/>
            <a:chExt cx="14758" cy="1800"/>
          </a:xfrm>
        </p:grpSpPr>
        <p:cxnSp>
          <p:nvCxnSpPr>
            <p:cNvPr id="6" name="_s1043"/>
            <p:cNvCxnSpPr>
              <a:cxnSpLocks noChangeShapeType="1"/>
              <a:stCxn id="18" idx="0"/>
              <a:endCxn id="12" idx="3"/>
            </p:cNvCxnSpPr>
            <p:nvPr/>
          </p:nvCxnSpPr>
          <p:spPr bwMode="auto">
            <a:xfrm rot="16200000" flipV="1">
              <a:off x="11679" y="-1628"/>
              <a:ext cx="360" cy="711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CC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_s1044"/>
            <p:cNvCxnSpPr>
              <a:cxnSpLocks noChangeShapeType="1"/>
              <a:stCxn id="17" idx="0"/>
              <a:endCxn id="12" idx="3"/>
            </p:cNvCxnSpPr>
            <p:nvPr/>
          </p:nvCxnSpPr>
          <p:spPr bwMode="auto">
            <a:xfrm rot="16200000" flipV="1">
              <a:off x="10419" y="-368"/>
              <a:ext cx="360" cy="459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CC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_s1045"/>
            <p:cNvCxnSpPr>
              <a:cxnSpLocks noChangeShapeType="1"/>
              <a:stCxn id="16" idx="0"/>
              <a:endCxn id="12" idx="3"/>
            </p:cNvCxnSpPr>
            <p:nvPr/>
          </p:nvCxnSpPr>
          <p:spPr bwMode="auto">
            <a:xfrm rot="16200000" flipV="1">
              <a:off x="9160" y="892"/>
              <a:ext cx="360" cy="207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CC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_s1046"/>
            <p:cNvCxnSpPr>
              <a:cxnSpLocks noChangeShapeType="1"/>
              <a:stCxn id="15" idx="0"/>
              <a:endCxn id="12" idx="3"/>
            </p:cNvCxnSpPr>
            <p:nvPr/>
          </p:nvCxnSpPr>
          <p:spPr bwMode="auto">
            <a:xfrm rot="5400000" flipH="1" flipV="1">
              <a:off x="7900" y="1704"/>
              <a:ext cx="360" cy="44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CC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_s1047"/>
            <p:cNvCxnSpPr>
              <a:cxnSpLocks noChangeShapeType="1"/>
              <a:stCxn id="14" idx="0"/>
              <a:endCxn id="12" idx="3"/>
            </p:cNvCxnSpPr>
            <p:nvPr/>
          </p:nvCxnSpPr>
          <p:spPr bwMode="auto">
            <a:xfrm rot="5400000" flipH="1" flipV="1">
              <a:off x="6640" y="444"/>
              <a:ext cx="360" cy="296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CC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_s1048"/>
            <p:cNvCxnSpPr>
              <a:cxnSpLocks noChangeShapeType="1"/>
              <a:stCxn id="13" idx="0"/>
              <a:endCxn id="12" idx="3"/>
            </p:cNvCxnSpPr>
            <p:nvPr/>
          </p:nvCxnSpPr>
          <p:spPr bwMode="auto">
            <a:xfrm rot="5400000" flipH="1" flipV="1">
              <a:off x="5380" y="-816"/>
              <a:ext cx="360" cy="548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CC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_s1049"/>
            <p:cNvSpPr>
              <a:spLocks noChangeArrowheads="1"/>
            </p:cNvSpPr>
            <p:nvPr/>
          </p:nvSpPr>
          <p:spPr bwMode="auto">
            <a:xfrm>
              <a:off x="6685" y="1028"/>
              <a:ext cx="3419" cy="720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97CDCC">
                    <a:alpha val="39999"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97CDCC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Ланцюги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_s1050"/>
            <p:cNvSpPr>
              <a:spLocks noChangeArrowheads="1"/>
            </p:cNvSpPr>
            <p:nvPr/>
          </p:nvSpPr>
          <p:spPr bwMode="auto">
            <a:xfrm>
              <a:off x="1645" y="2108"/>
              <a:ext cx="2160" cy="720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D6E0E0">
                    <a:alpha val="39999"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D6E0E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Кругло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ланкові</a:t>
              </a: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_s1051"/>
            <p:cNvSpPr>
              <a:spLocks noChangeArrowheads="1"/>
            </p:cNvSpPr>
            <p:nvPr/>
          </p:nvSpPr>
          <p:spPr bwMode="auto">
            <a:xfrm>
              <a:off x="4165" y="2108"/>
              <a:ext cx="2160" cy="720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D6E0E0">
                    <a:alpha val="39999"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D6E0E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Якірні</a:t>
              </a: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_s1052"/>
            <p:cNvSpPr>
              <a:spLocks noChangeArrowheads="1"/>
            </p:cNvSpPr>
            <p:nvPr/>
          </p:nvSpPr>
          <p:spPr bwMode="auto">
            <a:xfrm>
              <a:off x="6685" y="2108"/>
              <a:ext cx="2160" cy="720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D6E0E0">
                    <a:alpha val="39999"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D6E0E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Плас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тинчаті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_s1053"/>
            <p:cNvSpPr>
              <a:spLocks noChangeArrowheads="1"/>
            </p:cNvSpPr>
            <p:nvPr/>
          </p:nvSpPr>
          <p:spPr bwMode="auto">
            <a:xfrm>
              <a:off x="9205" y="2108"/>
              <a:ext cx="2159" cy="720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D6E0E0">
                    <a:alpha val="39999"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D6E0E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Розбірні</a:t>
              </a: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_s1054"/>
            <p:cNvSpPr>
              <a:spLocks noChangeArrowheads="1"/>
            </p:cNvSpPr>
            <p:nvPr/>
          </p:nvSpPr>
          <p:spPr bwMode="auto">
            <a:xfrm>
              <a:off x="11724" y="2108"/>
              <a:ext cx="2160" cy="720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D6E0E0">
                    <a:alpha val="39999"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D6E0E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Вилчаті</a:t>
              </a: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_s1055"/>
            <p:cNvSpPr>
              <a:spLocks noChangeArrowheads="1"/>
            </p:cNvSpPr>
            <p:nvPr/>
          </p:nvSpPr>
          <p:spPr bwMode="auto">
            <a:xfrm>
              <a:off x="14244" y="2108"/>
              <a:ext cx="2159" cy="720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D6E0E0">
                    <a:alpha val="39999"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D6E0E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Канатні</a:t>
              </a: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950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36"/>
            <a:ext cx="9144000" cy="64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2849414" cy="24482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964" y="9897"/>
            <a:ext cx="3770036" cy="56725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0" y="2902342"/>
            <a:ext cx="5141588" cy="387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8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161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Тема Office</vt:lpstr>
      <vt:lpstr>ПІДЙОМНО-ТРАНСПОРТНІ МАШИНИ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Класифікація конвеєрів, що використовуються для транспортування коренебульбоплодів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ПІДЙОМНО-ТРАНСПОРТНІ МАШИНИ</dc:title>
  <dc:creator>Пользователь</dc:creator>
  <cp:lastModifiedBy>IMPRESSION</cp:lastModifiedBy>
  <cp:revision>7</cp:revision>
  <dcterms:created xsi:type="dcterms:W3CDTF">2018-05-03T04:56:56Z</dcterms:created>
  <dcterms:modified xsi:type="dcterms:W3CDTF">2024-05-02T12:25:32Z</dcterms:modified>
</cp:coreProperties>
</file>