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1" r:id="rId3"/>
    <p:sldId id="273" r:id="rId4"/>
    <p:sldId id="274" r:id="rId5"/>
    <p:sldId id="275" r:id="rId6"/>
    <p:sldId id="276" r:id="rId7"/>
    <p:sldId id="266" r:id="rId8"/>
    <p:sldId id="265" r:id="rId9"/>
    <p:sldId id="264" r:id="rId10"/>
    <p:sldId id="268" r:id="rId11"/>
    <p:sldId id="261" r:id="rId12"/>
    <p:sldId id="270" r:id="rId13"/>
    <p:sldId id="259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45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6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21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92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54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76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6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21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6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0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17C5D-B08A-40F4-8503-31CF7310AD2F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BD214-E9E0-45A3-B945-A563B989E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2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</a:t>
            </a:r>
            <a:r>
              <a:rPr lang="uk-UA" b="1" dirty="0" smtClean="0"/>
              <a:t>ІДЙОМНО-ТРАНСПОРТНІ МАШИНИ</a:t>
            </a:r>
            <a:endParaRPr lang="uk-UA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1" y="4267870"/>
            <a:ext cx="3435187" cy="259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" y="13972"/>
            <a:ext cx="4534873" cy="3210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2" y="3221034"/>
            <a:ext cx="4525539" cy="3203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378" y="8558"/>
            <a:ext cx="2280803" cy="322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13" y="0"/>
            <a:ext cx="2286863" cy="3229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6" y="3249225"/>
            <a:ext cx="2256337" cy="31864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327" y="3221034"/>
            <a:ext cx="2280803" cy="322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0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74" y="0"/>
            <a:ext cx="8859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РОЗРОБКА </a:t>
            </a:r>
            <a:r>
              <a:rPr lang="uk-UA" dirty="0"/>
              <a:t>КОНСТРУКЦІЇ ЛАНЦЮГОВОГО КОНВЕЄРА ДЛЯ ПЕРЕВАЛКИ КОРЕНЕБУЛЬБОПЛОДІВ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2" y="710421"/>
            <a:ext cx="8699157" cy="614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1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" y="20635"/>
            <a:ext cx="4514961" cy="6381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39" y="20635"/>
            <a:ext cx="4514961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2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07818" cy="39871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81" y="3755985"/>
            <a:ext cx="8386119" cy="3102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15750"/>
          <a:stretch/>
        </p:blipFill>
        <p:spPr>
          <a:xfrm>
            <a:off x="5896233" y="0"/>
            <a:ext cx="3282891" cy="30150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947" y="46166"/>
            <a:ext cx="888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КАНАТНО-ЛАНЦЮГОВИЙ ОРГАН КОНВЕЄРІВ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1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189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uk-UA" sz="54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07595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74287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</a:rPr>
              <a:t>СПИСОК УЧАСНИКІВ НАУКОВОГО ГУРТКА</a:t>
            </a: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559243"/>
            <a:ext cx="67866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Полубенко</a:t>
            </a:r>
            <a:r>
              <a:rPr lang="uk-UA" sz="2400" dirty="0"/>
              <a:t> В.В. </a:t>
            </a:r>
            <a:endParaRPr lang="ru-RU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Мазуркевич</a:t>
            </a:r>
            <a:r>
              <a:rPr lang="uk-UA" sz="2400" dirty="0"/>
              <a:t> В.В. </a:t>
            </a:r>
            <a:endParaRPr lang="ru-RU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Рубіженко</a:t>
            </a:r>
            <a:r>
              <a:rPr lang="uk-UA" sz="2400" dirty="0"/>
              <a:t> О.Д. </a:t>
            </a:r>
            <a:endParaRPr lang="ru-RU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Олухов</a:t>
            </a:r>
            <a:r>
              <a:rPr lang="uk-UA" sz="2400" dirty="0"/>
              <a:t> С.П.</a:t>
            </a:r>
            <a:endParaRPr lang="ru-RU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Будніченко</a:t>
            </a:r>
            <a:r>
              <a:rPr lang="uk-UA" sz="2400" dirty="0"/>
              <a:t> А.О.</a:t>
            </a:r>
            <a:endParaRPr lang="ru-RU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Шаріпов</a:t>
            </a:r>
            <a:r>
              <a:rPr lang="uk-UA" sz="2400" dirty="0"/>
              <a:t> Р.А.</a:t>
            </a:r>
            <a:endParaRPr lang="ru-RU" sz="2400" dirty="0"/>
          </a:p>
          <a:p>
            <a:pPr marL="457200" lvl="0" indent="-457200" algn="ctr">
              <a:buFont typeface="+mj-lt"/>
              <a:buAutoNum type="arabicPeriod"/>
            </a:pPr>
            <a:r>
              <a:rPr lang="uk-UA" sz="2400" dirty="0" err="1"/>
              <a:t>Іваніцький</a:t>
            </a:r>
            <a:r>
              <a:rPr lang="uk-UA" sz="2400" dirty="0"/>
              <a:t> А.В.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81079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3" y="750525"/>
            <a:ext cx="8443784" cy="59671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947" y="46166"/>
            <a:ext cx="888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/>
              <a:t>РОЗРОБКА</a:t>
            </a:r>
            <a:r>
              <a:rPr lang="uk-UA" i="1" dirty="0" smtClean="0"/>
              <a:t> </a:t>
            </a:r>
            <a:r>
              <a:rPr lang="uk-UA" dirty="0"/>
              <a:t>КОНСТРУКЦІЇ КРАНА ДЛЯ ВИКОНАННЯ РЕМОНТНИХ РОБІТ СІЛЬСЬКОГОСПОДАРСЬКОЇ ТЕХНІКИ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400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7" y="844317"/>
            <a:ext cx="8509687" cy="60136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947" y="46166"/>
            <a:ext cx="888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/>
              <a:t>ПОВОРОТНА КОЛОНА КРАНА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1348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3" y="1975724"/>
            <a:ext cx="2409508" cy="48256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60648"/>
            <a:ext cx="3749069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732"/>
            <a:ext cx="3668414" cy="32763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846" y="3961014"/>
            <a:ext cx="345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Вага  </a:t>
            </a:r>
            <a:r>
              <a:rPr lang="uk-UA" dirty="0"/>
              <a:t>M = </a:t>
            </a:r>
            <a:r>
              <a:rPr lang="uk-UA" dirty="0" smtClean="0"/>
              <a:t>6593.017162 </a:t>
            </a:r>
            <a:r>
              <a:rPr lang="uk-UA" dirty="0"/>
              <a:t>г ;  </a:t>
            </a:r>
            <a:endParaRPr lang="uk-UA" dirty="0" smtClean="0"/>
          </a:p>
          <a:p>
            <a:r>
              <a:rPr lang="uk-UA" dirty="0" smtClean="0"/>
              <a:t>Площа  </a:t>
            </a:r>
            <a:r>
              <a:rPr lang="uk-UA" dirty="0"/>
              <a:t>S = </a:t>
            </a:r>
            <a:r>
              <a:rPr lang="uk-UA" dirty="0" smtClean="0"/>
              <a:t>610431.915836 </a:t>
            </a:r>
            <a:r>
              <a:rPr lang="uk-UA" dirty="0"/>
              <a:t>мм2</a:t>
            </a:r>
            <a:endParaRPr lang="ru-RU" dirty="0"/>
          </a:p>
          <a:p>
            <a:r>
              <a:rPr lang="uk-UA" dirty="0" smtClean="0"/>
              <a:t>Об'єм   </a:t>
            </a:r>
            <a:r>
              <a:rPr lang="uk-UA" dirty="0"/>
              <a:t>V = </a:t>
            </a:r>
            <a:r>
              <a:rPr lang="uk-UA" dirty="0" smtClean="0"/>
              <a:t>1226163.388907 </a:t>
            </a:r>
            <a:r>
              <a:rPr lang="uk-UA" dirty="0"/>
              <a:t>мм3; </a:t>
            </a:r>
            <a:endParaRPr lang="uk-UA" dirty="0" smtClean="0"/>
          </a:p>
          <a:p>
            <a:r>
              <a:rPr lang="uk-UA" dirty="0" smtClean="0"/>
              <a:t>Центр </a:t>
            </a:r>
            <a:r>
              <a:rPr lang="uk-UA" dirty="0"/>
              <a:t>мас  </a:t>
            </a:r>
            <a:endParaRPr lang="ru-RU" dirty="0"/>
          </a:p>
          <a:p>
            <a:r>
              <a:rPr lang="uk-UA" dirty="0" err="1"/>
              <a:t>Xc</a:t>
            </a:r>
            <a:r>
              <a:rPr lang="uk-UA" dirty="0"/>
              <a:t> = -171.708491 мм</a:t>
            </a:r>
            <a:endParaRPr lang="ru-RU" dirty="0"/>
          </a:p>
          <a:p>
            <a:r>
              <a:rPr lang="uk-UA" dirty="0" err="1"/>
              <a:t>Yc</a:t>
            </a:r>
            <a:r>
              <a:rPr lang="uk-UA" dirty="0"/>
              <a:t> = 34.650265 мм</a:t>
            </a:r>
            <a:endParaRPr lang="ru-RU" dirty="0"/>
          </a:p>
          <a:p>
            <a:r>
              <a:rPr lang="uk-UA" dirty="0" err="1"/>
              <a:t>Zc</a:t>
            </a:r>
            <a:r>
              <a:rPr lang="uk-UA" dirty="0"/>
              <a:t> = -26.505873 мм</a:t>
            </a:r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947" y="46166"/>
            <a:ext cx="8880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/>
              <a:t>АВТОМАТИЧНИЙ ЗАХВАТНИЙ ГАК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51" y="2996952"/>
            <a:ext cx="2043273" cy="3701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" y="34185"/>
            <a:ext cx="4470225" cy="3162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74" y="24339"/>
            <a:ext cx="2215096" cy="3128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" y="3196990"/>
            <a:ext cx="4438420" cy="3141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66" y="3173488"/>
            <a:ext cx="2241430" cy="31654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845" y="34184"/>
            <a:ext cx="2246245" cy="317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7" y="692497"/>
            <a:ext cx="8740346" cy="61766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947" y="46166"/>
            <a:ext cx="888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/>
              <a:t>РОЗРОБКА</a:t>
            </a:r>
            <a:r>
              <a:rPr lang="uk-UA" i="1" dirty="0" smtClean="0"/>
              <a:t> </a:t>
            </a:r>
            <a:r>
              <a:rPr lang="uk-UA" dirty="0"/>
              <a:t>КОНСТРУКЦІЇ КРАНА ДЛЯ ВИКОНАННЯ РЕМОНТНИХ РОБІТ СІЛЬСЬКОГОСПОДАРСЬКОЇ ТЕХНІКИ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290" y="8505"/>
            <a:ext cx="2275097" cy="32129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0" y="8507"/>
            <a:ext cx="4502598" cy="31873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230" y="8505"/>
            <a:ext cx="2275097" cy="32129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779" y="3209164"/>
            <a:ext cx="2391205" cy="33769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9818" r="29166" b="23016"/>
          <a:stretch/>
        </p:blipFill>
        <p:spPr>
          <a:xfrm>
            <a:off x="2144978" y="3256343"/>
            <a:ext cx="2220371" cy="35772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19389" r="20682" b="25170"/>
          <a:stretch/>
        </p:blipFill>
        <p:spPr>
          <a:xfrm>
            <a:off x="4222459" y="3402726"/>
            <a:ext cx="2523318" cy="34529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801" r="13667" b="13251"/>
          <a:stretch/>
        </p:blipFill>
        <p:spPr>
          <a:xfrm>
            <a:off x="179512" y="3256344"/>
            <a:ext cx="1944216" cy="35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54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РОЗРОБКА </a:t>
            </a:r>
            <a:r>
              <a:rPr lang="uk-UA" dirty="0"/>
              <a:t>КОНСТРУКЦІЇ СТРІЧКОВОГО КОНВЕЄРА ДЛЯ ПЕРЕВАЛКИ НАВАЛОЧНИХ ВАНТАЖІВ</a:t>
            </a:r>
            <a:br>
              <a:rPr lang="uk-UA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6" y="615978"/>
            <a:ext cx="8748584" cy="618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111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ПІДЙОМНО-ТРАНСПОРТНІ МАШИНИ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ПІДЙОМНО-ТРАНСПОРТНІ МАШИНИ</dc:title>
  <dc:creator>Пользователь</dc:creator>
  <cp:lastModifiedBy>IMPRESSION</cp:lastModifiedBy>
  <cp:revision>7</cp:revision>
  <dcterms:created xsi:type="dcterms:W3CDTF">2018-05-03T04:56:56Z</dcterms:created>
  <dcterms:modified xsi:type="dcterms:W3CDTF">2023-04-25T09:22:08Z</dcterms:modified>
</cp:coreProperties>
</file>