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2"/>
  </p:notesMasterIdLst>
  <p:sldIdLst>
    <p:sldId id="256" r:id="rId2"/>
    <p:sldId id="296" r:id="rId3"/>
    <p:sldId id="336" r:id="rId4"/>
    <p:sldId id="338" r:id="rId5"/>
    <p:sldId id="307" r:id="rId6"/>
    <p:sldId id="337" r:id="rId7"/>
    <p:sldId id="344" r:id="rId8"/>
    <p:sldId id="324" r:id="rId9"/>
    <p:sldId id="326" r:id="rId10"/>
    <p:sldId id="327" r:id="rId11"/>
    <p:sldId id="329" r:id="rId12"/>
    <p:sldId id="342" r:id="rId13"/>
    <p:sldId id="339" r:id="rId14"/>
    <p:sldId id="340" r:id="rId15"/>
    <p:sldId id="341" r:id="rId16"/>
    <p:sldId id="335" r:id="rId17"/>
    <p:sldId id="318" r:id="rId18"/>
    <p:sldId id="320" r:id="rId19"/>
    <p:sldId id="343" r:id="rId20"/>
    <p:sldId id="301" r:id="rId21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E7"/>
    <a:srgbClr val="6D7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 autoAdjust="0"/>
  </p:normalViewPr>
  <p:slideViewPr>
    <p:cSldViewPr>
      <p:cViewPr>
        <p:scale>
          <a:sx n="150" d="100"/>
          <a:sy n="150" d="100"/>
        </p:scale>
        <p:origin x="-1104" y="-61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://scholar.google.com/" TargetMode="Externa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://scholar.google.com/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://scholar.google.com/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://scholar.google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F64747-638C-4974-9150-96389A24B03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7167A7-12CC-42FD-9C79-2992EB3281F5}">
      <dgm:prSet custT="1"/>
      <dgm:spPr/>
      <dgm:t>
        <a:bodyPr/>
        <a:lstStyle/>
        <a:p>
          <a:pPr algn="just" rtl="0"/>
          <a:r>
            <a:rPr lang="uk-UA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Кафедра управління земельними ресурсами входить до складу факультету землевпорядкування Національного університету біоресурсів та природокористування України  </a:t>
          </a:r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03C63F-4F84-4C49-89BD-6EA77FA2FEE5}" type="parTrans" cxnId="{FE75021F-9BFA-4100-90CA-6C4195209CC4}">
      <dgm:prSet/>
      <dgm:spPr/>
      <dgm:t>
        <a:bodyPr/>
        <a:lstStyle/>
        <a:p>
          <a:pPr algn="just"/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C5DDB-071A-4F00-B26E-0EF1E61D6FCC}" type="sibTrans" cxnId="{FE75021F-9BFA-4100-90CA-6C4195209CC4}">
      <dgm:prSet/>
      <dgm:spPr/>
      <dgm:t>
        <a:bodyPr/>
        <a:lstStyle/>
        <a:p>
          <a:pPr algn="just"/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2EC7F3-93ED-465D-9E66-85ABBF042455}">
      <dgm:prSet custT="1"/>
      <dgm:spPr/>
      <dgm:t>
        <a:bodyPr/>
        <a:lstStyle/>
        <a:p>
          <a:pPr algn="just" rtl="0"/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 самостійна структурна одиниця Національного аграрного університету кафедра була створена 29 червня 2001 року.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D1F948-3768-48F7-A04D-B7B31A65C19A}" type="parTrans" cxnId="{61048143-0B34-4A23-A35F-5065F7FFA460}">
      <dgm:prSet/>
      <dgm:spPr/>
      <dgm:t>
        <a:bodyPr/>
        <a:lstStyle/>
        <a:p>
          <a:pPr algn="just"/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B689DD-4CD0-4B29-9238-552A375D71F1}" type="sibTrans" cxnId="{61048143-0B34-4A23-A35F-5065F7FFA460}">
      <dgm:prSet/>
      <dgm:spPr/>
      <dgm:t>
        <a:bodyPr/>
        <a:lstStyle/>
        <a:p>
          <a:pPr algn="just"/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DCB0E9-5121-410D-B525-50FE8EF28E20}">
      <dgm:prSet custT="1"/>
      <dgm:spPr/>
      <dgm:t>
        <a:bodyPr/>
        <a:lstStyle/>
        <a:p>
          <a:pPr algn="just" rtl="0"/>
          <a:r>
            <a:rPr lang="uk-UA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Кафедра є випусковою і сформована з висококваліфікованих науково-педагогічних кадрів, які здійснюють підготовку фахівців із землеустрою. </a:t>
          </a:r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CAEC62-F8A8-4450-9A7C-B622B9F6604F}" type="parTrans" cxnId="{4D5929AE-2B3C-49C8-B693-535540EF317B}">
      <dgm:prSet/>
      <dgm:spPr/>
      <dgm:t>
        <a:bodyPr/>
        <a:lstStyle/>
        <a:p>
          <a:pPr algn="just"/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5925F7-56C3-4E58-B4CF-EDF1BDCB7C95}" type="sibTrans" cxnId="{4D5929AE-2B3C-49C8-B693-535540EF317B}">
      <dgm:prSet/>
      <dgm:spPr/>
      <dgm:t>
        <a:bodyPr/>
        <a:lstStyle/>
        <a:p>
          <a:pPr algn="just"/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12B11D-B6A4-4881-9093-652EFDD54957}" type="pres">
      <dgm:prSet presAssocID="{7AF64747-638C-4974-9150-96389A24B03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FBFA5D1-A4B5-4EEB-8781-901C8F79D9FF}" type="pres">
      <dgm:prSet presAssocID="{CD7167A7-12CC-42FD-9C79-2992EB3281F5}" presName="thickLine" presStyleLbl="alignNode1" presStyleIdx="0" presStyleCnt="3"/>
      <dgm:spPr/>
    </dgm:pt>
    <dgm:pt modelId="{A0F643C3-0225-4FF0-8FF1-9A549196D819}" type="pres">
      <dgm:prSet presAssocID="{CD7167A7-12CC-42FD-9C79-2992EB3281F5}" presName="horz1" presStyleCnt="0"/>
      <dgm:spPr/>
    </dgm:pt>
    <dgm:pt modelId="{EAD23DA2-538B-44AA-8739-00BE65ACED01}" type="pres">
      <dgm:prSet presAssocID="{CD7167A7-12CC-42FD-9C79-2992EB3281F5}" presName="tx1" presStyleLbl="revTx" presStyleIdx="0" presStyleCnt="3"/>
      <dgm:spPr/>
      <dgm:t>
        <a:bodyPr/>
        <a:lstStyle/>
        <a:p>
          <a:endParaRPr lang="ru-RU"/>
        </a:p>
      </dgm:t>
    </dgm:pt>
    <dgm:pt modelId="{5F96DB17-44FF-4F55-91A9-46F0261DA7BE}" type="pres">
      <dgm:prSet presAssocID="{CD7167A7-12CC-42FD-9C79-2992EB3281F5}" presName="vert1" presStyleCnt="0"/>
      <dgm:spPr/>
    </dgm:pt>
    <dgm:pt modelId="{A49D6DA8-A365-4B07-8EBB-3901AD2FD248}" type="pres">
      <dgm:prSet presAssocID="{C32EC7F3-93ED-465D-9E66-85ABBF042455}" presName="thickLine" presStyleLbl="alignNode1" presStyleIdx="1" presStyleCnt="3"/>
      <dgm:spPr/>
    </dgm:pt>
    <dgm:pt modelId="{7DB6F423-504C-402F-886E-28AF2CCFBF9C}" type="pres">
      <dgm:prSet presAssocID="{C32EC7F3-93ED-465D-9E66-85ABBF042455}" presName="horz1" presStyleCnt="0"/>
      <dgm:spPr/>
    </dgm:pt>
    <dgm:pt modelId="{838CF690-DFD8-4E13-AD74-56F3739E3437}" type="pres">
      <dgm:prSet presAssocID="{C32EC7F3-93ED-465D-9E66-85ABBF042455}" presName="tx1" presStyleLbl="revTx" presStyleIdx="1" presStyleCnt="3"/>
      <dgm:spPr/>
      <dgm:t>
        <a:bodyPr/>
        <a:lstStyle/>
        <a:p>
          <a:endParaRPr lang="ru-RU"/>
        </a:p>
      </dgm:t>
    </dgm:pt>
    <dgm:pt modelId="{EEC6FE1A-E542-4240-BFEF-4DFC2551213C}" type="pres">
      <dgm:prSet presAssocID="{C32EC7F3-93ED-465D-9E66-85ABBF042455}" presName="vert1" presStyleCnt="0"/>
      <dgm:spPr/>
    </dgm:pt>
    <dgm:pt modelId="{7D3A7C24-7F02-4C1C-A468-3A9BE3A3E3C4}" type="pres">
      <dgm:prSet presAssocID="{F8DCB0E9-5121-410D-B525-50FE8EF28E20}" presName="thickLine" presStyleLbl="alignNode1" presStyleIdx="2" presStyleCnt="3"/>
      <dgm:spPr/>
    </dgm:pt>
    <dgm:pt modelId="{64AF52B6-73C0-46F9-9865-CC950A216CCF}" type="pres">
      <dgm:prSet presAssocID="{F8DCB0E9-5121-410D-B525-50FE8EF28E20}" presName="horz1" presStyleCnt="0"/>
      <dgm:spPr/>
    </dgm:pt>
    <dgm:pt modelId="{A5BF474E-49E3-44B0-9BB2-A103F6C4BADD}" type="pres">
      <dgm:prSet presAssocID="{F8DCB0E9-5121-410D-B525-50FE8EF28E20}" presName="tx1" presStyleLbl="revTx" presStyleIdx="2" presStyleCnt="3"/>
      <dgm:spPr/>
      <dgm:t>
        <a:bodyPr/>
        <a:lstStyle/>
        <a:p>
          <a:endParaRPr lang="ru-RU"/>
        </a:p>
      </dgm:t>
    </dgm:pt>
    <dgm:pt modelId="{5DC65A83-4E00-40C1-8A57-DE8044C93B2B}" type="pres">
      <dgm:prSet presAssocID="{F8DCB0E9-5121-410D-B525-50FE8EF28E20}" presName="vert1" presStyleCnt="0"/>
      <dgm:spPr/>
    </dgm:pt>
  </dgm:ptLst>
  <dgm:cxnLst>
    <dgm:cxn modelId="{4D5929AE-2B3C-49C8-B693-535540EF317B}" srcId="{7AF64747-638C-4974-9150-96389A24B031}" destId="{F8DCB0E9-5121-410D-B525-50FE8EF28E20}" srcOrd="2" destOrd="0" parTransId="{83CAEC62-F8A8-4450-9A7C-B622B9F6604F}" sibTransId="{DD5925F7-56C3-4E58-B4CF-EDF1BDCB7C95}"/>
    <dgm:cxn modelId="{FE75021F-9BFA-4100-90CA-6C4195209CC4}" srcId="{7AF64747-638C-4974-9150-96389A24B031}" destId="{CD7167A7-12CC-42FD-9C79-2992EB3281F5}" srcOrd="0" destOrd="0" parTransId="{C103C63F-4F84-4C49-89BD-6EA77FA2FEE5}" sibTransId="{D08C5DDB-071A-4F00-B26E-0EF1E61D6FCC}"/>
    <dgm:cxn modelId="{5BD63CDF-B8B3-4952-9584-158D8DD90965}" type="presOf" srcId="{C32EC7F3-93ED-465D-9E66-85ABBF042455}" destId="{838CF690-DFD8-4E13-AD74-56F3739E3437}" srcOrd="0" destOrd="0" presId="urn:microsoft.com/office/officeart/2008/layout/LinedList"/>
    <dgm:cxn modelId="{67C973E4-E1A3-4C6C-9D59-C38D25B44A0C}" type="presOf" srcId="{CD7167A7-12CC-42FD-9C79-2992EB3281F5}" destId="{EAD23DA2-538B-44AA-8739-00BE65ACED01}" srcOrd="0" destOrd="0" presId="urn:microsoft.com/office/officeart/2008/layout/LinedList"/>
    <dgm:cxn modelId="{AFAD815D-29E5-44E5-9B83-F922E216316B}" type="presOf" srcId="{F8DCB0E9-5121-410D-B525-50FE8EF28E20}" destId="{A5BF474E-49E3-44B0-9BB2-A103F6C4BADD}" srcOrd="0" destOrd="0" presId="urn:microsoft.com/office/officeart/2008/layout/LinedList"/>
    <dgm:cxn modelId="{9B06BF57-8048-41CE-9A10-40DFB1DDBC39}" type="presOf" srcId="{7AF64747-638C-4974-9150-96389A24B031}" destId="{BE12B11D-B6A4-4881-9093-652EFDD54957}" srcOrd="0" destOrd="0" presId="urn:microsoft.com/office/officeart/2008/layout/LinedList"/>
    <dgm:cxn modelId="{61048143-0B34-4A23-A35F-5065F7FFA460}" srcId="{7AF64747-638C-4974-9150-96389A24B031}" destId="{C32EC7F3-93ED-465D-9E66-85ABBF042455}" srcOrd="1" destOrd="0" parTransId="{33D1F948-3768-48F7-A04D-B7B31A65C19A}" sibTransId="{32B689DD-4CD0-4B29-9238-552A375D71F1}"/>
    <dgm:cxn modelId="{7484D63D-E1AE-4E29-ACF9-AB793889583F}" type="presParOf" srcId="{BE12B11D-B6A4-4881-9093-652EFDD54957}" destId="{FFBFA5D1-A4B5-4EEB-8781-901C8F79D9FF}" srcOrd="0" destOrd="0" presId="urn:microsoft.com/office/officeart/2008/layout/LinedList"/>
    <dgm:cxn modelId="{C6B54060-2124-48B1-9933-F08034A8F294}" type="presParOf" srcId="{BE12B11D-B6A4-4881-9093-652EFDD54957}" destId="{A0F643C3-0225-4FF0-8FF1-9A549196D819}" srcOrd="1" destOrd="0" presId="urn:microsoft.com/office/officeart/2008/layout/LinedList"/>
    <dgm:cxn modelId="{C54A06B2-6745-41BB-9521-69160880F94A}" type="presParOf" srcId="{A0F643C3-0225-4FF0-8FF1-9A549196D819}" destId="{EAD23DA2-538B-44AA-8739-00BE65ACED01}" srcOrd="0" destOrd="0" presId="urn:microsoft.com/office/officeart/2008/layout/LinedList"/>
    <dgm:cxn modelId="{AC784ADB-A3C9-4BB9-8397-4CF46E8386B3}" type="presParOf" srcId="{A0F643C3-0225-4FF0-8FF1-9A549196D819}" destId="{5F96DB17-44FF-4F55-91A9-46F0261DA7BE}" srcOrd="1" destOrd="0" presId="urn:microsoft.com/office/officeart/2008/layout/LinedList"/>
    <dgm:cxn modelId="{47E1B801-A823-479B-A069-94DD38350BB1}" type="presParOf" srcId="{BE12B11D-B6A4-4881-9093-652EFDD54957}" destId="{A49D6DA8-A365-4B07-8EBB-3901AD2FD248}" srcOrd="2" destOrd="0" presId="urn:microsoft.com/office/officeart/2008/layout/LinedList"/>
    <dgm:cxn modelId="{A93E652B-CB3D-489D-BD66-669EDEB1FFF5}" type="presParOf" srcId="{BE12B11D-B6A4-4881-9093-652EFDD54957}" destId="{7DB6F423-504C-402F-886E-28AF2CCFBF9C}" srcOrd="3" destOrd="0" presId="urn:microsoft.com/office/officeart/2008/layout/LinedList"/>
    <dgm:cxn modelId="{631B14DB-02FF-4C75-B06D-303108CC7391}" type="presParOf" srcId="{7DB6F423-504C-402F-886E-28AF2CCFBF9C}" destId="{838CF690-DFD8-4E13-AD74-56F3739E3437}" srcOrd="0" destOrd="0" presId="urn:microsoft.com/office/officeart/2008/layout/LinedList"/>
    <dgm:cxn modelId="{50AA6C56-FBFF-411B-B48A-A769970A1BAA}" type="presParOf" srcId="{7DB6F423-504C-402F-886E-28AF2CCFBF9C}" destId="{EEC6FE1A-E542-4240-BFEF-4DFC2551213C}" srcOrd="1" destOrd="0" presId="urn:microsoft.com/office/officeart/2008/layout/LinedList"/>
    <dgm:cxn modelId="{3F684388-B204-4992-9196-3392BB2B65E6}" type="presParOf" srcId="{BE12B11D-B6A4-4881-9093-652EFDD54957}" destId="{7D3A7C24-7F02-4C1C-A468-3A9BE3A3E3C4}" srcOrd="4" destOrd="0" presId="urn:microsoft.com/office/officeart/2008/layout/LinedList"/>
    <dgm:cxn modelId="{F60DA846-0C24-48D6-92FD-DD396E78E672}" type="presParOf" srcId="{BE12B11D-B6A4-4881-9093-652EFDD54957}" destId="{64AF52B6-73C0-46F9-9865-CC950A216CCF}" srcOrd="5" destOrd="0" presId="urn:microsoft.com/office/officeart/2008/layout/LinedList"/>
    <dgm:cxn modelId="{118C7EA0-BDF7-46FD-AEF1-B0B980BD4230}" type="presParOf" srcId="{64AF52B6-73C0-46F9-9865-CC950A216CCF}" destId="{A5BF474E-49E3-44B0-9BB2-A103F6C4BADD}" srcOrd="0" destOrd="0" presId="urn:microsoft.com/office/officeart/2008/layout/LinedList"/>
    <dgm:cxn modelId="{74F00D73-4847-408F-B588-70781CF375B0}" type="presParOf" srcId="{64AF52B6-73C0-46F9-9865-CC950A216CCF}" destId="{5DC65A83-4E00-40C1-8A57-DE8044C93B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F64747-638C-4974-9150-96389A24B031}" type="doc">
      <dgm:prSet loTypeId="urn:microsoft.com/office/officeart/2008/layout/Lin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7167A7-12CC-42FD-9C79-2992EB3281F5}">
      <dgm:prSet custT="1"/>
      <dgm:spPr/>
      <dgm:t>
        <a:bodyPr/>
        <a:lstStyle/>
        <a:p>
          <a:pPr algn="just" rtl="0"/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Заснована 29 червня 2001 року </a:t>
          </a:r>
          <a:r>
            <a:rPr lang="uk-UA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д.е.н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., професором, член-кореспондентом УААН Третяком Антоном Миколайовичем;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03C63F-4F84-4C49-89BD-6EA77FA2FEE5}" type="parTrans" cxnId="{FE75021F-9BFA-4100-90CA-6C4195209CC4}">
      <dgm:prSet/>
      <dgm:spPr/>
      <dgm:t>
        <a:bodyPr/>
        <a:lstStyle/>
        <a:p>
          <a:pPr algn="just"/>
          <a:endParaRPr lang="ru-RU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C5DDB-071A-4F00-B26E-0EF1E61D6FCC}" type="sibTrans" cxnId="{FE75021F-9BFA-4100-90CA-6C4195209CC4}">
      <dgm:prSet/>
      <dgm:spPr/>
      <dgm:t>
        <a:bodyPr/>
        <a:lstStyle/>
        <a:p>
          <a:pPr algn="just"/>
          <a:endParaRPr lang="ru-RU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2EC7F3-93ED-465D-9E66-85ABBF042455}">
      <dgm:prSet custT="1"/>
      <dgm:spPr/>
      <dgm:t>
        <a:bodyPr/>
        <a:lstStyle/>
        <a:p>
          <a:pPr algn="just" rtl="0"/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2001 по 2008 рік кафедру очолював </a:t>
          </a:r>
          <a:r>
            <a:rPr lang="uk-UA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д.е.н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., професор, академік УАНП, заслужений працівник сільського господарства України  Даниленко Анатолій Степанович;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D1F948-3768-48F7-A04D-B7B31A65C19A}" type="parTrans" cxnId="{61048143-0B34-4A23-A35F-5065F7FFA460}">
      <dgm:prSet/>
      <dgm:spPr/>
      <dgm:t>
        <a:bodyPr/>
        <a:lstStyle/>
        <a:p>
          <a:pPr algn="just"/>
          <a:endParaRPr lang="ru-RU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B689DD-4CD0-4B29-9238-552A375D71F1}" type="sibTrans" cxnId="{61048143-0B34-4A23-A35F-5065F7FFA460}">
      <dgm:prSet/>
      <dgm:spPr/>
      <dgm:t>
        <a:bodyPr/>
        <a:lstStyle/>
        <a:p>
          <a:pPr algn="just"/>
          <a:endParaRPr lang="ru-RU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DCB0E9-5121-410D-B525-50FE8EF28E20}">
      <dgm:prSet custT="1"/>
      <dgm:spPr/>
      <dgm:t>
        <a:bodyPr/>
        <a:lstStyle/>
        <a:p>
          <a:pPr algn="just" rtl="0"/>
          <a:r>
            <a:rPr lang="uk-UA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З 2008 по 2009 рік завідувачем кафедри була к.е.н., доцент Дорош Ольга Степанівна;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CAEC62-F8A8-4450-9A7C-B622B9F6604F}" type="parTrans" cxnId="{4D5929AE-2B3C-49C8-B693-535540EF317B}">
      <dgm:prSet/>
      <dgm:spPr/>
      <dgm:t>
        <a:bodyPr/>
        <a:lstStyle/>
        <a:p>
          <a:pPr algn="just"/>
          <a:endParaRPr lang="ru-RU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5925F7-56C3-4E58-B4CF-EDF1BDCB7C95}" type="sibTrans" cxnId="{4D5929AE-2B3C-49C8-B693-535540EF317B}">
      <dgm:prSet/>
      <dgm:spPr/>
      <dgm:t>
        <a:bodyPr/>
        <a:lstStyle/>
        <a:p>
          <a:pPr algn="just"/>
          <a:endParaRPr lang="ru-RU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5DD42F-B757-4B70-BEC6-F8496ABFA63D}">
      <dgm:prSet custT="1"/>
      <dgm:spPr/>
      <dgm:t>
        <a:bodyPr/>
        <a:lstStyle/>
        <a:p>
          <a:pPr algn="just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 2009 по 2015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рік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завідував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кафедрою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д.е.н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.,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професор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член-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кор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НААН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Добряк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Дмитро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Семенович;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6AE8AB-C311-4E6B-A885-879E491EAF41}" type="parTrans" cxnId="{7502967A-CD5F-4A1F-A48E-6B782002DD24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BBA4F-F4C5-4599-8C88-E25EED9CEEE1}" type="sibTrans" cxnId="{7502967A-CD5F-4A1F-A48E-6B782002DD24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075854-6121-45D0-B564-28745192280E}">
      <dgm:prSet custT="1"/>
      <dgm:spPr/>
      <dgm:t>
        <a:bodyPr/>
        <a:lstStyle/>
        <a:p>
          <a:pPr algn="just"/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2015 року по даний час кафедру очолює </a:t>
          </a:r>
          <a:r>
            <a:rPr lang="uk-UA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д.е.н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., професор, почесний землевпорядник України Дорош Ольга Степанівна.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0A9AA5-97B8-44DB-822C-C856A62EFDEC}" type="parTrans" cxnId="{7CED99DB-5C83-42E8-9B57-91B1CCCC0B08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AC6077-661A-4CBE-982B-B125EDC6D6D2}" type="sibTrans" cxnId="{7CED99DB-5C83-42E8-9B57-91B1CCCC0B08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12B11D-B6A4-4881-9093-652EFDD54957}" type="pres">
      <dgm:prSet presAssocID="{7AF64747-638C-4974-9150-96389A24B03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FBFA5D1-A4B5-4EEB-8781-901C8F79D9FF}" type="pres">
      <dgm:prSet presAssocID="{CD7167A7-12CC-42FD-9C79-2992EB3281F5}" presName="thickLine" presStyleLbl="alignNode1" presStyleIdx="0" presStyleCnt="5"/>
      <dgm:spPr/>
    </dgm:pt>
    <dgm:pt modelId="{A0F643C3-0225-4FF0-8FF1-9A549196D819}" type="pres">
      <dgm:prSet presAssocID="{CD7167A7-12CC-42FD-9C79-2992EB3281F5}" presName="horz1" presStyleCnt="0"/>
      <dgm:spPr/>
    </dgm:pt>
    <dgm:pt modelId="{EAD23DA2-538B-44AA-8739-00BE65ACED01}" type="pres">
      <dgm:prSet presAssocID="{CD7167A7-12CC-42FD-9C79-2992EB3281F5}" presName="tx1" presStyleLbl="revTx" presStyleIdx="0" presStyleCnt="5"/>
      <dgm:spPr/>
      <dgm:t>
        <a:bodyPr/>
        <a:lstStyle/>
        <a:p>
          <a:endParaRPr lang="ru-RU"/>
        </a:p>
      </dgm:t>
    </dgm:pt>
    <dgm:pt modelId="{5F96DB17-44FF-4F55-91A9-46F0261DA7BE}" type="pres">
      <dgm:prSet presAssocID="{CD7167A7-12CC-42FD-9C79-2992EB3281F5}" presName="vert1" presStyleCnt="0"/>
      <dgm:spPr/>
    </dgm:pt>
    <dgm:pt modelId="{A49D6DA8-A365-4B07-8EBB-3901AD2FD248}" type="pres">
      <dgm:prSet presAssocID="{C32EC7F3-93ED-465D-9E66-85ABBF042455}" presName="thickLine" presStyleLbl="alignNode1" presStyleIdx="1" presStyleCnt="5"/>
      <dgm:spPr/>
    </dgm:pt>
    <dgm:pt modelId="{7DB6F423-504C-402F-886E-28AF2CCFBF9C}" type="pres">
      <dgm:prSet presAssocID="{C32EC7F3-93ED-465D-9E66-85ABBF042455}" presName="horz1" presStyleCnt="0"/>
      <dgm:spPr/>
    </dgm:pt>
    <dgm:pt modelId="{838CF690-DFD8-4E13-AD74-56F3739E3437}" type="pres">
      <dgm:prSet presAssocID="{C32EC7F3-93ED-465D-9E66-85ABBF042455}" presName="tx1" presStyleLbl="revTx" presStyleIdx="1" presStyleCnt="5"/>
      <dgm:spPr/>
      <dgm:t>
        <a:bodyPr/>
        <a:lstStyle/>
        <a:p>
          <a:endParaRPr lang="ru-RU"/>
        </a:p>
      </dgm:t>
    </dgm:pt>
    <dgm:pt modelId="{EEC6FE1A-E542-4240-BFEF-4DFC2551213C}" type="pres">
      <dgm:prSet presAssocID="{C32EC7F3-93ED-465D-9E66-85ABBF042455}" presName="vert1" presStyleCnt="0"/>
      <dgm:spPr/>
    </dgm:pt>
    <dgm:pt modelId="{7D3A7C24-7F02-4C1C-A468-3A9BE3A3E3C4}" type="pres">
      <dgm:prSet presAssocID="{F8DCB0E9-5121-410D-B525-50FE8EF28E20}" presName="thickLine" presStyleLbl="alignNode1" presStyleIdx="2" presStyleCnt="5"/>
      <dgm:spPr/>
    </dgm:pt>
    <dgm:pt modelId="{64AF52B6-73C0-46F9-9865-CC950A216CCF}" type="pres">
      <dgm:prSet presAssocID="{F8DCB0E9-5121-410D-B525-50FE8EF28E20}" presName="horz1" presStyleCnt="0"/>
      <dgm:spPr/>
    </dgm:pt>
    <dgm:pt modelId="{A5BF474E-49E3-44B0-9BB2-A103F6C4BADD}" type="pres">
      <dgm:prSet presAssocID="{F8DCB0E9-5121-410D-B525-50FE8EF28E20}" presName="tx1" presStyleLbl="revTx" presStyleIdx="2" presStyleCnt="5"/>
      <dgm:spPr/>
      <dgm:t>
        <a:bodyPr/>
        <a:lstStyle/>
        <a:p>
          <a:endParaRPr lang="ru-RU"/>
        </a:p>
      </dgm:t>
    </dgm:pt>
    <dgm:pt modelId="{5DC65A83-4E00-40C1-8A57-DE8044C93B2B}" type="pres">
      <dgm:prSet presAssocID="{F8DCB0E9-5121-410D-B525-50FE8EF28E20}" presName="vert1" presStyleCnt="0"/>
      <dgm:spPr/>
    </dgm:pt>
    <dgm:pt modelId="{0EAFC6FE-9AC0-45A4-B2D1-F76C15E31C6A}" type="pres">
      <dgm:prSet presAssocID="{495DD42F-B757-4B70-BEC6-F8496ABFA63D}" presName="thickLine" presStyleLbl="alignNode1" presStyleIdx="3" presStyleCnt="5"/>
      <dgm:spPr/>
    </dgm:pt>
    <dgm:pt modelId="{D8AE86D1-2404-49D3-B674-209CCAF79611}" type="pres">
      <dgm:prSet presAssocID="{495DD42F-B757-4B70-BEC6-F8496ABFA63D}" presName="horz1" presStyleCnt="0"/>
      <dgm:spPr/>
    </dgm:pt>
    <dgm:pt modelId="{0BDD57EA-25B3-4FC5-A453-255EF2E2C046}" type="pres">
      <dgm:prSet presAssocID="{495DD42F-B757-4B70-BEC6-F8496ABFA63D}" presName="tx1" presStyleLbl="revTx" presStyleIdx="3" presStyleCnt="5"/>
      <dgm:spPr/>
      <dgm:t>
        <a:bodyPr/>
        <a:lstStyle/>
        <a:p>
          <a:endParaRPr lang="ru-RU"/>
        </a:p>
      </dgm:t>
    </dgm:pt>
    <dgm:pt modelId="{5744E038-E47A-4F10-9425-9A805D68AA3C}" type="pres">
      <dgm:prSet presAssocID="{495DD42F-B757-4B70-BEC6-F8496ABFA63D}" presName="vert1" presStyleCnt="0"/>
      <dgm:spPr/>
    </dgm:pt>
    <dgm:pt modelId="{1C193D8F-D858-455C-B004-15019EA53DDE}" type="pres">
      <dgm:prSet presAssocID="{FD075854-6121-45D0-B564-28745192280E}" presName="thickLine" presStyleLbl="alignNode1" presStyleIdx="4" presStyleCnt="5"/>
      <dgm:spPr/>
    </dgm:pt>
    <dgm:pt modelId="{65AAC57D-DF25-4731-A4EC-8C71E8EBAA9E}" type="pres">
      <dgm:prSet presAssocID="{FD075854-6121-45D0-B564-28745192280E}" presName="horz1" presStyleCnt="0"/>
      <dgm:spPr/>
    </dgm:pt>
    <dgm:pt modelId="{42C2589F-A8A4-4286-A30C-756BEB54A85C}" type="pres">
      <dgm:prSet presAssocID="{FD075854-6121-45D0-B564-28745192280E}" presName="tx1" presStyleLbl="revTx" presStyleIdx="4" presStyleCnt="5"/>
      <dgm:spPr/>
      <dgm:t>
        <a:bodyPr/>
        <a:lstStyle/>
        <a:p>
          <a:endParaRPr lang="ru-RU"/>
        </a:p>
      </dgm:t>
    </dgm:pt>
    <dgm:pt modelId="{2D319E68-6CA1-4C6A-907A-3304D6082D1D}" type="pres">
      <dgm:prSet presAssocID="{FD075854-6121-45D0-B564-28745192280E}" presName="vert1" presStyleCnt="0"/>
      <dgm:spPr/>
    </dgm:pt>
  </dgm:ptLst>
  <dgm:cxnLst>
    <dgm:cxn modelId="{4D5929AE-2B3C-49C8-B693-535540EF317B}" srcId="{7AF64747-638C-4974-9150-96389A24B031}" destId="{F8DCB0E9-5121-410D-B525-50FE8EF28E20}" srcOrd="2" destOrd="0" parTransId="{83CAEC62-F8A8-4450-9A7C-B622B9F6604F}" sibTransId="{DD5925F7-56C3-4E58-B4CF-EDF1BDCB7C95}"/>
    <dgm:cxn modelId="{FE193B4F-7DD6-4A81-BEBA-0265DC3F935D}" type="presOf" srcId="{FD075854-6121-45D0-B564-28745192280E}" destId="{42C2589F-A8A4-4286-A30C-756BEB54A85C}" srcOrd="0" destOrd="0" presId="urn:microsoft.com/office/officeart/2008/layout/LinedList"/>
    <dgm:cxn modelId="{E75B5FB3-6CF5-420E-B2A7-6496AB3AD9AA}" type="presOf" srcId="{C32EC7F3-93ED-465D-9E66-85ABBF042455}" destId="{838CF690-DFD8-4E13-AD74-56F3739E3437}" srcOrd="0" destOrd="0" presId="urn:microsoft.com/office/officeart/2008/layout/LinedList"/>
    <dgm:cxn modelId="{ED33A913-020E-4091-98B8-4C91099BF37D}" type="presOf" srcId="{CD7167A7-12CC-42FD-9C79-2992EB3281F5}" destId="{EAD23DA2-538B-44AA-8739-00BE65ACED01}" srcOrd="0" destOrd="0" presId="urn:microsoft.com/office/officeart/2008/layout/LinedList"/>
    <dgm:cxn modelId="{FE75021F-9BFA-4100-90CA-6C4195209CC4}" srcId="{7AF64747-638C-4974-9150-96389A24B031}" destId="{CD7167A7-12CC-42FD-9C79-2992EB3281F5}" srcOrd="0" destOrd="0" parTransId="{C103C63F-4F84-4C49-89BD-6EA77FA2FEE5}" sibTransId="{D08C5DDB-071A-4F00-B26E-0EF1E61D6FCC}"/>
    <dgm:cxn modelId="{7502967A-CD5F-4A1F-A48E-6B782002DD24}" srcId="{7AF64747-638C-4974-9150-96389A24B031}" destId="{495DD42F-B757-4B70-BEC6-F8496ABFA63D}" srcOrd="3" destOrd="0" parTransId="{D36AE8AB-C311-4E6B-A885-879E491EAF41}" sibTransId="{88DBBA4F-F4C5-4599-8C88-E25EED9CEEE1}"/>
    <dgm:cxn modelId="{150568CE-8208-41EE-9148-6AFCBD917433}" type="presOf" srcId="{495DD42F-B757-4B70-BEC6-F8496ABFA63D}" destId="{0BDD57EA-25B3-4FC5-A453-255EF2E2C046}" srcOrd="0" destOrd="0" presId="urn:microsoft.com/office/officeart/2008/layout/LinedList"/>
    <dgm:cxn modelId="{6DCF1169-5B3C-4402-B312-0B0676203795}" type="presOf" srcId="{7AF64747-638C-4974-9150-96389A24B031}" destId="{BE12B11D-B6A4-4881-9093-652EFDD54957}" srcOrd="0" destOrd="0" presId="urn:microsoft.com/office/officeart/2008/layout/LinedList"/>
    <dgm:cxn modelId="{61048143-0B34-4A23-A35F-5065F7FFA460}" srcId="{7AF64747-638C-4974-9150-96389A24B031}" destId="{C32EC7F3-93ED-465D-9E66-85ABBF042455}" srcOrd="1" destOrd="0" parTransId="{33D1F948-3768-48F7-A04D-B7B31A65C19A}" sibTransId="{32B689DD-4CD0-4B29-9238-552A375D71F1}"/>
    <dgm:cxn modelId="{67959E42-BE7C-45F8-8E3F-4AE33AF43528}" type="presOf" srcId="{F8DCB0E9-5121-410D-B525-50FE8EF28E20}" destId="{A5BF474E-49E3-44B0-9BB2-A103F6C4BADD}" srcOrd="0" destOrd="0" presId="urn:microsoft.com/office/officeart/2008/layout/LinedList"/>
    <dgm:cxn modelId="{7CED99DB-5C83-42E8-9B57-91B1CCCC0B08}" srcId="{7AF64747-638C-4974-9150-96389A24B031}" destId="{FD075854-6121-45D0-B564-28745192280E}" srcOrd="4" destOrd="0" parTransId="{6B0A9AA5-97B8-44DB-822C-C856A62EFDEC}" sibTransId="{CCAC6077-661A-4CBE-982B-B125EDC6D6D2}"/>
    <dgm:cxn modelId="{6E28E01E-18F9-4D57-A32C-F7520139601A}" type="presParOf" srcId="{BE12B11D-B6A4-4881-9093-652EFDD54957}" destId="{FFBFA5D1-A4B5-4EEB-8781-901C8F79D9FF}" srcOrd="0" destOrd="0" presId="urn:microsoft.com/office/officeart/2008/layout/LinedList"/>
    <dgm:cxn modelId="{7A2B7EA0-F0C6-487E-A536-8C74BC327646}" type="presParOf" srcId="{BE12B11D-B6A4-4881-9093-652EFDD54957}" destId="{A0F643C3-0225-4FF0-8FF1-9A549196D819}" srcOrd="1" destOrd="0" presId="urn:microsoft.com/office/officeart/2008/layout/LinedList"/>
    <dgm:cxn modelId="{D43FA709-2C95-41FF-8D80-3DF301D4BFE9}" type="presParOf" srcId="{A0F643C3-0225-4FF0-8FF1-9A549196D819}" destId="{EAD23DA2-538B-44AA-8739-00BE65ACED01}" srcOrd="0" destOrd="0" presId="urn:microsoft.com/office/officeart/2008/layout/LinedList"/>
    <dgm:cxn modelId="{311F6B26-A7FF-4BEE-A6D5-824B1EB5466D}" type="presParOf" srcId="{A0F643C3-0225-4FF0-8FF1-9A549196D819}" destId="{5F96DB17-44FF-4F55-91A9-46F0261DA7BE}" srcOrd="1" destOrd="0" presId="urn:microsoft.com/office/officeart/2008/layout/LinedList"/>
    <dgm:cxn modelId="{FBA5A7F1-0AEA-4F1F-A45E-F5F701F07646}" type="presParOf" srcId="{BE12B11D-B6A4-4881-9093-652EFDD54957}" destId="{A49D6DA8-A365-4B07-8EBB-3901AD2FD248}" srcOrd="2" destOrd="0" presId="urn:microsoft.com/office/officeart/2008/layout/LinedList"/>
    <dgm:cxn modelId="{390302B8-10D5-412C-97A2-B8EAD0CB7B90}" type="presParOf" srcId="{BE12B11D-B6A4-4881-9093-652EFDD54957}" destId="{7DB6F423-504C-402F-886E-28AF2CCFBF9C}" srcOrd="3" destOrd="0" presId="urn:microsoft.com/office/officeart/2008/layout/LinedList"/>
    <dgm:cxn modelId="{FB76D64F-8F8E-44CE-87F2-D3910F20D99D}" type="presParOf" srcId="{7DB6F423-504C-402F-886E-28AF2CCFBF9C}" destId="{838CF690-DFD8-4E13-AD74-56F3739E3437}" srcOrd="0" destOrd="0" presId="urn:microsoft.com/office/officeart/2008/layout/LinedList"/>
    <dgm:cxn modelId="{D79DACFA-6768-49C6-BDA2-E61B7948EA38}" type="presParOf" srcId="{7DB6F423-504C-402F-886E-28AF2CCFBF9C}" destId="{EEC6FE1A-E542-4240-BFEF-4DFC2551213C}" srcOrd="1" destOrd="0" presId="urn:microsoft.com/office/officeart/2008/layout/LinedList"/>
    <dgm:cxn modelId="{AFAEA3C3-5FDD-4396-9E39-AE0125B9CABB}" type="presParOf" srcId="{BE12B11D-B6A4-4881-9093-652EFDD54957}" destId="{7D3A7C24-7F02-4C1C-A468-3A9BE3A3E3C4}" srcOrd="4" destOrd="0" presId="urn:microsoft.com/office/officeart/2008/layout/LinedList"/>
    <dgm:cxn modelId="{27A405FB-2738-41FA-A12F-9B7BF91EDD8D}" type="presParOf" srcId="{BE12B11D-B6A4-4881-9093-652EFDD54957}" destId="{64AF52B6-73C0-46F9-9865-CC950A216CCF}" srcOrd="5" destOrd="0" presId="urn:microsoft.com/office/officeart/2008/layout/LinedList"/>
    <dgm:cxn modelId="{256C4FC1-6316-42DB-BD36-F0303C0F7860}" type="presParOf" srcId="{64AF52B6-73C0-46F9-9865-CC950A216CCF}" destId="{A5BF474E-49E3-44B0-9BB2-A103F6C4BADD}" srcOrd="0" destOrd="0" presId="urn:microsoft.com/office/officeart/2008/layout/LinedList"/>
    <dgm:cxn modelId="{1197E220-B4D9-4CFD-B9BF-12D892321D2B}" type="presParOf" srcId="{64AF52B6-73C0-46F9-9865-CC950A216CCF}" destId="{5DC65A83-4E00-40C1-8A57-DE8044C93B2B}" srcOrd="1" destOrd="0" presId="urn:microsoft.com/office/officeart/2008/layout/LinedList"/>
    <dgm:cxn modelId="{EA04A290-0BF5-4709-9D33-DE73F2CD15E8}" type="presParOf" srcId="{BE12B11D-B6A4-4881-9093-652EFDD54957}" destId="{0EAFC6FE-9AC0-45A4-B2D1-F76C15E31C6A}" srcOrd="6" destOrd="0" presId="urn:microsoft.com/office/officeart/2008/layout/LinedList"/>
    <dgm:cxn modelId="{4C040047-3264-4371-B383-5647306EB257}" type="presParOf" srcId="{BE12B11D-B6A4-4881-9093-652EFDD54957}" destId="{D8AE86D1-2404-49D3-B674-209CCAF79611}" srcOrd="7" destOrd="0" presId="urn:microsoft.com/office/officeart/2008/layout/LinedList"/>
    <dgm:cxn modelId="{4DAA4AC2-4ADC-4780-9C51-C0E491C10EDD}" type="presParOf" srcId="{D8AE86D1-2404-49D3-B674-209CCAF79611}" destId="{0BDD57EA-25B3-4FC5-A453-255EF2E2C046}" srcOrd="0" destOrd="0" presId="urn:microsoft.com/office/officeart/2008/layout/LinedList"/>
    <dgm:cxn modelId="{1CBFBC39-8BEA-4596-B488-BE379031D81B}" type="presParOf" srcId="{D8AE86D1-2404-49D3-B674-209CCAF79611}" destId="{5744E038-E47A-4F10-9425-9A805D68AA3C}" srcOrd="1" destOrd="0" presId="urn:microsoft.com/office/officeart/2008/layout/LinedList"/>
    <dgm:cxn modelId="{A9223BE6-CB41-415C-BA77-52E85858367B}" type="presParOf" srcId="{BE12B11D-B6A4-4881-9093-652EFDD54957}" destId="{1C193D8F-D858-455C-B004-15019EA53DDE}" srcOrd="8" destOrd="0" presId="urn:microsoft.com/office/officeart/2008/layout/LinedList"/>
    <dgm:cxn modelId="{7FDB0556-1805-4CFB-9358-0D4596BCABD3}" type="presParOf" srcId="{BE12B11D-B6A4-4881-9093-652EFDD54957}" destId="{65AAC57D-DF25-4731-A4EC-8C71E8EBAA9E}" srcOrd="9" destOrd="0" presId="urn:microsoft.com/office/officeart/2008/layout/LinedList"/>
    <dgm:cxn modelId="{F3426929-1E15-4292-89A6-322DE471BA90}" type="presParOf" srcId="{65AAC57D-DF25-4731-A4EC-8C71E8EBAA9E}" destId="{42C2589F-A8A4-4286-A30C-756BEB54A85C}" srcOrd="0" destOrd="0" presId="urn:microsoft.com/office/officeart/2008/layout/LinedList"/>
    <dgm:cxn modelId="{8BF4BAC8-A77B-446F-BB21-B57C11D8F6FD}" type="presParOf" srcId="{65AAC57D-DF25-4731-A4EC-8C71E8EBAA9E}" destId="{2D319E68-6CA1-4C6A-907A-3304D6082D1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391F9D-49C9-4137-AC9D-D1B7AFED9575}" type="doc">
      <dgm:prSet loTypeId="urn:microsoft.com/office/officeart/2008/layout/Lin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8581AD6-5BD2-435F-AE5D-E7654A11999C}">
      <dgm:prSet custT="1"/>
      <dgm:spPr/>
      <dgm:t>
        <a:bodyPr/>
        <a:lstStyle/>
        <a:p>
          <a:pPr algn="just" rtl="0"/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підготовка фахівців 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 «Бакалавр» та 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 «Магістр» за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спеціальністю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193 «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Геодезія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землеустрій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»;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DB4148-921C-429A-BE25-638579396BF3}" type="parTrans" cxnId="{B5258D00-C0C7-4E01-BFFC-B83BA32BE768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A53D1-55F7-47B3-A9B4-18A9F90DAFAB}" type="sibTrans" cxnId="{B5258D00-C0C7-4E01-BFFC-B83BA32BE768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17A475-C6C0-4024-A518-56BADBA383F9}">
      <dgm:prSet custT="1"/>
      <dgm:spPr/>
      <dgm:t>
        <a:bodyPr/>
        <a:lstStyle/>
        <a:p>
          <a:pPr algn="just" rtl="0"/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участь у підготовці аспірантів та докторантів за спеціальністю 08.00.06 – Економіка природокористування та охорони навколишнього середовища. На сьогодні за кафедрою закріплено 3 аспіранти. Завідувач кафедри є головою Спеціалізованої вченої ради Д 26.004.20;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B61446-7040-44B0-89C4-C978C2529D5F}" type="parTrans" cxnId="{C68B076E-08A8-40E2-B0DC-420946B61D10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AAD852-BD02-4C07-B21E-38E799ECFF06}" type="sibTrans" cxnId="{C68B076E-08A8-40E2-B0DC-420946B61D10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C2339E-7572-4098-8D9F-02BD547BE7A0}">
      <dgm:prSet custT="1"/>
      <dgm:spPr/>
      <dgm:t>
        <a:bodyPr/>
        <a:lstStyle/>
        <a:p>
          <a:pPr algn="just" rtl="0"/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кафедрі постійно ведеться робота із майбутніми науковцями, які поглиблюють свої знання у науковому гуртку «Автоматизовані методи виконання геодезичних робіт у землеустрої» під керівництвом проф. Дорош О.С. та  доц. </a:t>
          </a:r>
          <a:r>
            <a:rPr lang="uk-UA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Бутенка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Є.В.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429D6E-E18B-4EDE-8AF5-C9AB08C04311}" type="parTrans" cxnId="{A5A4E4E1-759D-44A3-9E4A-5FB5A0B2DE98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0437F7-1FB0-480B-BFCA-E1ACF1D8B3E5}" type="sibTrans" cxnId="{A5A4E4E1-759D-44A3-9E4A-5FB5A0B2DE98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1F7FE0-E59A-40FF-BD2C-A17F9D22BF16}">
      <dgm:prSet custT="1"/>
      <dgm:spPr/>
      <dgm:t>
        <a:bodyPr/>
        <a:lstStyle/>
        <a:p>
          <a:pPr algn="just" rtl="0"/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Підготовка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проектів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участь у конкурсах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науково-дослідних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робіт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МОН;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1CFC03-643B-4756-8A89-B978C685885D}" type="parTrans" cxnId="{D3B4DCFE-EB4B-40E4-8A89-C836974AFB16}">
      <dgm:prSet/>
      <dgm:spPr/>
      <dgm:t>
        <a:bodyPr/>
        <a:lstStyle/>
        <a:p>
          <a:endParaRPr lang="ru-RU" sz="2400"/>
        </a:p>
      </dgm:t>
    </dgm:pt>
    <dgm:pt modelId="{91B890B1-8E88-49DF-8722-C4E7AD6D82F3}" type="sibTrans" cxnId="{D3B4DCFE-EB4B-40E4-8A89-C836974AFB16}">
      <dgm:prSet/>
      <dgm:spPr/>
      <dgm:t>
        <a:bodyPr/>
        <a:lstStyle/>
        <a:p>
          <a:endParaRPr lang="ru-RU" sz="2400"/>
        </a:p>
      </dgm:t>
    </dgm:pt>
    <dgm:pt modelId="{246BF929-D827-4B0F-B8A6-532D145A407A}">
      <dgm:prSet custT="1"/>
      <dgm:spPr/>
      <dgm:t>
        <a:bodyPr/>
        <a:lstStyle/>
        <a:p>
          <a:pPr rtl="0"/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Підготовка та видання підручників, навчальних посібників, монографій, статей тощо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764975-7313-4E19-98C4-BD599D27ADEE}" type="parTrans" cxnId="{FD59DDB7-A6CD-4BDD-BD46-AAC13E6446CF}">
      <dgm:prSet/>
      <dgm:spPr/>
      <dgm:t>
        <a:bodyPr/>
        <a:lstStyle/>
        <a:p>
          <a:endParaRPr lang="ru-RU" sz="2400"/>
        </a:p>
      </dgm:t>
    </dgm:pt>
    <dgm:pt modelId="{9ED47DBD-E48A-4933-AFED-704BA6D1485E}" type="sibTrans" cxnId="{FD59DDB7-A6CD-4BDD-BD46-AAC13E6446CF}">
      <dgm:prSet/>
      <dgm:spPr/>
      <dgm:t>
        <a:bodyPr/>
        <a:lstStyle/>
        <a:p>
          <a:endParaRPr lang="ru-RU" sz="2400"/>
        </a:p>
      </dgm:t>
    </dgm:pt>
    <dgm:pt modelId="{CC8FEB29-DB4F-4F3A-A361-E460CD72FE0A}" type="pres">
      <dgm:prSet presAssocID="{E6391F9D-49C9-4137-AC9D-D1B7AFED957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A6E7827-469E-4F64-A92D-DA7C321F5CD0}" type="pres">
      <dgm:prSet presAssocID="{B8581AD6-5BD2-435F-AE5D-E7654A11999C}" presName="thickLine" presStyleLbl="alignNode1" presStyleIdx="0" presStyleCnt="5"/>
      <dgm:spPr/>
    </dgm:pt>
    <dgm:pt modelId="{836419FB-311B-4178-BFA5-24D3FA8C63F2}" type="pres">
      <dgm:prSet presAssocID="{B8581AD6-5BD2-435F-AE5D-E7654A11999C}" presName="horz1" presStyleCnt="0"/>
      <dgm:spPr/>
    </dgm:pt>
    <dgm:pt modelId="{EEBBD922-9B43-47F3-A760-351F49670CD9}" type="pres">
      <dgm:prSet presAssocID="{B8581AD6-5BD2-435F-AE5D-E7654A11999C}" presName="tx1" presStyleLbl="revTx" presStyleIdx="0" presStyleCnt="5" custScaleY="46980"/>
      <dgm:spPr/>
      <dgm:t>
        <a:bodyPr/>
        <a:lstStyle/>
        <a:p>
          <a:endParaRPr lang="ru-RU"/>
        </a:p>
      </dgm:t>
    </dgm:pt>
    <dgm:pt modelId="{871D8B79-974F-49E2-A356-9B02D738F661}" type="pres">
      <dgm:prSet presAssocID="{B8581AD6-5BD2-435F-AE5D-E7654A11999C}" presName="vert1" presStyleCnt="0"/>
      <dgm:spPr/>
    </dgm:pt>
    <dgm:pt modelId="{FA2F0B08-AF4F-4E21-9764-793B91740E71}" type="pres">
      <dgm:prSet presAssocID="{A417A475-C6C0-4024-A518-56BADBA383F9}" presName="thickLine" presStyleLbl="alignNode1" presStyleIdx="1" presStyleCnt="5"/>
      <dgm:spPr/>
    </dgm:pt>
    <dgm:pt modelId="{5BBB2367-E880-41D5-9B9E-71407D3E59F8}" type="pres">
      <dgm:prSet presAssocID="{A417A475-C6C0-4024-A518-56BADBA383F9}" presName="horz1" presStyleCnt="0"/>
      <dgm:spPr/>
    </dgm:pt>
    <dgm:pt modelId="{258B8D70-4CB2-4675-B3C7-3B377BBE9310}" type="pres">
      <dgm:prSet presAssocID="{A417A475-C6C0-4024-A518-56BADBA383F9}" presName="tx1" presStyleLbl="revTx" presStyleIdx="1" presStyleCnt="5" custScaleY="117137"/>
      <dgm:spPr/>
      <dgm:t>
        <a:bodyPr/>
        <a:lstStyle/>
        <a:p>
          <a:endParaRPr lang="ru-RU"/>
        </a:p>
      </dgm:t>
    </dgm:pt>
    <dgm:pt modelId="{E2D4CC4B-538D-4D2B-8A8D-EFBE98E716BD}" type="pres">
      <dgm:prSet presAssocID="{A417A475-C6C0-4024-A518-56BADBA383F9}" presName="vert1" presStyleCnt="0"/>
      <dgm:spPr/>
    </dgm:pt>
    <dgm:pt modelId="{E4FDDEFB-4B45-46FF-BBD7-94B62365A07C}" type="pres">
      <dgm:prSet presAssocID="{C31F7FE0-E59A-40FF-BD2C-A17F9D22BF16}" presName="thickLine" presStyleLbl="alignNode1" presStyleIdx="2" presStyleCnt="5"/>
      <dgm:spPr/>
    </dgm:pt>
    <dgm:pt modelId="{F7DDF72A-6D67-4FD6-BF84-5816470EAA5A}" type="pres">
      <dgm:prSet presAssocID="{C31F7FE0-E59A-40FF-BD2C-A17F9D22BF16}" presName="horz1" presStyleCnt="0"/>
      <dgm:spPr/>
    </dgm:pt>
    <dgm:pt modelId="{30877891-F149-452A-B6D7-45F7F8BFD307}" type="pres">
      <dgm:prSet presAssocID="{C31F7FE0-E59A-40FF-BD2C-A17F9D22BF16}" presName="tx1" presStyleLbl="revTx" presStyleIdx="2" presStyleCnt="5" custScaleY="45276"/>
      <dgm:spPr/>
      <dgm:t>
        <a:bodyPr/>
        <a:lstStyle/>
        <a:p>
          <a:endParaRPr lang="ru-RU"/>
        </a:p>
      </dgm:t>
    </dgm:pt>
    <dgm:pt modelId="{7F0EE213-9A0A-4519-8305-1C77F1B493EB}" type="pres">
      <dgm:prSet presAssocID="{C31F7FE0-E59A-40FF-BD2C-A17F9D22BF16}" presName="vert1" presStyleCnt="0"/>
      <dgm:spPr/>
    </dgm:pt>
    <dgm:pt modelId="{3EA0FF3D-466F-4F6B-8463-59CF15D503FE}" type="pres">
      <dgm:prSet presAssocID="{246BF929-D827-4B0F-B8A6-532D145A407A}" presName="thickLine" presStyleLbl="alignNode1" presStyleIdx="3" presStyleCnt="5"/>
      <dgm:spPr/>
    </dgm:pt>
    <dgm:pt modelId="{F01945A3-4753-4748-B096-BB772D1420A7}" type="pres">
      <dgm:prSet presAssocID="{246BF929-D827-4B0F-B8A6-532D145A407A}" presName="horz1" presStyleCnt="0"/>
      <dgm:spPr/>
    </dgm:pt>
    <dgm:pt modelId="{8C50BF3B-FA4D-4FB7-A80C-19506FA297AF}" type="pres">
      <dgm:prSet presAssocID="{246BF929-D827-4B0F-B8A6-532D145A407A}" presName="tx1" presStyleLbl="revTx" presStyleIdx="3" presStyleCnt="5" custScaleY="52262"/>
      <dgm:spPr/>
      <dgm:t>
        <a:bodyPr/>
        <a:lstStyle/>
        <a:p>
          <a:endParaRPr lang="ru-RU"/>
        </a:p>
      </dgm:t>
    </dgm:pt>
    <dgm:pt modelId="{FD3D5083-4D6A-49F9-AF56-4BD3348584ED}" type="pres">
      <dgm:prSet presAssocID="{246BF929-D827-4B0F-B8A6-532D145A407A}" presName="vert1" presStyleCnt="0"/>
      <dgm:spPr/>
    </dgm:pt>
    <dgm:pt modelId="{6A6D83CC-F764-461E-8823-6476060AF4DB}" type="pres">
      <dgm:prSet presAssocID="{4EC2339E-7572-4098-8D9F-02BD547BE7A0}" presName="thickLine" presStyleLbl="alignNode1" presStyleIdx="4" presStyleCnt="5"/>
      <dgm:spPr/>
    </dgm:pt>
    <dgm:pt modelId="{AED01C94-CA97-40BE-AB76-D95BD5B459A3}" type="pres">
      <dgm:prSet presAssocID="{4EC2339E-7572-4098-8D9F-02BD547BE7A0}" presName="horz1" presStyleCnt="0"/>
      <dgm:spPr/>
    </dgm:pt>
    <dgm:pt modelId="{CFF20477-3408-4DAC-A248-D8FF5E22A6A5}" type="pres">
      <dgm:prSet presAssocID="{4EC2339E-7572-4098-8D9F-02BD547BE7A0}" presName="tx1" presStyleLbl="revTx" presStyleIdx="4" presStyleCnt="5"/>
      <dgm:spPr/>
      <dgm:t>
        <a:bodyPr/>
        <a:lstStyle/>
        <a:p>
          <a:endParaRPr lang="ru-RU"/>
        </a:p>
      </dgm:t>
    </dgm:pt>
    <dgm:pt modelId="{6AB94576-5314-4902-AE33-7F3F835C8F2E}" type="pres">
      <dgm:prSet presAssocID="{4EC2339E-7572-4098-8D9F-02BD547BE7A0}" presName="vert1" presStyleCnt="0"/>
      <dgm:spPr/>
    </dgm:pt>
  </dgm:ptLst>
  <dgm:cxnLst>
    <dgm:cxn modelId="{52C6CB38-A146-4436-96DF-927251AF934D}" type="presOf" srcId="{A417A475-C6C0-4024-A518-56BADBA383F9}" destId="{258B8D70-4CB2-4675-B3C7-3B377BBE9310}" srcOrd="0" destOrd="0" presId="urn:microsoft.com/office/officeart/2008/layout/LinedList"/>
    <dgm:cxn modelId="{5A5807FF-4CF5-4479-8443-66E9185AEE17}" type="presOf" srcId="{246BF929-D827-4B0F-B8A6-532D145A407A}" destId="{8C50BF3B-FA4D-4FB7-A80C-19506FA297AF}" srcOrd="0" destOrd="0" presId="urn:microsoft.com/office/officeart/2008/layout/LinedList"/>
    <dgm:cxn modelId="{998038E4-6F9B-4697-B8BB-78CBFA8C7D04}" type="presOf" srcId="{E6391F9D-49C9-4137-AC9D-D1B7AFED9575}" destId="{CC8FEB29-DB4F-4F3A-A361-E460CD72FE0A}" srcOrd="0" destOrd="0" presId="urn:microsoft.com/office/officeart/2008/layout/LinedList"/>
    <dgm:cxn modelId="{D3B4DCFE-EB4B-40E4-8A89-C836974AFB16}" srcId="{E6391F9D-49C9-4137-AC9D-D1B7AFED9575}" destId="{C31F7FE0-E59A-40FF-BD2C-A17F9D22BF16}" srcOrd="2" destOrd="0" parTransId="{081CFC03-643B-4756-8A89-B978C685885D}" sibTransId="{91B890B1-8E88-49DF-8722-C4E7AD6D82F3}"/>
    <dgm:cxn modelId="{FD59DDB7-A6CD-4BDD-BD46-AAC13E6446CF}" srcId="{E6391F9D-49C9-4137-AC9D-D1B7AFED9575}" destId="{246BF929-D827-4B0F-B8A6-532D145A407A}" srcOrd="3" destOrd="0" parTransId="{13764975-7313-4E19-98C4-BD599D27ADEE}" sibTransId="{9ED47DBD-E48A-4933-AFED-704BA6D1485E}"/>
    <dgm:cxn modelId="{960F70FE-9D8A-4790-B1FE-E247199E1133}" type="presOf" srcId="{4EC2339E-7572-4098-8D9F-02BD547BE7A0}" destId="{CFF20477-3408-4DAC-A248-D8FF5E22A6A5}" srcOrd="0" destOrd="0" presId="urn:microsoft.com/office/officeart/2008/layout/LinedList"/>
    <dgm:cxn modelId="{A5A4E4E1-759D-44A3-9E4A-5FB5A0B2DE98}" srcId="{E6391F9D-49C9-4137-AC9D-D1B7AFED9575}" destId="{4EC2339E-7572-4098-8D9F-02BD547BE7A0}" srcOrd="4" destOrd="0" parTransId="{5A429D6E-E18B-4EDE-8AF5-C9AB08C04311}" sibTransId="{0F0437F7-1FB0-480B-BFCA-E1ACF1D8B3E5}"/>
    <dgm:cxn modelId="{B5258D00-C0C7-4E01-BFFC-B83BA32BE768}" srcId="{E6391F9D-49C9-4137-AC9D-D1B7AFED9575}" destId="{B8581AD6-5BD2-435F-AE5D-E7654A11999C}" srcOrd="0" destOrd="0" parTransId="{95DB4148-921C-429A-BE25-638579396BF3}" sibTransId="{64BA53D1-55F7-47B3-A9B4-18A9F90DAFAB}"/>
    <dgm:cxn modelId="{C68B076E-08A8-40E2-B0DC-420946B61D10}" srcId="{E6391F9D-49C9-4137-AC9D-D1B7AFED9575}" destId="{A417A475-C6C0-4024-A518-56BADBA383F9}" srcOrd="1" destOrd="0" parTransId="{46B61446-7040-44B0-89C4-C978C2529D5F}" sibTransId="{19AAD852-BD02-4C07-B21E-38E799ECFF06}"/>
    <dgm:cxn modelId="{28DF5455-C01C-40E9-B6EE-30509F1A951F}" type="presOf" srcId="{C31F7FE0-E59A-40FF-BD2C-A17F9D22BF16}" destId="{30877891-F149-452A-B6D7-45F7F8BFD307}" srcOrd="0" destOrd="0" presId="urn:microsoft.com/office/officeart/2008/layout/LinedList"/>
    <dgm:cxn modelId="{D8CA16B3-5A0A-4908-81FA-260705EE0CC7}" type="presOf" srcId="{B8581AD6-5BD2-435F-AE5D-E7654A11999C}" destId="{EEBBD922-9B43-47F3-A760-351F49670CD9}" srcOrd="0" destOrd="0" presId="urn:microsoft.com/office/officeart/2008/layout/LinedList"/>
    <dgm:cxn modelId="{06E4085E-EFD4-45B0-8575-F720F6B88636}" type="presParOf" srcId="{CC8FEB29-DB4F-4F3A-A361-E460CD72FE0A}" destId="{2A6E7827-469E-4F64-A92D-DA7C321F5CD0}" srcOrd="0" destOrd="0" presId="urn:microsoft.com/office/officeart/2008/layout/LinedList"/>
    <dgm:cxn modelId="{E1D7ED1C-E4C4-4F68-8893-05B2F3914755}" type="presParOf" srcId="{CC8FEB29-DB4F-4F3A-A361-E460CD72FE0A}" destId="{836419FB-311B-4178-BFA5-24D3FA8C63F2}" srcOrd="1" destOrd="0" presId="urn:microsoft.com/office/officeart/2008/layout/LinedList"/>
    <dgm:cxn modelId="{75D10FE6-5C00-417D-8EEE-7BC06E3E7F5E}" type="presParOf" srcId="{836419FB-311B-4178-BFA5-24D3FA8C63F2}" destId="{EEBBD922-9B43-47F3-A760-351F49670CD9}" srcOrd="0" destOrd="0" presId="urn:microsoft.com/office/officeart/2008/layout/LinedList"/>
    <dgm:cxn modelId="{396D220C-0A92-4C1D-820F-5399EE6B6BB6}" type="presParOf" srcId="{836419FB-311B-4178-BFA5-24D3FA8C63F2}" destId="{871D8B79-974F-49E2-A356-9B02D738F661}" srcOrd="1" destOrd="0" presId="urn:microsoft.com/office/officeart/2008/layout/LinedList"/>
    <dgm:cxn modelId="{0DA3DA05-D42B-44C5-9E5B-26F6DA368E71}" type="presParOf" srcId="{CC8FEB29-DB4F-4F3A-A361-E460CD72FE0A}" destId="{FA2F0B08-AF4F-4E21-9764-793B91740E71}" srcOrd="2" destOrd="0" presId="urn:microsoft.com/office/officeart/2008/layout/LinedList"/>
    <dgm:cxn modelId="{24E74CA7-5B33-4713-BFD9-0B5797A14E84}" type="presParOf" srcId="{CC8FEB29-DB4F-4F3A-A361-E460CD72FE0A}" destId="{5BBB2367-E880-41D5-9B9E-71407D3E59F8}" srcOrd="3" destOrd="0" presId="urn:microsoft.com/office/officeart/2008/layout/LinedList"/>
    <dgm:cxn modelId="{90C17728-FB0C-4706-B2A3-52C05F66434F}" type="presParOf" srcId="{5BBB2367-E880-41D5-9B9E-71407D3E59F8}" destId="{258B8D70-4CB2-4675-B3C7-3B377BBE9310}" srcOrd="0" destOrd="0" presId="urn:microsoft.com/office/officeart/2008/layout/LinedList"/>
    <dgm:cxn modelId="{4116B6BC-1A02-4AB0-9997-DA1DC89925EF}" type="presParOf" srcId="{5BBB2367-E880-41D5-9B9E-71407D3E59F8}" destId="{E2D4CC4B-538D-4D2B-8A8D-EFBE98E716BD}" srcOrd="1" destOrd="0" presId="urn:microsoft.com/office/officeart/2008/layout/LinedList"/>
    <dgm:cxn modelId="{6370C754-EF50-46FD-9C0E-8B9805104C21}" type="presParOf" srcId="{CC8FEB29-DB4F-4F3A-A361-E460CD72FE0A}" destId="{E4FDDEFB-4B45-46FF-BBD7-94B62365A07C}" srcOrd="4" destOrd="0" presId="urn:microsoft.com/office/officeart/2008/layout/LinedList"/>
    <dgm:cxn modelId="{50E5C276-609A-485D-8DC4-359C4B805436}" type="presParOf" srcId="{CC8FEB29-DB4F-4F3A-A361-E460CD72FE0A}" destId="{F7DDF72A-6D67-4FD6-BF84-5816470EAA5A}" srcOrd="5" destOrd="0" presId="urn:microsoft.com/office/officeart/2008/layout/LinedList"/>
    <dgm:cxn modelId="{116A2BC0-AD1B-453A-B2AD-80FDC8ED030E}" type="presParOf" srcId="{F7DDF72A-6D67-4FD6-BF84-5816470EAA5A}" destId="{30877891-F149-452A-B6D7-45F7F8BFD307}" srcOrd="0" destOrd="0" presId="urn:microsoft.com/office/officeart/2008/layout/LinedList"/>
    <dgm:cxn modelId="{C609BF09-183F-42A8-9D15-2758F300115B}" type="presParOf" srcId="{F7DDF72A-6D67-4FD6-BF84-5816470EAA5A}" destId="{7F0EE213-9A0A-4519-8305-1C77F1B493EB}" srcOrd="1" destOrd="0" presId="urn:microsoft.com/office/officeart/2008/layout/LinedList"/>
    <dgm:cxn modelId="{D136EF3A-C757-4E25-ABF9-280AFC3DE396}" type="presParOf" srcId="{CC8FEB29-DB4F-4F3A-A361-E460CD72FE0A}" destId="{3EA0FF3D-466F-4F6B-8463-59CF15D503FE}" srcOrd="6" destOrd="0" presId="urn:microsoft.com/office/officeart/2008/layout/LinedList"/>
    <dgm:cxn modelId="{19D76759-0B4B-465D-A3AA-C9F5B54E3C67}" type="presParOf" srcId="{CC8FEB29-DB4F-4F3A-A361-E460CD72FE0A}" destId="{F01945A3-4753-4748-B096-BB772D1420A7}" srcOrd="7" destOrd="0" presId="urn:microsoft.com/office/officeart/2008/layout/LinedList"/>
    <dgm:cxn modelId="{EB1586AD-9E0C-4789-B5C7-5F08CEA0041B}" type="presParOf" srcId="{F01945A3-4753-4748-B096-BB772D1420A7}" destId="{8C50BF3B-FA4D-4FB7-A80C-19506FA297AF}" srcOrd="0" destOrd="0" presId="urn:microsoft.com/office/officeart/2008/layout/LinedList"/>
    <dgm:cxn modelId="{6C1AB000-DA3D-4EF2-AA7C-004E2799687C}" type="presParOf" srcId="{F01945A3-4753-4748-B096-BB772D1420A7}" destId="{FD3D5083-4D6A-49F9-AF56-4BD3348584ED}" srcOrd="1" destOrd="0" presId="urn:microsoft.com/office/officeart/2008/layout/LinedList"/>
    <dgm:cxn modelId="{3DC73088-78B2-42C5-BD92-0BE924F3C355}" type="presParOf" srcId="{CC8FEB29-DB4F-4F3A-A361-E460CD72FE0A}" destId="{6A6D83CC-F764-461E-8823-6476060AF4DB}" srcOrd="8" destOrd="0" presId="urn:microsoft.com/office/officeart/2008/layout/LinedList"/>
    <dgm:cxn modelId="{DEDB75D5-F171-4A6A-ABC2-4DFCD33865D6}" type="presParOf" srcId="{CC8FEB29-DB4F-4F3A-A361-E460CD72FE0A}" destId="{AED01C94-CA97-40BE-AB76-D95BD5B459A3}" srcOrd="9" destOrd="0" presId="urn:microsoft.com/office/officeart/2008/layout/LinedList"/>
    <dgm:cxn modelId="{AFA577A8-822D-4BF1-8CE6-E21867E24080}" type="presParOf" srcId="{AED01C94-CA97-40BE-AB76-D95BD5B459A3}" destId="{CFF20477-3408-4DAC-A248-D8FF5E22A6A5}" srcOrd="0" destOrd="0" presId="urn:microsoft.com/office/officeart/2008/layout/LinedList"/>
    <dgm:cxn modelId="{C95ABA5C-2773-44E3-BAB2-E05630CED786}" type="presParOf" srcId="{AED01C94-CA97-40BE-AB76-D95BD5B459A3}" destId="{6AB94576-5314-4902-AE33-7F3F835C8F2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391F9D-49C9-4137-AC9D-D1B7AFED9575}" type="doc">
      <dgm:prSet loTypeId="urn:microsoft.com/office/officeart/2008/layout/Lin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EC2339E-7572-4098-8D9F-02BD547BE7A0}">
      <dgm:prSet custT="1"/>
      <dgm:spPr/>
      <dgm:t>
        <a:bodyPr/>
        <a:lstStyle/>
        <a:p>
          <a:pPr algn="just" rtl="0"/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Науковий гуртку «Автоматизовані методи виконання геодезичних робіт у землеустрої» під керівництвом проф. Дорош О.С. та  доц. </a:t>
          </a:r>
          <a:r>
            <a:rPr lang="uk-UA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Бутенка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Є.В.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429D6E-E18B-4EDE-8AF5-C9AB08C04311}" type="parTrans" cxnId="{A5A4E4E1-759D-44A3-9E4A-5FB5A0B2DE98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0437F7-1FB0-480B-BFCA-E1ACF1D8B3E5}" type="sibTrans" cxnId="{A5A4E4E1-759D-44A3-9E4A-5FB5A0B2DE98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8FEB29-DB4F-4F3A-A361-E460CD72FE0A}" type="pres">
      <dgm:prSet presAssocID="{E6391F9D-49C9-4137-AC9D-D1B7AFED957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A6D83CC-F764-461E-8823-6476060AF4DB}" type="pres">
      <dgm:prSet presAssocID="{4EC2339E-7572-4098-8D9F-02BD547BE7A0}" presName="thickLine" presStyleLbl="alignNode1" presStyleIdx="0" presStyleCnt="1"/>
      <dgm:spPr/>
    </dgm:pt>
    <dgm:pt modelId="{AED01C94-CA97-40BE-AB76-D95BD5B459A3}" type="pres">
      <dgm:prSet presAssocID="{4EC2339E-7572-4098-8D9F-02BD547BE7A0}" presName="horz1" presStyleCnt="0"/>
      <dgm:spPr/>
    </dgm:pt>
    <dgm:pt modelId="{CFF20477-3408-4DAC-A248-D8FF5E22A6A5}" type="pres">
      <dgm:prSet presAssocID="{4EC2339E-7572-4098-8D9F-02BD547BE7A0}" presName="tx1" presStyleLbl="revTx" presStyleIdx="0" presStyleCnt="1"/>
      <dgm:spPr/>
      <dgm:t>
        <a:bodyPr/>
        <a:lstStyle/>
        <a:p>
          <a:endParaRPr lang="ru-RU"/>
        </a:p>
      </dgm:t>
    </dgm:pt>
    <dgm:pt modelId="{6AB94576-5314-4902-AE33-7F3F835C8F2E}" type="pres">
      <dgm:prSet presAssocID="{4EC2339E-7572-4098-8D9F-02BD547BE7A0}" presName="vert1" presStyleCnt="0"/>
      <dgm:spPr/>
    </dgm:pt>
  </dgm:ptLst>
  <dgm:cxnLst>
    <dgm:cxn modelId="{960F70FE-9D8A-4790-B1FE-E247199E1133}" type="presOf" srcId="{4EC2339E-7572-4098-8D9F-02BD547BE7A0}" destId="{CFF20477-3408-4DAC-A248-D8FF5E22A6A5}" srcOrd="0" destOrd="0" presId="urn:microsoft.com/office/officeart/2008/layout/LinedList"/>
    <dgm:cxn modelId="{998038E4-6F9B-4697-B8BB-78CBFA8C7D04}" type="presOf" srcId="{E6391F9D-49C9-4137-AC9D-D1B7AFED9575}" destId="{CC8FEB29-DB4F-4F3A-A361-E460CD72FE0A}" srcOrd="0" destOrd="0" presId="urn:microsoft.com/office/officeart/2008/layout/LinedList"/>
    <dgm:cxn modelId="{A5A4E4E1-759D-44A3-9E4A-5FB5A0B2DE98}" srcId="{E6391F9D-49C9-4137-AC9D-D1B7AFED9575}" destId="{4EC2339E-7572-4098-8D9F-02BD547BE7A0}" srcOrd="0" destOrd="0" parTransId="{5A429D6E-E18B-4EDE-8AF5-C9AB08C04311}" sibTransId="{0F0437F7-1FB0-480B-BFCA-E1ACF1D8B3E5}"/>
    <dgm:cxn modelId="{3DC73088-78B2-42C5-BD92-0BE924F3C355}" type="presParOf" srcId="{CC8FEB29-DB4F-4F3A-A361-E460CD72FE0A}" destId="{6A6D83CC-F764-461E-8823-6476060AF4DB}" srcOrd="0" destOrd="0" presId="urn:microsoft.com/office/officeart/2008/layout/LinedList"/>
    <dgm:cxn modelId="{DEDB75D5-F171-4A6A-ABC2-4DFCD33865D6}" type="presParOf" srcId="{CC8FEB29-DB4F-4F3A-A361-E460CD72FE0A}" destId="{AED01C94-CA97-40BE-AB76-D95BD5B459A3}" srcOrd="1" destOrd="0" presId="urn:microsoft.com/office/officeart/2008/layout/LinedList"/>
    <dgm:cxn modelId="{AFA577A8-822D-4BF1-8CE6-E21867E24080}" type="presParOf" srcId="{AED01C94-CA97-40BE-AB76-D95BD5B459A3}" destId="{CFF20477-3408-4DAC-A248-D8FF5E22A6A5}" srcOrd="0" destOrd="0" presId="urn:microsoft.com/office/officeart/2008/layout/LinedList"/>
    <dgm:cxn modelId="{C95ABA5C-2773-44E3-BAB2-E05630CED786}" type="presParOf" srcId="{AED01C94-CA97-40BE-AB76-D95BD5B459A3}" destId="{6AB94576-5314-4902-AE33-7F3F835C8F2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D6DF6D-815A-4CE5-9CA0-BF8F0F8AF7E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32DEDA-30C7-4F4C-AA16-992E666BCDB3}">
      <dgm:prSet custT="1"/>
      <dgm:spPr/>
      <dgm:t>
        <a:bodyPr/>
        <a:lstStyle/>
        <a:p>
          <a:pPr rtl="0"/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Журнал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заснований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2011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Перші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випуски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вийшли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2012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У 2013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журнал включений до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Переліку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наукових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фахових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видань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(наказ МОН №654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31.05.2013)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C848CF-71C3-45B2-A910-C96C544D06D6}" type="parTrans" cxnId="{CBFD82D6-2204-4AB9-81A7-BAF76732A658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B58250-0F8F-4DDE-B5E7-A99787F49499}" type="sibTrans" cxnId="{CBFD82D6-2204-4AB9-81A7-BAF76732A658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1A23E3-D917-4242-925B-F3BB7E68A1C6}">
      <dgm:prSet custT="1"/>
      <dgm:spPr/>
      <dgm:t>
        <a:bodyPr/>
        <a:lstStyle/>
        <a:p>
          <a:pPr rtl="0"/>
          <a:r>
            <a:rPr lang="uk-UA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Ведення фахового науково-виробничого журналу «Землеустрій, кадастр і моніторинг земель»;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103822-19AA-4416-A4CB-9B3026BDB435}" type="parTrans" cxnId="{2E31106E-32FB-4892-8508-2FBDA246738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A281C-1B68-4FD4-99AA-0CE2CF585AF6}" type="sibTrans" cxnId="{2E31106E-32FB-4892-8508-2FBDA246738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F417B6-1D87-4661-89D4-309E59F7AC26}">
      <dgm:prSet custT="1"/>
      <dgm:spPr/>
      <dgm:t>
        <a:bodyPr/>
        <a:lstStyle/>
        <a:p>
          <a:pPr rtl="0"/>
          <a:r>
            <a:rPr lang="uk-UA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науковий секретар – </a:t>
          </a:r>
          <a:r>
            <a:rPr lang="uk-UA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к.е.н</a:t>
          </a:r>
          <a:r>
            <a:rPr lang="uk-UA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., доцент </a:t>
          </a:r>
          <a:r>
            <a:rPr lang="uk-UA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Бутенко</a:t>
          </a:r>
          <a:r>
            <a:rPr lang="uk-UA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Є.В.;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9CCCC-18A7-44A2-B16E-924E88456343}" type="parTrans" cxnId="{732F124C-4729-4D58-898B-8ACF06ACBF42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BE62AC-D95B-4520-8BC0-232924CE250E}" type="sibTrans" cxnId="{732F124C-4729-4D58-898B-8ACF06ACBF42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7C4FE6-F971-4E94-AFE6-7AD8DB3933A9}">
      <dgm:prSet custT="1"/>
      <dgm:spPr/>
      <dgm:t>
        <a:bodyPr/>
        <a:lstStyle/>
        <a:p>
          <a:pPr rtl="0"/>
          <a:r>
            <a:rPr lang="uk-UA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член редакційної колегії – </a:t>
          </a:r>
          <a:r>
            <a:rPr lang="uk-UA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д.е.н</a:t>
          </a:r>
          <a:r>
            <a:rPr lang="uk-UA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., професор Дорош О.С.;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565503-9B3F-452F-B967-ABF8C76778EA}" type="parTrans" cxnId="{CA030087-1187-46FA-ABC3-2C91CFB1E77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8CEDB7-6BF8-4603-859D-E9A9B9F849F6}" type="sibTrans" cxnId="{CA030087-1187-46FA-ABC3-2C91CFB1E77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29B574-E6C8-43A1-B2C3-77E19111FDD6}">
      <dgm:prSet custT="1"/>
      <dgm:spPr/>
      <dgm:t>
        <a:bodyPr/>
        <a:lstStyle/>
        <a:p>
          <a:pPr rtl="0"/>
          <a:r>
            <a:rPr lang="uk-UA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журнал входить до науково-метричних баз даних, а саме РИНЦ, </a:t>
          </a:r>
          <a:r>
            <a:rPr lang="ru-RU" sz="2400" b="0" u="sng" dirty="0" err="1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Google</a:t>
          </a:r>
          <a:r>
            <a:rPr lang="ru-RU" sz="2400" b="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 </a:t>
          </a:r>
          <a:r>
            <a:rPr lang="ru-RU" sz="2400" b="0" u="sng" dirty="0" err="1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Scholar</a:t>
          </a:r>
          <a:r>
            <a:rPr lang="uk-UA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MIAR, </a:t>
          </a:r>
          <a:r>
            <a:rPr lang="en-US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Ulrichsweb</a:t>
          </a:r>
          <a:r>
            <a:rPr lang="uk-UA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Index Copernicus, BASE, DOAJ, Academic Resource Index</a:t>
          </a:r>
          <a:r>
            <a:rPr lang="uk-UA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379B4-CB27-449B-90BC-1536FA2D49B0}" type="parTrans" cxnId="{2D43B39A-2E7A-47EF-BF7C-5EC9841EF4E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FD147D-EDC0-4772-B04B-23B55C22A1D7}" type="sibTrans" cxnId="{2D43B39A-2E7A-47EF-BF7C-5EC9841EF4E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88AACD-C218-4669-9C19-D251263EC469}" type="pres">
      <dgm:prSet presAssocID="{1DD6DF6D-815A-4CE5-9CA0-BF8F0F8AF7E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6DF58BD-EE00-4E9C-95EC-4F4EC35AA4BD}" type="pres">
      <dgm:prSet presAssocID="{F232DEDA-30C7-4F4C-AA16-992E666BCDB3}" presName="thickLine" presStyleLbl="alignNode1" presStyleIdx="0" presStyleCnt="5"/>
      <dgm:spPr/>
      <dgm:t>
        <a:bodyPr/>
        <a:lstStyle/>
        <a:p>
          <a:endParaRPr lang="ru-RU"/>
        </a:p>
      </dgm:t>
    </dgm:pt>
    <dgm:pt modelId="{E19935AE-2E88-4FC5-89DC-2515C5E649DE}" type="pres">
      <dgm:prSet presAssocID="{F232DEDA-30C7-4F4C-AA16-992E666BCDB3}" presName="horz1" presStyleCnt="0"/>
      <dgm:spPr/>
    </dgm:pt>
    <dgm:pt modelId="{5B073732-32BF-469D-B0E5-B5DEC4FCD30B}" type="pres">
      <dgm:prSet presAssocID="{F232DEDA-30C7-4F4C-AA16-992E666BCDB3}" presName="tx1" presStyleLbl="revTx" presStyleIdx="0" presStyleCnt="5" custScaleY="140883"/>
      <dgm:spPr/>
      <dgm:t>
        <a:bodyPr/>
        <a:lstStyle/>
        <a:p>
          <a:endParaRPr lang="ru-RU"/>
        </a:p>
      </dgm:t>
    </dgm:pt>
    <dgm:pt modelId="{6F3A6D38-D760-49E8-9126-AC1B22E4C588}" type="pres">
      <dgm:prSet presAssocID="{F232DEDA-30C7-4F4C-AA16-992E666BCDB3}" presName="vert1" presStyleCnt="0"/>
      <dgm:spPr/>
    </dgm:pt>
    <dgm:pt modelId="{344F63CC-288E-4033-BD23-D6E2757608CD}" type="pres">
      <dgm:prSet presAssocID="{161A23E3-D917-4242-925B-F3BB7E68A1C6}" presName="thickLine" presStyleLbl="alignNode1" presStyleIdx="1" presStyleCnt="5"/>
      <dgm:spPr/>
    </dgm:pt>
    <dgm:pt modelId="{ED3247D5-BACC-4394-8F62-E3BF0DA6578C}" type="pres">
      <dgm:prSet presAssocID="{161A23E3-D917-4242-925B-F3BB7E68A1C6}" presName="horz1" presStyleCnt="0"/>
      <dgm:spPr/>
    </dgm:pt>
    <dgm:pt modelId="{7775F6D0-3088-4105-AC44-D672E8FA949A}" type="pres">
      <dgm:prSet presAssocID="{161A23E3-D917-4242-925B-F3BB7E68A1C6}" presName="tx1" presStyleLbl="revTx" presStyleIdx="1" presStyleCnt="5" custScaleY="60284"/>
      <dgm:spPr/>
      <dgm:t>
        <a:bodyPr/>
        <a:lstStyle/>
        <a:p>
          <a:endParaRPr lang="ru-RU"/>
        </a:p>
      </dgm:t>
    </dgm:pt>
    <dgm:pt modelId="{C9CCB6EF-6852-4C31-8B3D-FCB103299391}" type="pres">
      <dgm:prSet presAssocID="{161A23E3-D917-4242-925B-F3BB7E68A1C6}" presName="vert1" presStyleCnt="0"/>
      <dgm:spPr/>
    </dgm:pt>
    <dgm:pt modelId="{47A08D10-2211-4879-975F-B6DD1AB6C946}" type="pres">
      <dgm:prSet presAssocID="{88F417B6-1D87-4661-89D4-309E59F7AC26}" presName="thickLine" presStyleLbl="alignNode1" presStyleIdx="2" presStyleCnt="5"/>
      <dgm:spPr/>
    </dgm:pt>
    <dgm:pt modelId="{AC8C6DE4-FA93-4193-8214-BE93845B1944}" type="pres">
      <dgm:prSet presAssocID="{88F417B6-1D87-4661-89D4-309E59F7AC26}" presName="horz1" presStyleCnt="0"/>
      <dgm:spPr/>
    </dgm:pt>
    <dgm:pt modelId="{2136A759-2CFD-4EF7-8740-3D4025BDF634}" type="pres">
      <dgm:prSet presAssocID="{88F417B6-1D87-4661-89D4-309E59F7AC26}" presName="tx1" presStyleLbl="revTx" presStyleIdx="2" presStyleCnt="5"/>
      <dgm:spPr/>
      <dgm:t>
        <a:bodyPr/>
        <a:lstStyle/>
        <a:p>
          <a:endParaRPr lang="ru-RU"/>
        </a:p>
      </dgm:t>
    </dgm:pt>
    <dgm:pt modelId="{063D1BE8-735B-411D-8C91-AF6FD67D09CB}" type="pres">
      <dgm:prSet presAssocID="{88F417B6-1D87-4661-89D4-309E59F7AC26}" presName="vert1" presStyleCnt="0"/>
      <dgm:spPr/>
    </dgm:pt>
    <dgm:pt modelId="{0A59CB29-3BD9-4EC3-99BE-8D8B9F02E989}" type="pres">
      <dgm:prSet presAssocID="{167C4FE6-F971-4E94-AFE6-7AD8DB3933A9}" presName="thickLine" presStyleLbl="alignNode1" presStyleIdx="3" presStyleCnt="5"/>
      <dgm:spPr/>
    </dgm:pt>
    <dgm:pt modelId="{DFE8D27D-29F5-45EE-9A6F-05891B9D71DC}" type="pres">
      <dgm:prSet presAssocID="{167C4FE6-F971-4E94-AFE6-7AD8DB3933A9}" presName="horz1" presStyleCnt="0"/>
      <dgm:spPr/>
    </dgm:pt>
    <dgm:pt modelId="{3BF0F390-53F6-457E-A93E-93D8C9AED9BD}" type="pres">
      <dgm:prSet presAssocID="{167C4FE6-F971-4E94-AFE6-7AD8DB3933A9}" presName="tx1" presStyleLbl="revTx" presStyleIdx="3" presStyleCnt="5"/>
      <dgm:spPr/>
      <dgm:t>
        <a:bodyPr/>
        <a:lstStyle/>
        <a:p>
          <a:endParaRPr lang="ru-RU"/>
        </a:p>
      </dgm:t>
    </dgm:pt>
    <dgm:pt modelId="{8DB8BABD-5D66-4275-97FE-7D502CD30342}" type="pres">
      <dgm:prSet presAssocID="{167C4FE6-F971-4E94-AFE6-7AD8DB3933A9}" presName="vert1" presStyleCnt="0"/>
      <dgm:spPr/>
    </dgm:pt>
    <dgm:pt modelId="{FAF4FDC5-B509-4CE3-9C4F-E2350EC2A888}" type="pres">
      <dgm:prSet presAssocID="{3529B574-E6C8-43A1-B2C3-77E19111FDD6}" presName="thickLine" presStyleLbl="alignNode1" presStyleIdx="4" presStyleCnt="5"/>
      <dgm:spPr/>
    </dgm:pt>
    <dgm:pt modelId="{92D0DCEF-757B-4E4F-92DF-E83E1230009A}" type="pres">
      <dgm:prSet presAssocID="{3529B574-E6C8-43A1-B2C3-77E19111FDD6}" presName="horz1" presStyleCnt="0"/>
      <dgm:spPr/>
    </dgm:pt>
    <dgm:pt modelId="{956A4FCB-8E49-4EE4-A541-F94A9C06B96F}" type="pres">
      <dgm:prSet presAssocID="{3529B574-E6C8-43A1-B2C3-77E19111FDD6}" presName="tx1" presStyleLbl="revTx" presStyleIdx="4" presStyleCnt="5"/>
      <dgm:spPr/>
      <dgm:t>
        <a:bodyPr/>
        <a:lstStyle/>
        <a:p>
          <a:endParaRPr lang="ru-RU"/>
        </a:p>
      </dgm:t>
    </dgm:pt>
    <dgm:pt modelId="{94B0A6C7-514C-4246-9EB2-D68592ED4155}" type="pres">
      <dgm:prSet presAssocID="{3529B574-E6C8-43A1-B2C3-77E19111FDD6}" presName="vert1" presStyleCnt="0"/>
      <dgm:spPr/>
    </dgm:pt>
  </dgm:ptLst>
  <dgm:cxnLst>
    <dgm:cxn modelId="{2D43B39A-2E7A-47EF-BF7C-5EC9841EF4E4}" srcId="{1DD6DF6D-815A-4CE5-9CA0-BF8F0F8AF7E1}" destId="{3529B574-E6C8-43A1-B2C3-77E19111FDD6}" srcOrd="4" destOrd="0" parTransId="{FDF379B4-CB27-449B-90BC-1536FA2D49B0}" sibTransId="{2BFD147D-EDC0-4772-B04B-23B55C22A1D7}"/>
    <dgm:cxn modelId="{8EE7C407-87C4-49AF-8263-22082F078DE3}" type="presOf" srcId="{F232DEDA-30C7-4F4C-AA16-992E666BCDB3}" destId="{5B073732-32BF-469D-B0E5-B5DEC4FCD30B}" srcOrd="0" destOrd="0" presId="urn:microsoft.com/office/officeart/2008/layout/LinedList"/>
    <dgm:cxn modelId="{5BE0D70B-B1A6-42DA-AB6B-90B1787075E2}" type="presOf" srcId="{167C4FE6-F971-4E94-AFE6-7AD8DB3933A9}" destId="{3BF0F390-53F6-457E-A93E-93D8C9AED9BD}" srcOrd="0" destOrd="0" presId="urn:microsoft.com/office/officeart/2008/layout/LinedList"/>
    <dgm:cxn modelId="{223E804B-8613-4B8D-B852-1691C10E1AF1}" type="presOf" srcId="{3529B574-E6C8-43A1-B2C3-77E19111FDD6}" destId="{956A4FCB-8E49-4EE4-A541-F94A9C06B96F}" srcOrd="0" destOrd="0" presId="urn:microsoft.com/office/officeart/2008/layout/LinedList"/>
    <dgm:cxn modelId="{CACFD5F5-029D-41BC-8839-CA5334F7C75B}" type="presOf" srcId="{1DD6DF6D-815A-4CE5-9CA0-BF8F0F8AF7E1}" destId="{7988AACD-C218-4669-9C19-D251263EC469}" srcOrd="0" destOrd="0" presId="urn:microsoft.com/office/officeart/2008/layout/LinedList"/>
    <dgm:cxn modelId="{CBFD82D6-2204-4AB9-81A7-BAF76732A658}" srcId="{1DD6DF6D-815A-4CE5-9CA0-BF8F0F8AF7E1}" destId="{F232DEDA-30C7-4F4C-AA16-992E666BCDB3}" srcOrd="0" destOrd="0" parTransId="{CEC848CF-71C3-45B2-A910-C96C544D06D6}" sibTransId="{0CB58250-0F8F-4DDE-B5E7-A99787F49499}"/>
    <dgm:cxn modelId="{7EDDD469-BA17-43A0-8733-E2CE23F81950}" type="presOf" srcId="{161A23E3-D917-4242-925B-F3BB7E68A1C6}" destId="{7775F6D0-3088-4105-AC44-D672E8FA949A}" srcOrd="0" destOrd="0" presId="urn:microsoft.com/office/officeart/2008/layout/LinedList"/>
    <dgm:cxn modelId="{2E31106E-32FB-4892-8508-2FBDA246738B}" srcId="{1DD6DF6D-815A-4CE5-9CA0-BF8F0F8AF7E1}" destId="{161A23E3-D917-4242-925B-F3BB7E68A1C6}" srcOrd="1" destOrd="0" parTransId="{5B103822-19AA-4416-A4CB-9B3026BDB435}" sibTransId="{D20A281C-1B68-4FD4-99AA-0CE2CF585AF6}"/>
    <dgm:cxn modelId="{CA030087-1187-46FA-ABC3-2C91CFB1E779}" srcId="{1DD6DF6D-815A-4CE5-9CA0-BF8F0F8AF7E1}" destId="{167C4FE6-F971-4E94-AFE6-7AD8DB3933A9}" srcOrd="3" destOrd="0" parTransId="{4F565503-9B3F-452F-B967-ABF8C76778EA}" sibTransId="{B38CEDB7-6BF8-4603-859D-E9A9B9F849F6}"/>
    <dgm:cxn modelId="{3165CB57-3A95-488C-BCD3-F74853289E9E}" type="presOf" srcId="{88F417B6-1D87-4661-89D4-309E59F7AC26}" destId="{2136A759-2CFD-4EF7-8740-3D4025BDF634}" srcOrd="0" destOrd="0" presId="urn:microsoft.com/office/officeart/2008/layout/LinedList"/>
    <dgm:cxn modelId="{732F124C-4729-4D58-898B-8ACF06ACBF42}" srcId="{1DD6DF6D-815A-4CE5-9CA0-BF8F0F8AF7E1}" destId="{88F417B6-1D87-4661-89D4-309E59F7AC26}" srcOrd="2" destOrd="0" parTransId="{E4E9CCCC-18A7-44A2-B16E-924E88456343}" sibTransId="{43BE62AC-D95B-4520-8BC0-232924CE250E}"/>
    <dgm:cxn modelId="{A8C1D708-D90B-4F7B-86FB-71B84C19197E}" type="presParOf" srcId="{7988AACD-C218-4669-9C19-D251263EC469}" destId="{D6DF58BD-EE00-4E9C-95EC-4F4EC35AA4BD}" srcOrd="0" destOrd="0" presId="urn:microsoft.com/office/officeart/2008/layout/LinedList"/>
    <dgm:cxn modelId="{331AD23E-6921-4F34-8574-93ABC1A0A6A4}" type="presParOf" srcId="{7988AACD-C218-4669-9C19-D251263EC469}" destId="{E19935AE-2E88-4FC5-89DC-2515C5E649DE}" srcOrd="1" destOrd="0" presId="urn:microsoft.com/office/officeart/2008/layout/LinedList"/>
    <dgm:cxn modelId="{104A6EFD-BE9A-4C69-89E6-4189A9CF68CC}" type="presParOf" srcId="{E19935AE-2E88-4FC5-89DC-2515C5E649DE}" destId="{5B073732-32BF-469D-B0E5-B5DEC4FCD30B}" srcOrd="0" destOrd="0" presId="urn:microsoft.com/office/officeart/2008/layout/LinedList"/>
    <dgm:cxn modelId="{0BED20A8-8E91-43D2-9ECA-6AC69E50A650}" type="presParOf" srcId="{E19935AE-2E88-4FC5-89DC-2515C5E649DE}" destId="{6F3A6D38-D760-49E8-9126-AC1B22E4C588}" srcOrd="1" destOrd="0" presId="urn:microsoft.com/office/officeart/2008/layout/LinedList"/>
    <dgm:cxn modelId="{619D7C29-E029-4AF5-8627-EB395A9CAC87}" type="presParOf" srcId="{7988AACD-C218-4669-9C19-D251263EC469}" destId="{344F63CC-288E-4033-BD23-D6E2757608CD}" srcOrd="2" destOrd="0" presId="urn:microsoft.com/office/officeart/2008/layout/LinedList"/>
    <dgm:cxn modelId="{D3CF3127-27A6-4853-AA98-DE84DBF2A1B9}" type="presParOf" srcId="{7988AACD-C218-4669-9C19-D251263EC469}" destId="{ED3247D5-BACC-4394-8F62-E3BF0DA6578C}" srcOrd="3" destOrd="0" presId="urn:microsoft.com/office/officeart/2008/layout/LinedList"/>
    <dgm:cxn modelId="{14BB41A1-9FD7-41DD-8244-82D42AF28AE9}" type="presParOf" srcId="{ED3247D5-BACC-4394-8F62-E3BF0DA6578C}" destId="{7775F6D0-3088-4105-AC44-D672E8FA949A}" srcOrd="0" destOrd="0" presId="urn:microsoft.com/office/officeart/2008/layout/LinedList"/>
    <dgm:cxn modelId="{1439252F-E7EC-452D-80CC-4F91EC705EA5}" type="presParOf" srcId="{ED3247D5-BACC-4394-8F62-E3BF0DA6578C}" destId="{C9CCB6EF-6852-4C31-8B3D-FCB103299391}" srcOrd="1" destOrd="0" presId="urn:microsoft.com/office/officeart/2008/layout/LinedList"/>
    <dgm:cxn modelId="{9C423804-0EE9-4E70-8B5D-DF3BC672E0A7}" type="presParOf" srcId="{7988AACD-C218-4669-9C19-D251263EC469}" destId="{47A08D10-2211-4879-975F-B6DD1AB6C946}" srcOrd="4" destOrd="0" presId="urn:microsoft.com/office/officeart/2008/layout/LinedList"/>
    <dgm:cxn modelId="{32B88ADD-497A-4AD2-8880-A9160F199D7C}" type="presParOf" srcId="{7988AACD-C218-4669-9C19-D251263EC469}" destId="{AC8C6DE4-FA93-4193-8214-BE93845B1944}" srcOrd="5" destOrd="0" presId="urn:microsoft.com/office/officeart/2008/layout/LinedList"/>
    <dgm:cxn modelId="{93AEFF06-0157-42CC-9F19-59D5E43C94C1}" type="presParOf" srcId="{AC8C6DE4-FA93-4193-8214-BE93845B1944}" destId="{2136A759-2CFD-4EF7-8740-3D4025BDF634}" srcOrd="0" destOrd="0" presId="urn:microsoft.com/office/officeart/2008/layout/LinedList"/>
    <dgm:cxn modelId="{E97262B5-525A-4308-8861-3BB584AFE48E}" type="presParOf" srcId="{AC8C6DE4-FA93-4193-8214-BE93845B1944}" destId="{063D1BE8-735B-411D-8C91-AF6FD67D09CB}" srcOrd="1" destOrd="0" presId="urn:microsoft.com/office/officeart/2008/layout/LinedList"/>
    <dgm:cxn modelId="{AEC6570B-A41D-4D77-8D4E-ADCB267E9148}" type="presParOf" srcId="{7988AACD-C218-4669-9C19-D251263EC469}" destId="{0A59CB29-3BD9-4EC3-99BE-8D8B9F02E989}" srcOrd="6" destOrd="0" presId="urn:microsoft.com/office/officeart/2008/layout/LinedList"/>
    <dgm:cxn modelId="{85FAF0AA-006A-4770-8294-8C30EE55F68B}" type="presParOf" srcId="{7988AACD-C218-4669-9C19-D251263EC469}" destId="{DFE8D27D-29F5-45EE-9A6F-05891B9D71DC}" srcOrd="7" destOrd="0" presId="urn:microsoft.com/office/officeart/2008/layout/LinedList"/>
    <dgm:cxn modelId="{54E0B3ED-241C-49C5-B79F-AB404F26F106}" type="presParOf" srcId="{DFE8D27D-29F5-45EE-9A6F-05891B9D71DC}" destId="{3BF0F390-53F6-457E-A93E-93D8C9AED9BD}" srcOrd="0" destOrd="0" presId="urn:microsoft.com/office/officeart/2008/layout/LinedList"/>
    <dgm:cxn modelId="{98B0EC86-E593-4099-BF9E-6C71F7EB90A9}" type="presParOf" srcId="{DFE8D27D-29F5-45EE-9A6F-05891B9D71DC}" destId="{8DB8BABD-5D66-4275-97FE-7D502CD30342}" srcOrd="1" destOrd="0" presId="urn:microsoft.com/office/officeart/2008/layout/LinedList"/>
    <dgm:cxn modelId="{3DE88843-572D-4245-A666-110A93829AE3}" type="presParOf" srcId="{7988AACD-C218-4669-9C19-D251263EC469}" destId="{FAF4FDC5-B509-4CE3-9C4F-E2350EC2A888}" srcOrd="8" destOrd="0" presId="urn:microsoft.com/office/officeart/2008/layout/LinedList"/>
    <dgm:cxn modelId="{C1908E5B-9FB9-45AC-879E-AD68C94F512C}" type="presParOf" srcId="{7988AACD-C218-4669-9C19-D251263EC469}" destId="{92D0DCEF-757B-4E4F-92DF-E83E1230009A}" srcOrd="9" destOrd="0" presId="urn:microsoft.com/office/officeart/2008/layout/LinedList"/>
    <dgm:cxn modelId="{B4F71372-216A-47B8-94D3-AF1F4862959F}" type="presParOf" srcId="{92D0DCEF-757B-4E4F-92DF-E83E1230009A}" destId="{956A4FCB-8E49-4EE4-A541-F94A9C06B96F}" srcOrd="0" destOrd="0" presId="urn:microsoft.com/office/officeart/2008/layout/LinedList"/>
    <dgm:cxn modelId="{33BC702B-3A92-4543-98C2-4983536E2939}" type="presParOf" srcId="{92D0DCEF-757B-4E4F-92DF-E83E1230009A}" destId="{94B0A6C7-514C-4246-9EB2-D68592ED415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D6DF6D-815A-4CE5-9CA0-BF8F0F8AF7E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232DEDA-30C7-4F4C-AA16-992E666BCDB3}">
      <dgm:prSet custT="1"/>
      <dgm:spPr/>
      <dgm:t>
        <a:bodyPr/>
        <a:lstStyle/>
        <a:p>
          <a:pPr rtl="0"/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Участь та </a:t>
          </a:r>
          <a:r>
            <a:rPr lang="ru-RU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Міжнародних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конференцій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C848CF-71C3-45B2-A910-C96C544D06D6}" type="parTrans" cxnId="{CBFD82D6-2204-4AB9-81A7-BAF76732A65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B58250-0F8F-4DDE-B5E7-A99787F49499}" type="sibTrans" cxnId="{CBFD82D6-2204-4AB9-81A7-BAF76732A65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1A23E3-D917-4242-925B-F3BB7E68A1C6}">
      <dgm:prSet custT="1"/>
      <dgm:spPr/>
      <dgm:t>
        <a:bodyPr/>
        <a:lstStyle/>
        <a:p>
          <a:pPr rtl="0"/>
          <a:r>
            <a:rPr lang="uk-UA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Стажування науково-педагогічних працівників кафедри за кордоном;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103822-19AA-4416-A4CB-9B3026BDB435}" type="parTrans" cxnId="{2E31106E-32FB-4892-8508-2FBDA246738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A281C-1B68-4FD4-99AA-0CE2CF585AF6}" type="sibTrans" cxnId="{2E31106E-32FB-4892-8508-2FBDA246738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29B574-E6C8-43A1-B2C3-77E19111FDD6}">
      <dgm:prSet custT="1"/>
      <dgm:spPr/>
      <dgm:t>
        <a:bodyPr/>
        <a:lstStyle/>
        <a:p>
          <a:pPr rtl="0"/>
          <a:r>
            <a:rPr lang="uk-UA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журнал «Землеустрій, кадастр та моніторинг» входить до таких міжнародних науково-метричних баз даних, а саме РИНЦ, </a:t>
          </a:r>
          <a:r>
            <a:rPr lang="ru-RU" sz="2000" b="0" u="sng" dirty="0" err="1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Google</a:t>
          </a:r>
          <a:r>
            <a:rPr lang="ru-RU" sz="2000" b="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 </a:t>
          </a:r>
          <a:r>
            <a:rPr lang="ru-RU" sz="2000" b="0" u="sng" dirty="0" err="1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Scholar</a:t>
          </a:r>
          <a:r>
            <a:rPr lang="uk-UA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MIAR, </a:t>
          </a:r>
          <a:r>
            <a:rPr lang="en-US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Ulrichsweb</a:t>
          </a:r>
          <a:r>
            <a:rPr lang="uk-UA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Index Copernicus, BASE, DOAJ, Academic Resource Index</a:t>
          </a:r>
          <a:r>
            <a:rPr lang="uk-UA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379B4-CB27-449B-90BC-1536FA2D49B0}" type="parTrans" cxnId="{2D43B39A-2E7A-47EF-BF7C-5EC9841EF4E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FD147D-EDC0-4772-B04B-23B55C22A1D7}" type="sibTrans" cxnId="{2D43B39A-2E7A-47EF-BF7C-5EC9841EF4E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BEB1F6-9794-49A2-8AD9-384218E6D377}" type="pres">
      <dgm:prSet presAssocID="{1DD6DF6D-815A-4CE5-9CA0-BF8F0F8AF7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3F31F3-B6C0-4CE7-99D0-53EA2F43C9E4}" type="pres">
      <dgm:prSet presAssocID="{F232DEDA-30C7-4F4C-AA16-992E666BCDB3}" presName="parentText" presStyleLbl="node1" presStyleIdx="0" presStyleCnt="3" custScaleY="58094" custLinFactY="-62847" custLinFactNeighborX="377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5CABE-54D2-4388-BB82-B86BECEB15B2}" type="pres">
      <dgm:prSet presAssocID="{0CB58250-0F8F-4DDE-B5E7-A99787F49499}" presName="spacer" presStyleCnt="0"/>
      <dgm:spPr/>
    </dgm:pt>
    <dgm:pt modelId="{5A7F3ADC-361A-476F-BB42-D48BA3EAAE4A}" type="pres">
      <dgm:prSet presAssocID="{161A23E3-D917-4242-925B-F3BB7E68A1C6}" presName="parentText" presStyleLbl="node1" presStyleIdx="1" presStyleCnt="3" custScaleY="67930" custLinFactY="-4417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F973F-EB72-43F9-9F9D-03B82CCD88F8}" type="pres">
      <dgm:prSet presAssocID="{D20A281C-1B68-4FD4-99AA-0CE2CF585AF6}" presName="spacer" presStyleCnt="0"/>
      <dgm:spPr/>
    </dgm:pt>
    <dgm:pt modelId="{43D71004-9D8E-4A24-B390-AD392C17F52D}" type="pres">
      <dgm:prSet presAssocID="{3529B574-E6C8-43A1-B2C3-77E19111FDD6}" presName="parentText" presStyleLbl="node1" presStyleIdx="2" presStyleCnt="3" custScaleY="118309" custLinFactY="-4320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31106E-32FB-4892-8508-2FBDA246738B}" srcId="{1DD6DF6D-815A-4CE5-9CA0-BF8F0F8AF7E1}" destId="{161A23E3-D917-4242-925B-F3BB7E68A1C6}" srcOrd="1" destOrd="0" parTransId="{5B103822-19AA-4416-A4CB-9B3026BDB435}" sibTransId="{D20A281C-1B68-4FD4-99AA-0CE2CF585AF6}"/>
    <dgm:cxn modelId="{13373A0F-2975-4F41-8983-AC2B2F441575}" type="presOf" srcId="{3529B574-E6C8-43A1-B2C3-77E19111FDD6}" destId="{43D71004-9D8E-4A24-B390-AD392C17F52D}" srcOrd="0" destOrd="0" presId="urn:microsoft.com/office/officeart/2005/8/layout/vList2"/>
    <dgm:cxn modelId="{CBFD82D6-2204-4AB9-81A7-BAF76732A658}" srcId="{1DD6DF6D-815A-4CE5-9CA0-BF8F0F8AF7E1}" destId="{F232DEDA-30C7-4F4C-AA16-992E666BCDB3}" srcOrd="0" destOrd="0" parTransId="{CEC848CF-71C3-45B2-A910-C96C544D06D6}" sibTransId="{0CB58250-0F8F-4DDE-B5E7-A99787F49499}"/>
    <dgm:cxn modelId="{E308AE2F-D57D-4A9A-AB58-2E0B05131E98}" type="presOf" srcId="{F232DEDA-30C7-4F4C-AA16-992E666BCDB3}" destId="{E33F31F3-B6C0-4CE7-99D0-53EA2F43C9E4}" srcOrd="0" destOrd="0" presId="urn:microsoft.com/office/officeart/2005/8/layout/vList2"/>
    <dgm:cxn modelId="{2D43B39A-2E7A-47EF-BF7C-5EC9841EF4E4}" srcId="{1DD6DF6D-815A-4CE5-9CA0-BF8F0F8AF7E1}" destId="{3529B574-E6C8-43A1-B2C3-77E19111FDD6}" srcOrd="2" destOrd="0" parTransId="{FDF379B4-CB27-449B-90BC-1536FA2D49B0}" sibTransId="{2BFD147D-EDC0-4772-B04B-23B55C22A1D7}"/>
    <dgm:cxn modelId="{CEC3DD69-0D12-4FB7-8941-53BD714AEBCF}" type="presOf" srcId="{161A23E3-D917-4242-925B-F3BB7E68A1C6}" destId="{5A7F3ADC-361A-476F-BB42-D48BA3EAAE4A}" srcOrd="0" destOrd="0" presId="urn:microsoft.com/office/officeart/2005/8/layout/vList2"/>
    <dgm:cxn modelId="{4DBC3E7C-A95C-47A1-9D13-91A2466A0CE4}" type="presOf" srcId="{1DD6DF6D-815A-4CE5-9CA0-BF8F0F8AF7E1}" destId="{A5BEB1F6-9794-49A2-8AD9-384218E6D377}" srcOrd="0" destOrd="0" presId="urn:microsoft.com/office/officeart/2005/8/layout/vList2"/>
    <dgm:cxn modelId="{3BFF99BE-C0BB-4023-B1DF-4C4DD3EE13C0}" type="presParOf" srcId="{A5BEB1F6-9794-49A2-8AD9-384218E6D377}" destId="{E33F31F3-B6C0-4CE7-99D0-53EA2F43C9E4}" srcOrd="0" destOrd="0" presId="urn:microsoft.com/office/officeart/2005/8/layout/vList2"/>
    <dgm:cxn modelId="{85495FF5-2BFD-4891-A400-771F4BCBBD26}" type="presParOf" srcId="{A5BEB1F6-9794-49A2-8AD9-384218E6D377}" destId="{8515CABE-54D2-4388-BB82-B86BECEB15B2}" srcOrd="1" destOrd="0" presId="urn:microsoft.com/office/officeart/2005/8/layout/vList2"/>
    <dgm:cxn modelId="{6D6A9B77-991E-4534-9D29-94F20FC2B2E9}" type="presParOf" srcId="{A5BEB1F6-9794-49A2-8AD9-384218E6D377}" destId="{5A7F3ADC-361A-476F-BB42-D48BA3EAAE4A}" srcOrd="2" destOrd="0" presId="urn:microsoft.com/office/officeart/2005/8/layout/vList2"/>
    <dgm:cxn modelId="{7FBE16DA-AA23-4D08-AF0A-4041F1CBA622}" type="presParOf" srcId="{A5BEB1F6-9794-49A2-8AD9-384218E6D377}" destId="{E72F973F-EB72-43F9-9F9D-03B82CCD88F8}" srcOrd="3" destOrd="0" presId="urn:microsoft.com/office/officeart/2005/8/layout/vList2"/>
    <dgm:cxn modelId="{7FFDC71E-1084-478B-9D04-9779CDF73CE2}" type="presParOf" srcId="{A5BEB1F6-9794-49A2-8AD9-384218E6D377}" destId="{43D71004-9D8E-4A24-B390-AD392C17F52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D6DF6D-815A-4CE5-9CA0-BF8F0F8AF7E1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32DEDA-30C7-4F4C-AA16-992E666BCDB3}">
      <dgm:prSet custT="1"/>
      <dgm:spPr/>
      <dgm:t>
        <a:bodyPr/>
        <a:lstStyle/>
        <a:p>
          <a:pPr algn="just" rtl="0"/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Науково-педагогічні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працівники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кафедри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є наставника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академічних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студентів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факультету </a:t>
          </a:r>
          <a:r>
            <a:rPr lang="ru-RU" sz="24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землевпорядкування</a:t>
          </a:r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C848CF-71C3-45B2-A910-C96C544D06D6}" type="parTrans" cxnId="{CBFD82D6-2204-4AB9-81A7-BAF76732A658}">
      <dgm:prSet/>
      <dgm:spPr/>
      <dgm:t>
        <a:bodyPr/>
        <a:lstStyle/>
        <a:p>
          <a:pPr algn="just"/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B58250-0F8F-4DDE-B5E7-A99787F49499}" type="sibTrans" cxnId="{CBFD82D6-2204-4AB9-81A7-BAF76732A658}">
      <dgm:prSet/>
      <dgm:spPr/>
      <dgm:t>
        <a:bodyPr/>
        <a:lstStyle/>
        <a:p>
          <a:pPr algn="just"/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1A23E3-D917-4242-925B-F3BB7E68A1C6}">
      <dgm:prSet custT="1"/>
      <dgm:spPr/>
      <dgm:t>
        <a:bodyPr/>
        <a:lstStyle/>
        <a:p>
          <a:pPr algn="just" rtl="0"/>
          <a:r>
            <a:rPr lang="uk-UA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 виховної роботи під час проходження студентами навчальної практики.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103822-19AA-4416-A4CB-9B3026BDB435}" type="parTrans" cxnId="{2E31106E-32FB-4892-8508-2FBDA246738B}">
      <dgm:prSet/>
      <dgm:spPr/>
      <dgm:t>
        <a:bodyPr/>
        <a:lstStyle/>
        <a:p>
          <a:pPr algn="just"/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A281C-1B68-4FD4-99AA-0CE2CF585AF6}" type="sibTrans" cxnId="{2E31106E-32FB-4892-8508-2FBDA246738B}">
      <dgm:prSet/>
      <dgm:spPr/>
      <dgm:t>
        <a:bodyPr/>
        <a:lstStyle/>
        <a:p>
          <a:pPr algn="just"/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C56FE5-A209-45F4-A67E-8C34B008923C}" type="pres">
      <dgm:prSet presAssocID="{1DD6DF6D-815A-4CE5-9CA0-BF8F0F8AF7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75A46B-0224-4300-9318-46277BCF90D3}" type="pres">
      <dgm:prSet presAssocID="{F232DEDA-30C7-4F4C-AA16-992E666BCDB3}" presName="parentLin" presStyleCnt="0"/>
      <dgm:spPr/>
    </dgm:pt>
    <dgm:pt modelId="{17B2E4AA-5818-4DDE-919C-916CE886A113}" type="pres">
      <dgm:prSet presAssocID="{F232DEDA-30C7-4F4C-AA16-992E666BCDB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8A97B05-269A-47B5-8B18-901393B4CC0A}" type="pres">
      <dgm:prSet presAssocID="{F232DEDA-30C7-4F4C-AA16-992E666BCDB3}" presName="parentText" presStyleLbl="node1" presStyleIdx="0" presStyleCnt="2" custScaleX="1143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9C3FC-59BA-46C6-A5D4-384EB2DDD835}" type="pres">
      <dgm:prSet presAssocID="{F232DEDA-30C7-4F4C-AA16-992E666BCDB3}" presName="negativeSpace" presStyleCnt="0"/>
      <dgm:spPr/>
    </dgm:pt>
    <dgm:pt modelId="{E97F2280-BDD7-4171-BEF0-0213302090F1}" type="pres">
      <dgm:prSet presAssocID="{F232DEDA-30C7-4F4C-AA16-992E666BCDB3}" presName="childText" presStyleLbl="conFgAcc1" presStyleIdx="0" presStyleCnt="2">
        <dgm:presLayoutVars>
          <dgm:bulletEnabled val="1"/>
        </dgm:presLayoutVars>
      </dgm:prSet>
      <dgm:spPr/>
    </dgm:pt>
    <dgm:pt modelId="{7272F850-F482-42F4-91A3-932E9DC80A92}" type="pres">
      <dgm:prSet presAssocID="{0CB58250-0F8F-4DDE-B5E7-A99787F49499}" presName="spaceBetweenRectangles" presStyleCnt="0"/>
      <dgm:spPr/>
    </dgm:pt>
    <dgm:pt modelId="{0F8C6733-0988-484D-8EE2-744CD85E5486}" type="pres">
      <dgm:prSet presAssocID="{161A23E3-D917-4242-925B-F3BB7E68A1C6}" presName="parentLin" presStyleCnt="0"/>
      <dgm:spPr/>
    </dgm:pt>
    <dgm:pt modelId="{69614C15-780A-405C-9CB3-172DE2692128}" type="pres">
      <dgm:prSet presAssocID="{161A23E3-D917-4242-925B-F3BB7E68A1C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DA4874C-9601-44EF-8A26-02248BEA5D6B}" type="pres">
      <dgm:prSet presAssocID="{161A23E3-D917-4242-925B-F3BB7E68A1C6}" presName="parentText" presStyleLbl="node1" presStyleIdx="1" presStyleCnt="2" custScaleX="1143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C7A97-8CC8-43A1-8EC4-7CBFFE923AEB}" type="pres">
      <dgm:prSet presAssocID="{161A23E3-D917-4242-925B-F3BB7E68A1C6}" presName="negativeSpace" presStyleCnt="0"/>
      <dgm:spPr/>
    </dgm:pt>
    <dgm:pt modelId="{8B63ED10-CCEB-4438-ADD8-B1317CEF7AAC}" type="pres">
      <dgm:prSet presAssocID="{161A23E3-D917-4242-925B-F3BB7E68A1C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341CC0A-563F-46EA-85D6-C5125B8F6D50}" type="presOf" srcId="{F232DEDA-30C7-4F4C-AA16-992E666BCDB3}" destId="{17B2E4AA-5818-4DDE-919C-916CE886A113}" srcOrd="0" destOrd="0" presId="urn:microsoft.com/office/officeart/2005/8/layout/list1"/>
    <dgm:cxn modelId="{E1DACDEB-DD53-4EFA-970C-77C24E4ACB77}" type="presOf" srcId="{F232DEDA-30C7-4F4C-AA16-992E666BCDB3}" destId="{28A97B05-269A-47B5-8B18-901393B4CC0A}" srcOrd="1" destOrd="0" presId="urn:microsoft.com/office/officeart/2005/8/layout/list1"/>
    <dgm:cxn modelId="{03EAE9DA-E2D8-402F-A31D-F74C3F24CF5E}" type="presOf" srcId="{1DD6DF6D-815A-4CE5-9CA0-BF8F0F8AF7E1}" destId="{8FC56FE5-A209-45F4-A67E-8C34B008923C}" srcOrd="0" destOrd="0" presId="urn:microsoft.com/office/officeart/2005/8/layout/list1"/>
    <dgm:cxn modelId="{CBFD82D6-2204-4AB9-81A7-BAF76732A658}" srcId="{1DD6DF6D-815A-4CE5-9CA0-BF8F0F8AF7E1}" destId="{F232DEDA-30C7-4F4C-AA16-992E666BCDB3}" srcOrd="0" destOrd="0" parTransId="{CEC848CF-71C3-45B2-A910-C96C544D06D6}" sibTransId="{0CB58250-0F8F-4DDE-B5E7-A99787F49499}"/>
    <dgm:cxn modelId="{2E31106E-32FB-4892-8508-2FBDA246738B}" srcId="{1DD6DF6D-815A-4CE5-9CA0-BF8F0F8AF7E1}" destId="{161A23E3-D917-4242-925B-F3BB7E68A1C6}" srcOrd="1" destOrd="0" parTransId="{5B103822-19AA-4416-A4CB-9B3026BDB435}" sibTransId="{D20A281C-1B68-4FD4-99AA-0CE2CF585AF6}"/>
    <dgm:cxn modelId="{D09C8304-2131-4974-8722-BE393452D5E9}" type="presOf" srcId="{161A23E3-D917-4242-925B-F3BB7E68A1C6}" destId="{69614C15-780A-405C-9CB3-172DE2692128}" srcOrd="0" destOrd="0" presId="urn:microsoft.com/office/officeart/2005/8/layout/list1"/>
    <dgm:cxn modelId="{FEBA02D6-CB8A-43AE-A18A-B2A8E2870530}" type="presOf" srcId="{161A23E3-D917-4242-925B-F3BB7E68A1C6}" destId="{3DA4874C-9601-44EF-8A26-02248BEA5D6B}" srcOrd="1" destOrd="0" presId="urn:microsoft.com/office/officeart/2005/8/layout/list1"/>
    <dgm:cxn modelId="{8F757948-1C50-4166-8C16-CA58C087F32B}" type="presParOf" srcId="{8FC56FE5-A209-45F4-A67E-8C34B008923C}" destId="{4D75A46B-0224-4300-9318-46277BCF90D3}" srcOrd="0" destOrd="0" presId="urn:microsoft.com/office/officeart/2005/8/layout/list1"/>
    <dgm:cxn modelId="{7511B970-DE36-4F7A-A2D9-3D10E3E0FD71}" type="presParOf" srcId="{4D75A46B-0224-4300-9318-46277BCF90D3}" destId="{17B2E4AA-5818-4DDE-919C-916CE886A113}" srcOrd="0" destOrd="0" presId="urn:microsoft.com/office/officeart/2005/8/layout/list1"/>
    <dgm:cxn modelId="{3C3E2392-4113-4943-843F-CCF720A7E1E8}" type="presParOf" srcId="{4D75A46B-0224-4300-9318-46277BCF90D3}" destId="{28A97B05-269A-47B5-8B18-901393B4CC0A}" srcOrd="1" destOrd="0" presId="urn:microsoft.com/office/officeart/2005/8/layout/list1"/>
    <dgm:cxn modelId="{615D2F90-19A5-4913-8CE9-4C9E896DC989}" type="presParOf" srcId="{8FC56FE5-A209-45F4-A67E-8C34B008923C}" destId="{8D29C3FC-59BA-46C6-A5D4-384EB2DDD835}" srcOrd="1" destOrd="0" presId="urn:microsoft.com/office/officeart/2005/8/layout/list1"/>
    <dgm:cxn modelId="{88E6DE27-3BC0-4419-96BA-00D1D723083F}" type="presParOf" srcId="{8FC56FE5-A209-45F4-A67E-8C34B008923C}" destId="{E97F2280-BDD7-4171-BEF0-0213302090F1}" srcOrd="2" destOrd="0" presId="urn:microsoft.com/office/officeart/2005/8/layout/list1"/>
    <dgm:cxn modelId="{21FC5B2D-620D-4382-ACC3-D94ADF63E866}" type="presParOf" srcId="{8FC56FE5-A209-45F4-A67E-8C34B008923C}" destId="{7272F850-F482-42F4-91A3-932E9DC80A92}" srcOrd="3" destOrd="0" presId="urn:microsoft.com/office/officeart/2005/8/layout/list1"/>
    <dgm:cxn modelId="{DA4A08DC-BEFE-4E54-A254-2737201432B9}" type="presParOf" srcId="{8FC56FE5-A209-45F4-A67E-8C34B008923C}" destId="{0F8C6733-0988-484D-8EE2-744CD85E5486}" srcOrd="4" destOrd="0" presId="urn:microsoft.com/office/officeart/2005/8/layout/list1"/>
    <dgm:cxn modelId="{A943F311-77AF-440E-8A2B-77AE30DEA9F9}" type="presParOf" srcId="{0F8C6733-0988-484D-8EE2-744CD85E5486}" destId="{69614C15-780A-405C-9CB3-172DE2692128}" srcOrd="0" destOrd="0" presId="urn:microsoft.com/office/officeart/2005/8/layout/list1"/>
    <dgm:cxn modelId="{70C8D6F1-0B0F-4052-92CC-06956F11F367}" type="presParOf" srcId="{0F8C6733-0988-484D-8EE2-744CD85E5486}" destId="{3DA4874C-9601-44EF-8A26-02248BEA5D6B}" srcOrd="1" destOrd="0" presId="urn:microsoft.com/office/officeart/2005/8/layout/list1"/>
    <dgm:cxn modelId="{373C40BF-DDE4-4A34-A89F-CE20BF066447}" type="presParOf" srcId="{8FC56FE5-A209-45F4-A67E-8C34B008923C}" destId="{189C7A97-8CC8-43A1-8EC4-7CBFFE923AEB}" srcOrd="5" destOrd="0" presId="urn:microsoft.com/office/officeart/2005/8/layout/list1"/>
    <dgm:cxn modelId="{F0C7C958-2AAC-415F-886D-68506C6BDB52}" type="presParOf" srcId="{8FC56FE5-A209-45F4-A67E-8C34B008923C}" destId="{8B63ED10-CCEB-4438-ADD8-B1317CEF7AA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FA5D1-A4B5-4EEB-8781-901C8F79D9FF}">
      <dsp:nvSpPr>
        <dsp:cNvPr id="0" name=""/>
        <dsp:cNvSpPr/>
      </dsp:nvSpPr>
      <dsp:spPr>
        <a:xfrm>
          <a:off x="0" y="1863"/>
          <a:ext cx="85689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23DA2-538B-44AA-8739-00BE65ACED01}">
      <dsp:nvSpPr>
        <dsp:cNvPr id="0" name=""/>
        <dsp:cNvSpPr/>
      </dsp:nvSpPr>
      <dsp:spPr>
        <a:xfrm>
          <a:off x="0" y="1863"/>
          <a:ext cx="8568951" cy="1270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Кафедра управління земельними ресурсами входить до складу факультету землевпорядкування Національного університету біоресурсів та природокористування України  </a:t>
          </a: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63"/>
        <a:ext cx="8568951" cy="1270899"/>
      </dsp:txXfrm>
    </dsp:sp>
    <dsp:sp modelId="{A49D6DA8-A365-4B07-8EBB-3901AD2FD248}">
      <dsp:nvSpPr>
        <dsp:cNvPr id="0" name=""/>
        <dsp:cNvSpPr/>
      </dsp:nvSpPr>
      <dsp:spPr>
        <a:xfrm>
          <a:off x="0" y="1272762"/>
          <a:ext cx="85689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CF690-DFD8-4E13-AD74-56F3739E3437}">
      <dsp:nvSpPr>
        <dsp:cNvPr id="0" name=""/>
        <dsp:cNvSpPr/>
      </dsp:nvSpPr>
      <dsp:spPr>
        <a:xfrm>
          <a:off x="0" y="1272762"/>
          <a:ext cx="8568951" cy="1270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 самостійна структурна одиниця Національного аграрного університету кафедра була створена 29 червня 2001 року.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72762"/>
        <a:ext cx="8568951" cy="1270899"/>
      </dsp:txXfrm>
    </dsp:sp>
    <dsp:sp modelId="{7D3A7C24-7F02-4C1C-A468-3A9BE3A3E3C4}">
      <dsp:nvSpPr>
        <dsp:cNvPr id="0" name=""/>
        <dsp:cNvSpPr/>
      </dsp:nvSpPr>
      <dsp:spPr>
        <a:xfrm>
          <a:off x="0" y="2543661"/>
          <a:ext cx="85689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F474E-49E3-44B0-9BB2-A103F6C4BADD}">
      <dsp:nvSpPr>
        <dsp:cNvPr id="0" name=""/>
        <dsp:cNvSpPr/>
      </dsp:nvSpPr>
      <dsp:spPr>
        <a:xfrm>
          <a:off x="0" y="2543661"/>
          <a:ext cx="8568951" cy="1270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Кафедра є випусковою і сформована з висококваліфікованих науково-педагогічних кадрів, які здійснюють підготовку фахівців із землеустрою. </a:t>
          </a: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543661"/>
        <a:ext cx="8568951" cy="1270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FA5D1-A4B5-4EEB-8781-901C8F79D9FF}">
      <dsp:nvSpPr>
        <dsp:cNvPr id="0" name=""/>
        <dsp:cNvSpPr/>
      </dsp:nvSpPr>
      <dsp:spPr>
        <a:xfrm>
          <a:off x="0" y="641"/>
          <a:ext cx="856895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D23DA2-538B-44AA-8739-00BE65ACED01}">
      <dsp:nvSpPr>
        <dsp:cNvPr id="0" name=""/>
        <dsp:cNvSpPr/>
      </dsp:nvSpPr>
      <dsp:spPr>
        <a:xfrm>
          <a:off x="0" y="641"/>
          <a:ext cx="8568951" cy="1051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Заснована 29 червня 2001 року </a:t>
          </a:r>
          <a:r>
            <a:rPr lang="uk-UA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д.е.н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., професором, член-кореспондентом УААН Третяком Антоном Миколайовичем;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41"/>
        <a:ext cx="8568951" cy="1051060"/>
      </dsp:txXfrm>
    </dsp:sp>
    <dsp:sp modelId="{A49D6DA8-A365-4B07-8EBB-3901AD2FD248}">
      <dsp:nvSpPr>
        <dsp:cNvPr id="0" name=""/>
        <dsp:cNvSpPr/>
      </dsp:nvSpPr>
      <dsp:spPr>
        <a:xfrm>
          <a:off x="0" y="1051701"/>
          <a:ext cx="856895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8CF690-DFD8-4E13-AD74-56F3739E3437}">
      <dsp:nvSpPr>
        <dsp:cNvPr id="0" name=""/>
        <dsp:cNvSpPr/>
      </dsp:nvSpPr>
      <dsp:spPr>
        <a:xfrm>
          <a:off x="0" y="1051701"/>
          <a:ext cx="8568951" cy="1051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2001 по 2008 рік кафедру очолював </a:t>
          </a:r>
          <a:r>
            <a:rPr lang="uk-UA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д.е.н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., професор, академік УАНП, заслужений працівник сільського господарства України  Даниленко Анатолій Степанович;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51701"/>
        <a:ext cx="8568951" cy="1051060"/>
      </dsp:txXfrm>
    </dsp:sp>
    <dsp:sp modelId="{7D3A7C24-7F02-4C1C-A468-3A9BE3A3E3C4}">
      <dsp:nvSpPr>
        <dsp:cNvPr id="0" name=""/>
        <dsp:cNvSpPr/>
      </dsp:nvSpPr>
      <dsp:spPr>
        <a:xfrm>
          <a:off x="0" y="2102761"/>
          <a:ext cx="856895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BF474E-49E3-44B0-9BB2-A103F6C4BADD}">
      <dsp:nvSpPr>
        <dsp:cNvPr id="0" name=""/>
        <dsp:cNvSpPr/>
      </dsp:nvSpPr>
      <dsp:spPr>
        <a:xfrm>
          <a:off x="0" y="2102761"/>
          <a:ext cx="8568951" cy="1051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З 2008 по 2009 рік завідувачем кафедри була к.е.н., доцент Дорош Ольга Степанівна;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02761"/>
        <a:ext cx="8568951" cy="1051060"/>
      </dsp:txXfrm>
    </dsp:sp>
    <dsp:sp modelId="{0EAFC6FE-9AC0-45A4-B2D1-F76C15E31C6A}">
      <dsp:nvSpPr>
        <dsp:cNvPr id="0" name=""/>
        <dsp:cNvSpPr/>
      </dsp:nvSpPr>
      <dsp:spPr>
        <a:xfrm>
          <a:off x="0" y="3153822"/>
          <a:ext cx="856895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DD57EA-25B3-4FC5-A453-255EF2E2C046}">
      <dsp:nvSpPr>
        <dsp:cNvPr id="0" name=""/>
        <dsp:cNvSpPr/>
      </dsp:nvSpPr>
      <dsp:spPr>
        <a:xfrm>
          <a:off x="0" y="3153822"/>
          <a:ext cx="8568951" cy="1051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 2009 по 2015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рік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завідував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кафедрою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д.е.н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.,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професор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член-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кор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НААН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Добряк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Дмитро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Семенович;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53822"/>
        <a:ext cx="8568951" cy="1051060"/>
      </dsp:txXfrm>
    </dsp:sp>
    <dsp:sp modelId="{1C193D8F-D858-455C-B004-15019EA53DDE}">
      <dsp:nvSpPr>
        <dsp:cNvPr id="0" name=""/>
        <dsp:cNvSpPr/>
      </dsp:nvSpPr>
      <dsp:spPr>
        <a:xfrm>
          <a:off x="0" y="4204882"/>
          <a:ext cx="856895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C2589F-A8A4-4286-A30C-756BEB54A85C}">
      <dsp:nvSpPr>
        <dsp:cNvPr id="0" name=""/>
        <dsp:cNvSpPr/>
      </dsp:nvSpPr>
      <dsp:spPr>
        <a:xfrm>
          <a:off x="0" y="4204882"/>
          <a:ext cx="8568951" cy="1051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2015 року по даний час кафедру очолює </a:t>
          </a:r>
          <a:r>
            <a:rPr lang="uk-UA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д.е.н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., професор, почесний землевпорядник України Дорош Ольга Степанівна.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204882"/>
        <a:ext cx="8568951" cy="10510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E7827-469E-4F64-A92D-DA7C321F5CD0}">
      <dsp:nvSpPr>
        <dsp:cNvPr id="0" name=""/>
        <dsp:cNvSpPr/>
      </dsp:nvSpPr>
      <dsp:spPr>
        <a:xfrm>
          <a:off x="0" y="1562"/>
          <a:ext cx="869042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BBD922-9B43-47F3-A760-351F49670CD9}">
      <dsp:nvSpPr>
        <dsp:cNvPr id="0" name=""/>
        <dsp:cNvSpPr/>
      </dsp:nvSpPr>
      <dsp:spPr>
        <a:xfrm>
          <a:off x="0" y="1562"/>
          <a:ext cx="8690425" cy="80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підготовка фахівців 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 «Бакалавр» та 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 «Магістр» за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спеціальністю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193 «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Геодезія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землеустрій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»;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62"/>
        <a:ext cx="8690425" cy="804558"/>
      </dsp:txXfrm>
    </dsp:sp>
    <dsp:sp modelId="{FA2F0B08-AF4F-4E21-9764-793B91740E71}">
      <dsp:nvSpPr>
        <dsp:cNvPr id="0" name=""/>
        <dsp:cNvSpPr/>
      </dsp:nvSpPr>
      <dsp:spPr>
        <a:xfrm>
          <a:off x="0" y="806120"/>
          <a:ext cx="869042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8B8D70-4CB2-4675-B3C7-3B377BBE9310}">
      <dsp:nvSpPr>
        <dsp:cNvPr id="0" name=""/>
        <dsp:cNvSpPr/>
      </dsp:nvSpPr>
      <dsp:spPr>
        <a:xfrm>
          <a:off x="0" y="806120"/>
          <a:ext cx="8681938" cy="2006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участь у підготовці аспірантів та докторантів за спеціальністю 08.00.06 – Економіка природокористування та охорони навколишнього середовища. На сьогодні за кафедрою закріплено 3 аспіранти. Завідувач кафедри є головою Спеціалізованої вченої ради Д 26.004.20;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06120"/>
        <a:ext cx="8681938" cy="2006034"/>
      </dsp:txXfrm>
    </dsp:sp>
    <dsp:sp modelId="{E4FDDEFB-4B45-46FF-BBD7-94B62365A07C}">
      <dsp:nvSpPr>
        <dsp:cNvPr id="0" name=""/>
        <dsp:cNvSpPr/>
      </dsp:nvSpPr>
      <dsp:spPr>
        <a:xfrm>
          <a:off x="0" y="2812155"/>
          <a:ext cx="8690425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877891-F149-452A-B6D7-45F7F8BFD307}">
      <dsp:nvSpPr>
        <dsp:cNvPr id="0" name=""/>
        <dsp:cNvSpPr/>
      </dsp:nvSpPr>
      <dsp:spPr>
        <a:xfrm>
          <a:off x="0" y="2812155"/>
          <a:ext cx="8690425" cy="775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Підготовка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проектів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участь у конкурсах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науково-дослідних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робіт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МОН;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12155"/>
        <a:ext cx="8690425" cy="775376"/>
      </dsp:txXfrm>
    </dsp:sp>
    <dsp:sp modelId="{3EA0FF3D-466F-4F6B-8463-59CF15D503FE}">
      <dsp:nvSpPr>
        <dsp:cNvPr id="0" name=""/>
        <dsp:cNvSpPr/>
      </dsp:nvSpPr>
      <dsp:spPr>
        <a:xfrm>
          <a:off x="0" y="3587531"/>
          <a:ext cx="869042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50BF3B-FA4D-4FB7-A80C-19506FA297AF}">
      <dsp:nvSpPr>
        <dsp:cNvPr id="0" name=""/>
        <dsp:cNvSpPr/>
      </dsp:nvSpPr>
      <dsp:spPr>
        <a:xfrm>
          <a:off x="0" y="3587531"/>
          <a:ext cx="8690425" cy="895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Підготовка та видання підручників, навчальних посібників, монографій, статей тощо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587531"/>
        <a:ext cx="8690425" cy="895015"/>
      </dsp:txXfrm>
    </dsp:sp>
    <dsp:sp modelId="{6A6D83CC-F764-461E-8823-6476060AF4DB}">
      <dsp:nvSpPr>
        <dsp:cNvPr id="0" name=""/>
        <dsp:cNvSpPr/>
      </dsp:nvSpPr>
      <dsp:spPr>
        <a:xfrm>
          <a:off x="0" y="4482546"/>
          <a:ext cx="8690425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F20477-3408-4DAC-A248-D8FF5E22A6A5}">
      <dsp:nvSpPr>
        <dsp:cNvPr id="0" name=""/>
        <dsp:cNvSpPr/>
      </dsp:nvSpPr>
      <dsp:spPr>
        <a:xfrm>
          <a:off x="0" y="4482546"/>
          <a:ext cx="8690425" cy="1712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кафедрі постійно ведеться робота із майбутніми науковцями, які поглиблюють свої знання у науковому гуртку «Автоматизовані методи виконання геодезичних робіт у землеустрої» під керівництвом проф. Дорош О.С. та  доц. </a:t>
          </a:r>
          <a:r>
            <a:rPr lang="uk-UA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Бутенка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Є.В.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482546"/>
        <a:ext cx="8690425" cy="17125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D83CC-F764-461E-8823-6476060AF4DB}">
      <dsp:nvSpPr>
        <dsp:cNvPr id="0" name=""/>
        <dsp:cNvSpPr/>
      </dsp:nvSpPr>
      <dsp:spPr>
        <a:xfrm>
          <a:off x="0" y="0"/>
          <a:ext cx="869042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F20477-3408-4DAC-A248-D8FF5E22A6A5}">
      <dsp:nvSpPr>
        <dsp:cNvPr id="0" name=""/>
        <dsp:cNvSpPr/>
      </dsp:nvSpPr>
      <dsp:spPr>
        <a:xfrm>
          <a:off x="0" y="0"/>
          <a:ext cx="8690425" cy="1944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Науковий гуртку «Автоматизовані методи виконання геодезичних робіт у землеустрої» під керівництвом проф. Дорош О.С. та  доц. </a:t>
          </a:r>
          <a:r>
            <a:rPr lang="uk-UA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Бутенка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Є.В.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690425" cy="19442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F58BD-EE00-4E9C-95EC-4F4EC35AA4BD}">
      <dsp:nvSpPr>
        <dsp:cNvPr id="0" name=""/>
        <dsp:cNvSpPr/>
      </dsp:nvSpPr>
      <dsp:spPr>
        <a:xfrm>
          <a:off x="0" y="1047"/>
          <a:ext cx="76534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73732-32BF-469D-B0E5-B5DEC4FCD30B}">
      <dsp:nvSpPr>
        <dsp:cNvPr id="0" name=""/>
        <dsp:cNvSpPr/>
      </dsp:nvSpPr>
      <dsp:spPr>
        <a:xfrm>
          <a:off x="0" y="1047"/>
          <a:ext cx="7646011" cy="1644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Журнал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заснований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2011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Перші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випуски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вийшли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2012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У 2013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журнал включений до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Переліку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наукових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фахових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видань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(наказ МОН №654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31.05.2013)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47"/>
        <a:ext cx="7646011" cy="1644903"/>
      </dsp:txXfrm>
    </dsp:sp>
    <dsp:sp modelId="{344F63CC-288E-4033-BD23-D6E2757608CD}">
      <dsp:nvSpPr>
        <dsp:cNvPr id="0" name=""/>
        <dsp:cNvSpPr/>
      </dsp:nvSpPr>
      <dsp:spPr>
        <a:xfrm>
          <a:off x="0" y="1645950"/>
          <a:ext cx="76534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5F6D0-3088-4105-AC44-D672E8FA949A}">
      <dsp:nvSpPr>
        <dsp:cNvPr id="0" name=""/>
        <dsp:cNvSpPr/>
      </dsp:nvSpPr>
      <dsp:spPr>
        <a:xfrm>
          <a:off x="0" y="1645950"/>
          <a:ext cx="7653486" cy="7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Ведення фахового науково-виробничого журналу «Землеустрій, кадастр і моніторинг земель»;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45950"/>
        <a:ext cx="7653486" cy="703855"/>
      </dsp:txXfrm>
    </dsp:sp>
    <dsp:sp modelId="{47A08D10-2211-4879-975F-B6DD1AB6C946}">
      <dsp:nvSpPr>
        <dsp:cNvPr id="0" name=""/>
        <dsp:cNvSpPr/>
      </dsp:nvSpPr>
      <dsp:spPr>
        <a:xfrm>
          <a:off x="0" y="2349806"/>
          <a:ext cx="76534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6A759-2CFD-4EF7-8740-3D4025BDF634}">
      <dsp:nvSpPr>
        <dsp:cNvPr id="0" name=""/>
        <dsp:cNvSpPr/>
      </dsp:nvSpPr>
      <dsp:spPr>
        <a:xfrm>
          <a:off x="0" y="2349806"/>
          <a:ext cx="7653486" cy="1167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науковий секретар – </a:t>
          </a:r>
          <a:r>
            <a:rPr lang="uk-UA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к.е.н</a:t>
          </a:r>
          <a:r>
            <a:rPr lang="uk-UA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., доцент </a:t>
          </a:r>
          <a:r>
            <a:rPr lang="uk-UA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Бутенко</a:t>
          </a:r>
          <a:r>
            <a:rPr lang="uk-UA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Є.В.;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49806"/>
        <a:ext cx="7653486" cy="1167566"/>
      </dsp:txXfrm>
    </dsp:sp>
    <dsp:sp modelId="{0A59CB29-3BD9-4EC3-99BE-8D8B9F02E989}">
      <dsp:nvSpPr>
        <dsp:cNvPr id="0" name=""/>
        <dsp:cNvSpPr/>
      </dsp:nvSpPr>
      <dsp:spPr>
        <a:xfrm>
          <a:off x="0" y="3517373"/>
          <a:ext cx="76534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0F390-53F6-457E-A93E-93D8C9AED9BD}">
      <dsp:nvSpPr>
        <dsp:cNvPr id="0" name=""/>
        <dsp:cNvSpPr/>
      </dsp:nvSpPr>
      <dsp:spPr>
        <a:xfrm>
          <a:off x="0" y="3517373"/>
          <a:ext cx="7653486" cy="1167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член редакційної колегії – </a:t>
          </a:r>
          <a:r>
            <a:rPr lang="uk-UA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д.е.н</a:t>
          </a:r>
          <a:r>
            <a:rPr lang="uk-UA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., професор Дорош О.С.;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517373"/>
        <a:ext cx="7653486" cy="1167566"/>
      </dsp:txXfrm>
    </dsp:sp>
    <dsp:sp modelId="{FAF4FDC5-B509-4CE3-9C4F-E2350EC2A888}">
      <dsp:nvSpPr>
        <dsp:cNvPr id="0" name=""/>
        <dsp:cNvSpPr/>
      </dsp:nvSpPr>
      <dsp:spPr>
        <a:xfrm>
          <a:off x="0" y="4684939"/>
          <a:ext cx="76534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A4FCB-8E49-4EE4-A541-F94A9C06B96F}">
      <dsp:nvSpPr>
        <dsp:cNvPr id="0" name=""/>
        <dsp:cNvSpPr/>
      </dsp:nvSpPr>
      <dsp:spPr>
        <a:xfrm>
          <a:off x="0" y="4684939"/>
          <a:ext cx="7653486" cy="1167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журнал входить до науково-метричних баз даних, а саме РИНЦ, </a:t>
          </a:r>
          <a:r>
            <a:rPr lang="ru-RU" sz="2400" b="0" u="sng" kern="1200" dirty="0" err="1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Google</a:t>
          </a:r>
          <a:r>
            <a:rPr lang="ru-RU" sz="2400" b="0" u="sng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 </a:t>
          </a:r>
          <a:r>
            <a:rPr lang="ru-RU" sz="2400" b="0" u="sng" kern="1200" dirty="0" err="1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Scholar</a:t>
          </a:r>
          <a:r>
            <a:rPr lang="uk-UA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MIAR, </a:t>
          </a:r>
          <a:r>
            <a:rPr lang="en-US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Ulrichsweb</a:t>
          </a:r>
          <a:r>
            <a:rPr lang="uk-UA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Index Copernicus, BASE, DOAJ, Academic Resource Index</a:t>
          </a:r>
          <a:r>
            <a:rPr lang="uk-UA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684939"/>
        <a:ext cx="7653486" cy="11675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F31F3-B6C0-4CE7-99D0-53EA2F43C9E4}">
      <dsp:nvSpPr>
        <dsp:cNvPr id="0" name=""/>
        <dsp:cNvSpPr/>
      </dsp:nvSpPr>
      <dsp:spPr>
        <a:xfrm>
          <a:off x="0" y="0"/>
          <a:ext cx="7632848" cy="7040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Участь та </a:t>
          </a:r>
          <a:r>
            <a:rPr lang="ru-RU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Міжнародних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конференцій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70" y="34370"/>
        <a:ext cx="7564108" cy="635343"/>
      </dsp:txXfrm>
    </dsp:sp>
    <dsp:sp modelId="{5A7F3ADC-361A-476F-BB42-D48BA3EAAE4A}">
      <dsp:nvSpPr>
        <dsp:cNvPr id="0" name=""/>
        <dsp:cNvSpPr/>
      </dsp:nvSpPr>
      <dsp:spPr>
        <a:xfrm>
          <a:off x="0" y="169522"/>
          <a:ext cx="7632848" cy="823293"/>
        </a:xfrm>
        <a:prstGeom prst="roundRect">
          <a:avLst/>
        </a:prstGeom>
        <a:solidFill>
          <a:schemeClr val="accent4">
            <a:hueOff val="-246306"/>
            <a:satOff val="7355"/>
            <a:lumOff val="284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Стажування науково-педагогічних працівників кафедри за кордоном;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90" y="209712"/>
        <a:ext cx="7552468" cy="742913"/>
      </dsp:txXfrm>
    </dsp:sp>
    <dsp:sp modelId="{43D71004-9D8E-4A24-B390-AD392C17F52D}">
      <dsp:nvSpPr>
        <dsp:cNvPr id="0" name=""/>
        <dsp:cNvSpPr/>
      </dsp:nvSpPr>
      <dsp:spPr>
        <a:xfrm>
          <a:off x="0" y="1014938"/>
          <a:ext cx="7632848" cy="1433873"/>
        </a:xfrm>
        <a:prstGeom prst="roundRect">
          <a:avLst/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журнал «Землеустрій, кадастр та моніторинг» входить до таких міжнародних науково-метричних баз даних, а саме РИНЦ, </a:t>
          </a:r>
          <a:r>
            <a:rPr lang="ru-RU" sz="2000" b="0" u="sng" kern="1200" dirty="0" err="1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Google</a:t>
          </a:r>
          <a:r>
            <a:rPr lang="ru-RU" sz="2000" b="0" u="sng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 </a:t>
          </a:r>
          <a:r>
            <a:rPr lang="ru-RU" sz="2000" b="0" u="sng" kern="1200" dirty="0" err="1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Scholar</a:t>
          </a:r>
          <a:r>
            <a:rPr lang="uk-UA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MIAR, </a:t>
          </a:r>
          <a:r>
            <a:rPr lang="en-US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Ulrichsweb</a:t>
          </a:r>
          <a:r>
            <a:rPr lang="uk-UA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Index Copernicus, BASE, DOAJ, Academic Resource Index</a:t>
          </a:r>
          <a:r>
            <a:rPr lang="uk-UA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996" y="1084934"/>
        <a:ext cx="7492856" cy="12938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F2280-BDD7-4171-BEF0-0213302090F1}">
      <dsp:nvSpPr>
        <dsp:cNvPr id="0" name=""/>
        <dsp:cNvSpPr/>
      </dsp:nvSpPr>
      <dsp:spPr>
        <a:xfrm>
          <a:off x="0" y="874179"/>
          <a:ext cx="7811566" cy="148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A97B05-269A-47B5-8B18-901393B4CC0A}">
      <dsp:nvSpPr>
        <dsp:cNvPr id="0" name=""/>
        <dsp:cNvSpPr/>
      </dsp:nvSpPr>
      <dsp:spPr>
        <a:xfrm>
          <a:off x="390578" y="3339"/>
          <a:ext cx="6250416" cy="1741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681" tIns="0" rIns="206681" bIns="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Науково-педагогічні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працівники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кафедри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є наставника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академічних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студентів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факультету </a:t>
          </a:r>
          <a:r>
            <a:rPr lang="ru-RU" sz="24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землевпорядкування</a:t>
          </a: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5600" y="88361"/>
        <a:ext cx="6080372" cy="1571636"/>
      </dsp:txXfrm>
    </dsp:sp>
    <dsp:sp modelId="{8B63ED10-CCEB-4438-ADD8-B1317CEF7AAC}">
      <dsp:nvSpPr>
        <dsp:cNvPr id="0" name=""/>
        <dsp:cNvSpPr/>
      </dsp:nvSpPr>
      <dsp:spPr>
        <a:xfrm>
          <a:off x="0" y="3550420"/>
          <a:ext cx="7811566" cy="148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A4874C-9601-44EF-8A26-02248BEA5D6B}">
      <dsp:nvSpPr>
        <dsp:cNvPr id="0" name=""/>
        <dsp:cNvSpPr/>
      </dsp:nvSpPr>
      <dsp:spPr>
        <a:xfrm>
          <a:off x="390578" y="2679579"/>
          <a:ext cx="6250416" cy="1741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681" tIns="0" rIns="206681" bIns="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 виховної роботи під час проходження студентами навчальної практики.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5600" y="2764601"/>
        <a:ext cx="6080372" cy="1571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28DC44-9FF8-42FD-8785-46F4DEF26DCC}" type="datetimeFigureOut">
              <a:rPr lang="ru-RU"/>
              <a:pPr>
                <a:defRPr/>
              </a:pPr>
              <a:t>12.04.2018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E88DEA-91A4-46A8-BC43-D4316C5E0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486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54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72A691-3E2B-4403-BCBE-F18EEFAFCF7B}" type="slidenum">
              <a:rPr lang="ru-RU" smtClean="0">
                <a:latin typeface="Arial" charset="0"/>
              </a:rPr>
              <a:pPr/>
              <a:t>20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07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r>
              <a:rPr lang="en-US" altLang="ru-RU" smtClean="0"/>
              <a:t>www.themegallery.com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6611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704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r>
              <a:rPr lang="en-US" altLang="ru-RU" smtClean="0"/>
              <a:t>www.themegallery.com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5871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2359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r>
              <a:rPr lang="en-US" altLang="ru-RU" smtClean="0"/>
              <a:t>www.themegallery.com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60114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www.themegallery.com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13916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www.themegallery.com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8160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www.themegallery.com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0785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r>
              <a:rPr lang="en-US" altLang="ru-RU" smtClean="0"/>
              <a:t>www.themegallery.com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9508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r>
              <a:rPr lang="en-US" altLang="ru-RU" smtClean="0"/>
              <a:t>www.themegallery.com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5930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r>
              <a:rPr lang="en-US" altLang="ru-RU" smtClean="0"/>
              <a:t>www.themegallery.com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3467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www.themegallery.com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0924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www.themegallery.com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8598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www.themegallery.com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1898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r>
              <a:rPr lang="en-US" altLang="ru-RU" smtClean="0"/>
              <a:t>www.themegallery.com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3046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r>
              <a:rPr lang="en-US" altLang="ru-RU" smtClean="0"/>
              <a:t>www.themegallery.com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7032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29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1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33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nubip.edu.ua/node/1263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0" y="1448780"/>
            <a:ext cx="6192687" cy="2088232"/>
          </a:xfrm>
        </p:spPr>
        <p:txBody>
          <a:bodyPr/>
          <a:lstStyle/>
          <a:p>
            <a:pPr algn="ctr" eaLnBrk="1" hangingPunct="1"/>
            <a:r>
              <a:rPr lang="uk-UA" sz="3200" dirty="0" smtClean="0">
                <a:latin typeface="Arial Black" pitchFamily="34" charset="0"/>
              </a:rPr>
              <a:t>Кафедра управління земельними ресурсами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1835696" y="5481638"/>
            <a:ext cx="5184576" cy="11160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FFE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2400" dirty="0" smtClean="0"/>
              <a:t>Музей історії НУБіП України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0838" name="Picture 6" descr="https://nubip.edu.ua/sites/all/themes/nauu/images/redesign2/nubip-logo-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624"/>
            <a:ext cx="52959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1835696" y="1144253"/>
            <a:ext cx="6192687" cy="131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FFE7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землевпорядкування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032190"/>
            <a:ext cx="3877751" cy="303391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538" y="1196752"/>
            <a:ext cx="952294" cy="711046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4184" y="4509120"/>
            <a:ext cx="8124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Кафедра управління земельними ресурсами здійснює підготовку 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фахівців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 «Бакалавр»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 «Магістр» за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спеціальністю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193 «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Геодезія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землеустрій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на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факультеті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землевпорядкування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74" y="212812"/>
            <a:ext cx="5184576" cy="420012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99" y="1340768"/>
            <a:ext cx="3894517" cy="259228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260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59245358"/>
              </p:ext>
            </p:extLst>
          </p:nvPr>
        </p:nvGraphicFramePr>
        <p:xfrm>
          <a:off x="448953" y="661337"/>
          <a:ext cx="8690425" cy="619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14450" y="76562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Навчальна та наукова робота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1265313"/>
              </p:ext>
            </p:extLst>
          </p:nvPr>
        </p:nvGraphicFramePr>
        <p:xfrm>
          <a:off x="448953" y="836712"/>
          <a:ext cx="8690425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14450" y="76562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Навчальна та наукова робота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4128459" cy="309634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796" y="3140968"/>
            <a:ext cx="4680520" cy="310815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508104" y="6106926"/>
            <a:ext cx="3352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Стереозображення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0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5536" y="7656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Наукова робота (фаховий журнал)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83853804"/>
              </p:ext>
            </p:extLst>
          </p:nvPr>
        </p:nvGraphicFramePr>
        <p:xfrm>
          <a:off x="1403648" y="599782"/>
          <a:ext cx="7653486" cy="5853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57435"/>
            <a:ext cx="1152128" cy="16989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3" y="3542641"/>
            <a:ext cx="1152128" cy="16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3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14450" y="76562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Міжнародна діяльність</a:t>
            </a:r>
            <a:endParaRPr lang="ru-RU" sz="32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48681734"/>
              </p:ext>
            </p:extLst>
          </p:nvPr>
        </p:nvGraphicFramePr>
        <p:xfrm>
          <a:off x="1331640" y="661336"/>
          <a:ext cx="7632848" cy="298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96952"/>
            <a:ext cx="5203160" cy="352839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57889"/>
            <a:ext cx="4022155" cy="260651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23728" y="5642084"/>
            <a:ext cx="18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Франція 2012 рік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14450" y="76562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Виховна робота 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41969272"/>
              </p:ext>
            </p:extLst>
          </p:nvPr>
        </p:nvGraphicFramePr>
        <p:xfrm>
          <a:off x="914450" y="1268760"/>
          <a:ext cx="781156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330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6638925" cy="44672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3608" y="5661248"/>
            <a:ext cx="76226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Завідувач кафедри із наставниками академічних груп вересень 2015 року</a:t>
            </a:r>
            <a:endParaRPr lang="ru-RU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34411"/>
            <a:ext cx="3712413" cy="20882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72" y="1084479"/>
            <a:ext cx="4752528" cy="267246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187624" y="188640"/>
            <a:ext cx="76226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Навчальна практика з «Фотограмметрії та дистанційного зондування» червень 2017 року</a:t>
            </a:r>
            <a:endParaRPr lang="ru-RU" sz="3200" i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6"/>
          <a:stretch/>
        </p:blipFill>
        <p:spPr>
          <a:xfrm>
            <a:off x="3131840" y="3933056"/>
            <a:ext cx="5778525" cy="274025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5832648" cy="437448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187624" y="188640"/>
            <a:ext cx="76226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Святкування дня Святого Валентина 14 лютого 2018 року</a:t>
            </a:r>
            <a:endParaRPr lang="ru-RU" sz="32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87624" y="188640"/>
            <a:ext cx="76226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Привітання та нагородження переможців традиційного </a:t>
            </a:r>
            <a:r>
              <a:rPr lang="uk-UA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квесту</a:t>
            </a:r>
            <a:r>
              <a:rPr lang="uk-UA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 «Фотограмметрія та дистанційне зондування» та «Геодезичні роботи при землеустрої</a:t>
            </a:r>
            <a:r>
              <a:rPr lang="uk-UA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при проходженні навчальної практики. (Червень 2017 року)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27632"/>
            <a:ext cx="5904656" cy="442849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422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!DSC_28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3508145" cy="234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white">
          <a:xfrm>
            <a:off x="323528" y="-99392"/>
            <a:ext cx="8496943" cy="10908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управління земельними ресурсами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6" r="17893" b="4333"/>
          <a:stretch/>
        </p:blipFill>
        <p:spPr>
          <a:xfrm>
            <a:off x="4932040" y="3645024"/>
            <a:ext cx="2973894" cy="2376264"/>
          </a:xfrm>
          <a:prstGeom prst="rect">
            <a:avLst/>
          </a:prstGeom>
        </p:spPr>
      </p:pic>
      <p:pic>
        <p:nvPicPr>
          <p:cNvPr id="8" name="Picture 4" descr="P10100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" b="4268"/>
          <a:stretch>
            <a:fillRect/>
          </a:stretch>
        </p:blipFill>
        <p:spPr bwMode="auto">
          <a:xfrm>
            <a:off x="107504" y="1244826"/>
            <a:ext cx="3546078" cy="252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419872" y="2708920"/>
            <a:ext cx="601215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Колективне фото 2008 р. (з права на ліво з верху вниз ): </a:t>
            </a:r>
            <a:r>
              <a:rPr lang="uk-UA" sz="17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Барвінський А.В, </a:t>
            </a:r>
            <a:r>
              <a:rPr lang="uk-UA" sz="17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Залочевська</a:t>
            </a:r>
            <a:r>
              <a:rPr lang="uk-UA" sz="17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О.О., Купріянчик І.П.,             Тихенко Р.В., Добряк Д.С., Дорош О.С., </a:t>
            </a:r>
            <a:r>
              <a:rPr lang="uk-UA" sz="17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Жолкевський</a:t>
            </a:r>
            <a:r>
              <a:rPr lang="uk-UA" sz="17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П.Ф.</a:t>
            </a:r>
            <a:endParaRPr lang="ru-RU" sz="17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36512" y="3789040"/>
            <a:ext cx="489654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Колективне фото 2008 р. </a:t>
            </a:r>
            <a:r>
              <a:rPr lang="uk-UA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(з права на ліво з верху вниз ): </a:t>
            </a:r>
            <a:r>
              <a:rPr lang="uk-UA" sz="17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Бутенко</a:t>
            </a:r>
            <a:r>
              <a:rPr lang="uk-UA" sz="17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Є.В</a:t>
            </a:r>
            <a:r>
              <a:rPr lang="uk-UA" sz="17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., Тихенко Р.В</a:t>
            </a:r>
            <a:r>
              <a:rPr lang="uk-UA" sz="17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., </a:t>
            </a:r>
            <a:r>
              <a:rPr lang="uk-UA" sz="17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Кривов</a:t>
            </a:r>
            <a:r>
              <a:rPr lang="uk-UA" sz="17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В.М., </a:t>
            </a:r>
            <a:r>
              <a:rPr lang="uk-UA" sz="17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Манько</a:t>
            </a:r>
            <a:r>
              <a:rPr lang="uk-UA" sz="17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І.П., Купріянчик І.П., Дорош О.С.</a:t>
            </a:r>
            <a:endParaRPr lang="ru-RU" sz="17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5949280"/>
            <a:ext cx="638349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Всеукраїнська конференція присвячена 15-ти річчю кафедри 2015 р. (з права на ліво </a:t>
            </a:r>
            <a:r>
              <a:rPr lang="uk-UA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): </a:t>
            </a:r>
            <a:r>
              <a:rPr lang="uk-UA" sz="17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Дорош О.С., </a:t>
            </a:r>
            <a:r>
              <a:rPr lang="uk-UA" sz="17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Євсюков</a:t>
            </a:r>
            <a:r>
              <a:rPr lang="uk-UA" sz="17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Т.О., Кваша С.М.</a:t>
            </a:r>
            <a:endParaRPr lang="ru-RU" sz="1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-13295" y="6309320"/>
            <a:ext cx="9144000" cy="565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8067" name="WordArt 3"/>
          <p:cNvSpPr>
            <a:spLocks noChangeArrowheads="1" noChangeShapeType="1" noTextEdit="1"/>
          </p:cNvSpPr>
          <p:nvPr/>
        </p:nvSpPr>
        <p:spPr bwMode="gray">
          <a:xfrm>
            <a:off x="2123728" y="2996952"/>
            <a:ext cx="46482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</a:t>
            </a:r>
            <a:r>
              <a:rPr lang="ru-RU" sz="3600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увагу!</a:t>
            </a:r>
            <a:endParaRPr lang="en-US" sz="36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white">
          <a:xfrm>
            <a:off x="323529" y="105946"/>
            <a:ext cx="8100282" cy="10908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управління земельними ресурсами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65692866"/>
              </p:ext>
            </p:extLst>
          </p:nvPr>
        </p:nvGraphicFramePr>
        <p:xfrm>
          <a:off x="344515" y="1700808"/>
          <a:ext cx="8568951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787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white">
          <a:xfrm>
            <a:off x="323529" y="105946"/>
            <a:ext cx="8100282" cy="10908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 етапи розвитку кафедри управління земельними ресурсами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39064637"/>
              </p:ext>
            </p:extLst>
          </p:nvPr>
        </p:nvGraphicFramePr>
        <p:xfrm>
          <a:off x="344515" y="1484784"/>
          <a:ext cx="8568951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35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9763" y="-27384"/>
            <a:ext cx="8622717" cy="8056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Завідувачами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земельними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ресурсами у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вчені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землевпорядники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97" y="1385031"/>
            <a:ext cx="1652763" cy="21159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877" y="1458476"/>
            <a:ext cx="1703219" cy="20425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461134"/>
            <a:ext cx="1682009" cy="2039874"/>
          </a:xfrm>
          <a:prstGeom prst="rect">
            <a:avLst/>
          </a:prstGeom>
        </p:spPr>
      </p:pic>
      <p:sp>
        <p:nvSpPr>
          <p:cNvPr id="14" name="Заголовок 6"/>
          <p:cNvSpPr txBox="1">
            <a:spLocks/>
          </p:cNvSpPr>
          <p:nvPr/>
        </p:nvSpPr>
        <p:spPr>
          <a:xfrm>
            <a:off x="3347864" y="3429000"/>
            <a:ext cx="2520280" cy="11396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Даниленко Анатолій Степанович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2001-2008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д.е.н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6"/>
          <p:cNvSpPr txBox="1">
            <a:spLocks/>
          </p:cNvSpPr>
          <p:nvPr/>
        </p:nvSpPr>
        <p:spPr>
          <a:xfrm>
            <a:off x="107504" y="3429000"/>
            <a:ext cx="2862077" cy="1233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Третяк Антон Миколайович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2001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д.е.н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член-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НААН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6"/>
          <p:cNvSpPr txBox="1">
            <a:spLocks/>
          </p:cNvSpPr>
          <p:nvPr/>
        </p:nvSpPr>
        <p:spPr>
          <a:xfrm>
            <a:off x="3635896" y="5373216"/>
            <a:ext cx="4484985" cy="12221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Дорош Ольга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Степанівна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2008, 2015 по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</a:t>
            </a:r>
          </a:p>
          <a:p>
            <a:pPr algn="ctr" fontAlgn="auto">
              <a:spcAft>
                <a:spcPts val="0"/>
              </a:spcAft>
            </a:pP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.е.н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професор, почесний землевпорядник України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6"/>
          <p:cNvSpPr txBox="1">
            <a:spLocks/>
          </p:cNvSpPr>
          <p:nvPr/>
        </p:nvSpPr>
        <p:spPr>
          <a:xfrm>
            <a:off x="6084168" y="3429000"/>
            <a:ext cx="2880320" cy="1233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Добряк Дмитро Семенович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2009-2015</a:t>
            </a:r>
          </a:p>
          <a:p>
            <a:pPr algn="ctr" fontAlgn="auto">
              <a:spcAft>
                <a:spcPts val="0"/>
              </a:spcAft>
            </a:pP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д.е.н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член-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НААН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900475"/>
            <a:ext cx="1389371" cy="179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IMG_34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18092"/>
            <a:ext cx="6793274" cy="509495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512" y="5613047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Колективне фото 2011 р. (з права на ліво): </a:t>
            </a:r>
            <a:r>
              <a:rPr lang="uk-UA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Барвінський А.В, </a:t>
            </a:r>
            <a:r>
              <a:rPr lang="uk-UA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Негрій</a:t>
            </a:r>
            <a:r>
              <a:rPr lang="uk-UA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Ю., </a:t>
            </a:r>
            <a:r>
              <a:rPr lang="uk-UA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Бутенко</a:t>
            </a:r>
            <a:r>
              <a:rPr lang="uk-UA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Є.В., Купріянчик І.П., Добряк Д.С., Дорош О.С., </a:t>
            </a:r>
            <a:r>
              <a:rPr lang="uk-UA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Будзяк</a:t>
            </a:r>
            <a:r>
              <a:rPr lang="uk-UA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В.М., Заболотна Л.І., Тихенко Р.В.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966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613047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Колективне фото кафедри 2008 (з права на ліво):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uk-UA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Бутенко</a:t>
            </a:r>
            <a:r>
              <a:rPr lang="uk-UA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Є.В., Купріянчик І.П., </a:t>
            </a:r>
            <a:r>
              <a:rPr lang="uk-UA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Тихенко Р.В</a:t>
            </a:r>
            <a:r>
              <a:rPr lang="uk-UA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., </a:t>
            </a:r>
            <a:r>
              <a:rPr lang="uk-UA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Слюсаренко</a:t>
            </a:r>
            <a:r>
              <a:rPr lang="uk-UA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В.Г., </a:t>
            </a:r>
            <a:r>
              <a:rPr lang="uk-UA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Манько</a:t>
            </a:r>
            <a:r>
              <a:rPr lang="uk-UA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І.П., </a:t>
            </a:r>
            <a:r>
              <a:rPr lang="uk-UA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Кривов</a:t>
            </a:r>
            <a:r>
              <a:rPr lang="uk-UA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В.М., Дорош О.С., Новак Б.І. </a:t>
            </a:r>
            <a:endParaRPr lang="ru-RU" sz="2400" dirty="0"/>
          </a:p>
        </p:txBody>
      </p:sp>
      <p:pic>
        <p:nvPicPr>
          <p:cNvPr id="5" name="Picture 5" descr="P1010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" b="1799"/>
          <a:stretch>
            <a:fillRect/>
          </a:stretch>
        </p:blipFill>
        <p:spPr bwMode="auto">
          <a:xfrm>
            <a:off x="1547664" y="908720"/>
            <a:ext cx="6343019" cy="453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4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470" y="0"/>
            <a:ext cx="8447002" cy="956263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 школа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«Економіки природокористування»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(1997 рік заснування)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340767"/>
            <a:ext cx="2376264" cy="1796013"/>
          </a:xfrm>
          <a:prstGeom prst="rect">
            <a:avLst/>
          </a:prstGeom>
        </p:spPr>
      </p:pic>
      <p:pic>
        <p:nvPicPr>
          <p:cNvPr id="1026" name="Picture 2" descr="IMG_3328"/>
          <p:cNvPicPr>
            <a:picLocks noChangeAspect="1" noChangeArrowheads="1"/>
          </p:cNvPicPr>
          <p:nvPr/>
        </p:nvPicPr>
        <p:blipFill>
          <a:blip r:embed="rId4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70" y="4489747"/>
            <a:ext cx="2909660" cy="218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6"/>
          <p:cNvSpPr txBox="1">
            <a:spLocks/>
          </p:cNvSpPr>
          <p:nvPr/>
        </p:nvSpPr>
        <p:spPr>
          <a:xfrm>
            <a:off x="2555776" y="980728"/>
            <a:ext cx="6516216" cy="3283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</a:t>
            </a:r>
            <a:r>
              <a:rPr lang="ru-RU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наук, </a:t>
            </a:r>
            <a:r>
              <a:rPr lang="ru-RU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uk-UA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заслужений діяч науки і техніки України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член-</a:t>
            </a:r>
            <a:r>
              <a:rPr lang="ru-RU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кореспондент</a:t>
            </a:r>
            <a:r>
              <a:rPr lang="ru-RU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НААН </a:t>
            </a:r>
            <a:r>
              <a:rPr lang="ru-RU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академік</a:t>
            </a:r>
            <a:r>
              <a:rPr lang="ru-RU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екологічної</a:t>
            </a:r>
            <a:r>
              <a:rPr lang="ru-RU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академії</a:t>
            </a:r>
            <a:r>
              <a:rPr lang="ru-RU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наук,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Почесний</a:t>
            </a:r>
            <a:r>
              <a:rPr lang="ru-RU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землевпорядник</a:t>
            </a:r>
            <a:r>
              <a:rPr lang="ru-RU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sz="2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Відомий </a:t>
            </a:r>
            <a:r>
              <a:rPr lang="uk-UA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Україні, Росії, Німеччині, США, Литві, Латвії та інших країнах учений, фундатор нового наукового напряму – сучасного землеустрою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017" y="4365104"/>
            <a:ext cx="56174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Послідовники: </a:t>
            </a:r>
            <a:r>
              <a:rPr lang="uk-UA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Горлачук</a:t>
            </a:r>
            <a:r>
              <a:rPr lang="uk-UA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В.В., </a:t>
            </a:r>
            <a:r>
              <a:rPr lang="uk-UA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Бабміндра</a:t>
            </a:r>
            <a:r>
              <a:rPr lang="uk-UA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Д.І., Мартин А.Г., </a:t>
            </a:r>
            <a:r>
              <a:rPr lang="uk-UA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Євсюков</a:t>
            </a:r>
            <a:r>
              <a:rPr lang="uk-UA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Т.О., </a:t>
            </a:r>
            <a:r>
              <a:rPr lang="uk-UA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Шворак</a:t>
            </a:r>
            <a:r>
              <a:rPr lang="uk-UA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А.М., </a:t>
            </a:r>
            <a:r>
              <a:rPr lang="uk-UA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Кулініч</a:t>
            </a:r>
            <a:r>
              <a:rPr lang="uk-UA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В.В., </a:t>
            </a:r>
            <a:r>
              <a:rPr lang="uk-UA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Леонець</a:t>
            </a:r>
            <a:r>
              <a:rPr lang="uk-UA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В.В</a:t>
            </a:r>
            <a:r>
              <a:rPr lang="uk-UA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., в тому числі співробітники кафедри управління земельними ресурсами Колісник Г.М. та Герасименко О.А.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427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6249" y="-99392"/>
            <a:ext cx="4441975" cy="563407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 склад кафедри</a:t>
            </a:r>
            <a:endPara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5082" y="3026367"/>
            <a:ext cx="1702007" cy="102675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Купріянчик</a:t>
            </a:r>
            <a:endParaRPr kumimoji="0" lang="uk-UA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Ірина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Петрівна</a:t>
            </a:r>
            <a:endParaRPr kumimoji="0" lang="uk-UA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Доцент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uk-UA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наук</a:t>
            </a:r>
            <a:endParaRPr kumimoji="0" lang="uk-UA" alt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0837" name="Picture 5" descr="Купріянчик - коп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26" y="1758206"/>
            <a:ext cx="923321" cy="119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56681" y="5713313"/>
            <a:ext cx="1465878" cy="3079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Герасименко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Андріївна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0840" name="Picture 8" descr="Герасимен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9"/>
          <a:stretch>
            <a:fillRect/>
          </a:stretch>
        </p:blipFill>
        <p:spPr bwMode="auto">
          <a:xfrm>
            <a:off x="2299208" y="4359830"/>
            <a:ext cx="951731" cy="122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705251" y="503562"/>
            <a:ext cx="5910439" cy="103044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Дорош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Ольга Степанівна</a:t>
            </a:r>
            <a:endParaRPr kumimoji="0" lang="uk-UA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завідувач кафедри, доктор</a:t>
            </a:r>
            <a:r>
              <a:rPr lang="uk-UA" altLang="ru-RU" sz="1600" b="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kumimoji="0" lang="ru-RU" alt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економічних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наук</a:t>
            </a:r>
            <a:r>
              <a:rPr kumimoji="0" lang="uk-UA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, професор почесний землевпорядник України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608234" y="3061281"/>
            <a:ext cx="1991017" cy="12915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Барвінський</a:t>
            </a:r>
            <a:endParaRPr kumimoji="0" lang="uk-UA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Валерійович</a:t>
            </a:r>
            <a:endParaRPr kumimoji="0" lang="uk-UA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Доцент, кандидат </a:t>
            </a: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наук</a:t>
            </a:r>
            <a:endParaRPr kumimoji="0" lang="uk-UA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0849" name="Picture 17" descr="Тихен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099" y="1823741"/>
            <a:ext cx="945649" cy="119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50" name="Picture 18" descr="Свиридов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63" y="1835739"/>
            <a:ext cx="899180" cy="117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52" name="Рисунок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225" y="1815036"/>
            <a:ext cx="902215" cy="114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53" name="Picture 21" descr="Герасимен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9"/>
          <a:stretch>
            <a:fillRect/>
          </a:stretch>
        </p:blipFill>
        <p:spPr bwMode="auto">
          <a:xfrm>
            <a:off x="5660471" y="1815036"/>
            <a:ext cx="965147" cy="120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49" y="4274976"/>
            <a:ext cx="926447" cy="12528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994" y="4365103"/>
            <a:ext cx="942103" cy="12166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689" y="4342053"/>
            <a:ext cx="933722" cy="12686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337" y="4378880"/>
            <a:ext cx="904595" cy="1179279"/>
          </a:xfrm>
          <a:prstGeom prst="rect">
            <a:avLst/>
          </a:prstGeom>
        </p:spPr>
      </p:pic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1547664" y="3061281"/>
            <a:ext cx="2283912" cy="90407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Бутенко </a:t>
            </a:r>
            <a:endParaRPr kumimoji="0" lang="uk-UA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Євген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Володимирович</a:t>
            </a:r>
            <a:endParaRPr kumimoji="0" lang="uk-UA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Доцент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uk-UA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наук</a:t>
            </a:r>
            <a:endParaRPr kumimoji="0" lang="uk-UA" alt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284357" y="3069267"/>
            <a:ext cx="2111422" cy="89609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Тихенко </a:t>
            </a:r>
            <a:endParaRPr kumimoji="0" lang="uk-UA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Руслан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Вікторович</a:t>
            </a:r>
            <a:endParaRPr kumimoji="0" lang="uk-UA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Доцент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uk-UA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наук</a:t>
            </a:r>
            <a:endParaRPr kumimoji="0" lang="uk-UA" alt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7124831" y="3016260"/>
            <a:ext cx="2077249" cy="118045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Колісник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Григорій Миколайович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викладач, кандидат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 наук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-23986" y="5650592"/>
            <a:ext cx="2103058" cy="109077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Тарнопольський</a:t>
            </a:r>
            <a:endParaRPr kumimoji="0" lang="uk-UA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Євген Андрійович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Доцент, кандидат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 наук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5523296" y="5776314"/>
            <a:ext cx="1811160" cy="103706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Кольоса</a:t>
            </a:r>
            <a:endParaRPr kumimoji="0" lang="uk-UA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Людмила Леонідівна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 кафедри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3661498" y="5775796"/>
            <a:ext cx="1622859" cy="3175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Свиридова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Лілія Анатоліївна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 кафедри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33"/>
          <p:cNvSpPr txBox="1">
            <a:spLocks noChangeArrowheads="1"/>
          </p:cNvSpPr>
          <p:nvPr/>
        </p:nvSpPr>
        <p:spPr bwMode="auto">
          <a:xfrm>
            <a:off x="7408256" y="5755996"/>
            <a:ext cx="1557922" cy="127340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Заболотна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Людмила Іванівна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Завіду</a:t>
            </a:r>
            <a:r>
              <a:rPr kumimoji="0" lang="uk-UA" alt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вач</a:t>
            </a:r>
            <a:r>
              <a:rPr kumimoji="0" lang="uk-UA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навчальною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лабораторією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4700"/>
            <a:ext cx="986100" cy="127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1356</TotalTime>
  <Words>930</Words>
  <Application>Microsoft Office PowerPoint</Application>
  <PresentationFormat>Экран (4:3)</PresentationFormat>
  <Paragraphs>109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Century Gothic</vt:lpstr>
      <vt:lpstr>Times New Roman</vt:lpstr>
      <vt:lpstr>Wingdings 3</vt:lpstr>
      <vt:lpstr>Легкий дым</vt:lpstr>
      <vt:lpstr>Кафедра управління земельними ресурсами </vt:lpstr>
      <vt:lpstr>Презентация PowerPoint</vt:lpstr>
      <vt:lpstr>Презентация PowerPoint</vt:lpstr>
      <vt:lpstr>Презентация PowerPoint</vt:lpstr>
      <vt:lpstr>Завідувачами кафедри управління земельними ресурсами у різні періоди були такі відоми вчені та землевпорядники, як:</vt:lpstr>
      <vt:lpstr>Презентация PowerPoint</vt:lpstr>
      <vt:lpstr>Презентация PowerPoint</vt:lpstr>
      <vt:lpstr>Наукова школа «Економіки природокористування» (1997 рік заснування)</vt:lpstr>
      <vt:lpstr>Сучасний склад кафедри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ПОЛОЖЕННЯ про забезпечення якості освітньої діяльності та якості вищої освіти у Національному університеті біоресурсів і природокористування України</dc:title>
  <dc:creator>Dmytro Kasatkin</dc:creator>
  <cp:lastModifiedBy>Пользователь</cp:lastModifiedBy>
  <cp:revision>132</cp:revision>
  <dcterms:created xsi:type="dcterms:W3CDTF">2014-12-23T08:39:47Z</dcterms:created>
  <dcterms:modified xsi:type="dcterms:W3CDTF">2018-04-12T09:30:03Z</dcterms:modified>
</cp:coreProperties>
</file>