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57" r:id="rId3"/>
    <p:sldId id="258" r:id="rId4"/>
    <p:sldId id="268" r:id="rId5"/>
    <p:sldId id="269" r:id="rId6"/>
    <p:sldId id="272" r:id="rId7"/>
    <p:sldId id="271" r:id="rId8"/>
    <p:sldId id="265" r:id="rId9"/>
    <p:sldId id="264" r:id="rId10"/>
    <p:sldId id="267" r:id="rId11"/>
    <p:sldId id="259" r:id="rId12"/>
    <p:sldId id="266" r:id="rId13"/>
    <p:sldId id="260" r:id="rId14"/>
    <p:sldId id="273" r:id="rId15"/>
  </p:sldIdLst>
  <p:sldSz cx="12192000" cy="6858000"/>
  <p:notesSz cx="6797675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F4C90-3737-49A9-BF4B-1D2B68300F0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0F1D73C-FD66-48B7-956B-B0D78DA4A3B2}">
      <dgm:prSet phldrT="[Текст]"/>
      <dgm:spPr/>
      <dgm:t>
        <a:bodyPr/>
        <a:lstStyle/>
        <a:p>
          <a:r>
            <a:rPr lang="uk-UA" dirty="0" smtClean="0"/>
            <a:t>7</a:t>
          </a:r>
          <a:endParaRPr lang="en-US" dirty="0"/>
        </a:p>
      </dgm:t>
    </dgm:pt>
    <dgm:pt modelId="{8A92A5A7-38CA-4D05-8B26-A654AFCA91E7}" type="parTrans" cxnId="{5458A231-3D50-4056-9697-5000F5856213}">
      <dgm:prSet/>
      <dgm:spPr/>
      <dgm:t>
        <a:bodyPr/>
        <a:lstStyle/>
        <a:p>
          <a:endParaRPr lang="en-US"/>
        </a:p>
      </dgm:t>
    </dgm:pt>
    <dgm:pt modelId="{69F0E0E6-0C34-4B29-BB07-1A26EA30AF71}" type="sibTrans" cxnId="{5458A231-3D50-4056-9697-5000F5856213}">
      <dgm:prSet/>
      <dgm:spPr/>
      <dgm:t>
        <a:bodyPr/>
        <a:lstStyle/>
        <a:p>
          <a:endParaRPr lang="en-US"/>
        </a:p>
      </dgm:t>
    </dgm:pt>
    <dgm:pt modelId="{DC7A4DE4-5AFD-44EE-8CE1-EAB89F83EC4D}">
      <dgm:prSet phldrT="[Текст]"/>
      <dgm:spPr/>
      <dgm:t>
        <a:bodyPr/>
        <a:lstStyle/>
        <a:p>
          <a:r>
            <a:rPr lang="uk-UA" dirty="0" smtClean="0"/>
            <a:t>2</a:t>
          </a:r>
          <a:endParaRPr lang="en-US" dirty="0"/>
        </a:p>
      </dgm:t>
    </dgm:pt>
    <dgm:pt modelId="{202B8D26-6D98-40F8-BED0-7188D8AEC443}" type="parTrans" cxnId="{26C7DBDE-B74F-4FB0-A101-F3D80C5DC458}">
      <dgm:prSet/>
      <dgm:spPr/>
      <dgm:t>
        <a:bodyPr/>
        <a:lstStyle/>
        <a:p>
          <a:endParaRPr lang="en-US"/>
        </a:p>
      </dgm:t>
    </dgm:pt>
    <dgm:pt modelId="{E9771950-A47C-4050-AC76-A1B60B649846}" type="sibTrans" cxnId="{26C7DBDE-B74F-4FB0-A101-F3D80C5DC458}">
      <dgm:prSet/>
      <dgm:spPr/>
      <dgm:t>
        <a:bodyPr/>
        <a:lstStyle/>
        <a:p>
          <a:endParaRPr lang="en-US"/>
        </a:p>
      </dgm:t>
    </dgm:pt>
    <dgm:pt modelId="{AC14D325-CE36-48FB-8382-2321157A920A}">
      <dgm:prSet phldrT="[Текст]"/>
      <dgm:spPr/>
      <dgm:t>
        <a:bodyPr/>
        <a:lstStyle/>
        <a:p>
          <a:r>
            <a:rPr lang="uk-UA" dirty="0" smtClean="0"/>
            <a:t>1</a:t>
          </a:r>
          <a:endParaRPr lang="en-US" dirty="0"/>
        </a:p>
      </dgm:t>
    </dgm:pt>
    <dgm:pt modelId="{4B0D28D6-7ADF-46F4-8B69-A7F70C84DBBD}" type="parTrans" cxnId="{6B0AC53D-9074-4E9C-ABCF-48B03B37C03E}">
      <dgm:prSet/>
      <dgm:spPr/>
      <dgm:t>
        <a:bodyPr/>
        <a:lstStyle/>
        <a:p>
          <a:endParaRPr lang="en-US"/>
        </a:p>
      </dgm:t>
    </dgm:pt>
    <dgm:pt modelId="{4F14624C-EA5D-41E8-B3F4-50B163164674}" type="sibTrans" cxnId="{6B0AC53D-9074-4E9C-ABCF-48B03B37C03E}">
      <dgm:prSet/>
      <dgm:spPr/>
      <dgm:t>
        <a:bodyPr/>
        <a:lstStyle/>
        <a:p>
          <a:endParaRPr lang="en-US"/>
        </a:p>
      </dgm:t>
    </dgm:pt>
    <dgm:pt modelId="{E85F6F31-FDC1-477C-985D-5EB6320C98BD}" type="pres">
      <dgm:prSet presAssocID="{D23F4C90-3737-49A9-BF4B-1D2B68300F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796B0D-4E17-40E0-ABF3-EE94B2E73470}" type="pres">
      <dgm:prSet presAssocID="{B0F1D73C-FD66-48B7-956B-B0D78DA4A3B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734B8-4DB9-4DF3-8E12-8A55B07D9398}" type="pres">
      <dgm:prSet presAssocID="{B0F1D73C-FD66-48B7-956B-B0D78DA4A3B2}" presName="gear1srcNode" presStyleLbl="node1" presStyleIdx="0" presStyleCnt="3"/>
      <dgm:spPr/>
      <dgm:t>
        <a:bodyPr/>
        <a:lstStyle/>
        <a:p>
          <a:endParaRPr lang="en-US"/>
        </a:p>
      </dgm:t>
    </dgm:pt>
    <dgm:pt modelId="{AE6390C5-2FEE-4E86-A87D-EF44F1ABDF3F}" type="pres">
      <dgm:prSet presAssocID="{B0F1D73C-FD66-48B7-956B-B0D78DA4A3B2}" presName="gear1dstNode" presStyleLbl="node1" presStyleIdx="0" presStyleCnt="3"/>
      <dgm:spPr/>
      <dgm:t>
        <a:bodyPr/>
        <a:lstStyle/>
        <a:p>
          <a:endParaRPr lang="en-US"/>
        </a:p>
      </dgm:t>
    </dgm:pt>
    <dgm:pt modelId="{A1723E63-5A7A-4959-984E-E712EACDAF7B}" type="pres">
      <dgm:prSet presAssocID="{DC7A4DE4-5AFD-44EE-8CE1-EAB89F83EC4D}" presName="gear2" presStyleLbl="node1" presStyleIdx="1" presStyleCnt="3" custLinFactNeighborX="-7377" custLinFactNeighborY="16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9DF69-5C34-4CED-98CB-4E06FCBC1B23}" type="pres">
      <dgm:prSet presAssocID="{DC7A4DE4-5AFD-44EE-8CE1-EAB89F83EC4D}" presName="gear2srcNode" presStyleLbl="node1" presStyleIdx="1" presStyleCnt="3"/>
      <dgm:spPr/>
      <dgm:t>
        <a:bodyPr/>
        <a:lstStyle/>
        <a:p>
          <a:endParaRPr lang="en-US"/>
        </a:p>
      </dgm:t>
    </dgm:pt>
    <dgm:pt modelId="{D603B345-9EE2-426B-A0D1-FAFF699394F3}" type="pres">
      <dgm:prSet presAssocID="{DC7A4DE4-5AFD-44EE-8CE1-EAB89F83EC4D}" presName="gear2dstNode" presStyleLbl="node1" presStyleIdx="1" presStyleCnt="3"/>
      <dgm:spPr/>
      <dgm:t>
        <a:bodyPr/>
        <a:lstStyle/>
        <a:p>
          <a:endParaRPr lang="en-US"/>
        </a:p>
      </dgm:t>
    </dgm:pt>
    <dgm:pt modelId="{EB4E47C3-EDF6-4091-8F2B-4B01E1DE86D5}" type="pres">
      <dgm:prSet presAssocID="{AC14D325-CE36-48FB-8382-2321157A920A}" presName="gear3" presStyleLbl="node1" presStyleIdx="2" presStyleCnt="3"/>
      <dgm:spPr/>
      <dgm:t>
        <a:bodyPr/>
        <a:lstStyle/>
        <a:p>
          <a:endParaRPr lang="en-US"/>
        </a:p>
      </dgm:t>
    </dgm:pt>
    <dgm:pt modelId="{8487EBF0-7C21-4EC0-9D55-58DB34EADBDC}" type="pres">
      <dgm:prSet presAssocID="{AC14D325-CE36-48FB-8382-2321157A92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2C9E4-8103-47B9-A17A-C4E23B224538}" type="pres">
      <dgm:prSet presAssocID="{AC14D325-CE36-48FB-8382-2321157A920A}" presName="gear3srcNode" presStyleLbl="node1" presStyleIdx="2" presStyleCnt="3"/>
      <dgm:spPr/>
      <dgm:t>
        <a:bodyPr/>
        <a:lstStyle/>
        <a:p>
          <a:endParaRPr lang="en-US"/>
        </a:p>
      </dgm:t>
    </dgm:pt>
    <dgm:pt modelId="{8A0DD943-26FE-435E-ABDA-C4CBD539D4B3}" type="pres">
      <dgm:prSet presAssocID="{AC14D325-CE36-48FB-8382-2321157A920A}" presName="gear3dstNode" presStyleLbl="node1" presStyleIdx="2" presStyleCnt="3"/>
      <dgm:spPr/>
      <dgm:t>
        <a:bodyPr/>
        <a:lstStyle/>
        <a:p>
          <a:endParaRPr lang="en-US"/>
        </a:p>
      </dgm:t>
    </dgm:pt>
    <dgm:pt modelId="{DA1E70AE-1587-4DF7-A59C-85F8010BEB58}" type="pres">
      <dgm:prSet presAssocID="{69F0E0E6-0C34-4B29-BB07-1A26EA30AF7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CD7D587-F7B0-4AA4-BD5D-4D8309CD5270}" type="pres">
      <dgm:prSet presAssocID="{E9771950-A47C-4050-AC76-A1B60B64984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9408CA1-12C0-435F-8AA7-769FE7FE8D21}" type="pres">
      <dgm:prSet presAssocID="{4F14624C-EA5D-41E8-B3F4-50B16316467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28FBC9D-BCF1-473D-89D8-FCCF6E38E55A}" type="presOf" srcId="{69F0E0E6-0C34-4B29-BB07-1A26EA30AF71}" destId="{DA1E70AE-1587-4DF7-A59C-85F8010BEB58}" srcOrd="0" destOrd="0" presId="urn:microsoft.com/office/officeart/2005/8/layout/gear1"/>
    <dgm:cxn modelId="{7FC053F7-D52D-4B85-B7A0-356D23595FE9}" type="presOf" srcId="{B0F1D73C-FD66-48B7-956B-B0D78DA4A3B2}" destId="{AE6390C5-2FEE-4E86-A87D-EF44F1ABDF3F}" srcOrd="2" destOrd="0" presId="urn:microsoft.com/office/officeart/2005/8/layout/gear1"/>
    <dgm:cxn modelId="{F03E9A89-0371-47C7-94CC-5343885A7E60}" type="presOf" srcId="{DC7A4DE4-5AFD-44EE-8CE1-EAB89F83EC4D}" destId="{D603B345-9EE2-426B-A0D1-FAFF699394F3}" srcOrd="2" destOrd="0" presId="urn:microsoft.com/office/officeart/2005/8/layout/gear1"/>
    <dgm:cxn modelId="{5458A231-3D50-4056-9697-5000F5856213}" srcId="{D23F4C90-3737-49A9-BF4B-1D2B68300F07}" destId="{B0F1D73C-FD66-48B7-956B-B0D78DA4A3B2}" srcOrd="0" destOrd="0" parTransId="{8A92A5A7-38CA-4D05-8B26-A654AFCA91E7}" sibTransId="{69F0E0E6-0C34-4B29-BB07-1A26EA30AF71}"/>
    <dgm:cxn modelId="{16528A03-3C1F-4149-90BE-5B5533BF3632}" type="presOf" srcId="{AC14D325-CE36-48FB-8382-2321157A920A}" destId="{8487EBF0-7C21-4EC0-9D55-58DB34EADBDC}" srcOrd="1" destOrd="0" presId="urn:microsoft.com/office/officeart/2005/8/layout/gear1"/>
    <dgm:cxn modelId="{6B0AC53D-9074-4E9C-ABCF-48B03B37C03E}" srcId="{D23F4C90-3737-49A9-BF4B-1D2B68300F07}" destId="{AC14D325-CE36-48FB-8382-2321157A920A}" srcOrd="2" destOrd="0" parTransId="{4B0D28D6-7ADF-46F4-8B69-A7F70C84DBBD}" sibTransId="{4F14624C-EA5D-41E8-B3F4-50B163164674}"/>
    <dgm:cxn modelId="{3C473794-7D4A-4D11-9461-4811F267536F}" type="presOf" srcId="{B0F1D73C-FD66-48B7-956B-B0D78DA4A3B2}" destId="{6C796B0D-4E17-40E0-ABF3-EE94B2E73470}" srcOrd="0" destOrd="0" presId="urn:microsoft.com/office/officeart/2005/8/layout/gear1"/>
    <dgm:cxn modelId="{87B9AFEA-5A9C-4BAC-89E9-5269DC23DF52}" type="presOf" srcId="{AC14D325-CE36-48FB-8382-2321157A920A}" destId="{EB4E47C3-EDF6-4091-8F2B-4B01E1DE86D5}" srcOrd="0" destOrd="0" presId="urn:microsoft.com/office/officeart/2005/8/layout/gear1"/>
    <dgm:cxn modelId="{26C7DBDE-B74F-4FB0-A101-F3D80C5DC458}" srcId="{D23F4C90-3737-49A9-BF4B-1D2B68300F07}" destId="{DC7A4DE4-5AFD-44EE-8CE1-EAB89F83EC4D}" srcOrd="1" destOrd="0" parTransId="{202B8D26-6D98-40F8-BED0-7188D8AEC443}" sibTransId="{E9771950-A47C-4050-AC76-A1B60B649846}"/>
    <dgm:cxn modelId="{45BFF14D-1C2E-40EA-BEB2-404B361454BB}" type="presOf" srcId="{DC7A4DE4-5AFD-44EE-8CE1-EAB89F83EC4D}" destId="{A1723E63-5A7A-4959-984E-E712EACDAF7B}" srcOrd="0" destOrd="0" presId="urn:microsoft.com/office/officeart/2005/8/layout/gear1"/>
    <dgm:cxn modelId="{261A4B4D-D505-4A77-BEB2-54C87DD8E494}" type="presOf" srcId="{4F14624C-EA5D-41E8-B3F4-50B163164674}" destId="{49408CA1-12C0-435F-8AA7-769FE7FE8D21}" srcOrd="0" destOrd="0" presId="urn:microsoft.com/office/officeart/2005/8/layout/gear1"/>
    <dgm:cxn modelId="{8E663BE5-B500-4FAB-96B2-5FAB7B095A85}" type="presOf" srcId="{B0F1D73C-FD66-48B7-956B-B0D78DA4A3B2}" destId="{A4A734B8-4DB9-4DF3-8E12-8A55B07D9398}" srcOrd="1" destOrd="0" presId="urn:microsoft.com/office/officeart/2005/8/layout/gear1"/>
    <dgm:cxn modelId="{FEC1C58B-02EA-408C-8BDD-C78170CE71AB}" type="presOf" srcId="{AC14D325-CE36-48FB-8382-2321157A920A}" destId="{4502C9E4-8103-47B9-A17A-C4E23B224538}" srcOrd="2" destOrd="0" presId="urn:microsoft.com/office/officeart/2005/8/layout/gear1"/>
    <dgm:cxn modelId="{0FDE195A-1287-43F0-86E4-9D0B9F1EEC5D}" type="presOf" srcId="{D23F4C90-3737-49A9-BF4B-1D2B68300F07}" destId="{E85F6F31-FDC1-477C-985D-5EB6320C98BD}" srcOrd="0" destOrd="0" presId="urn:microsoft.com/office/officeart/2005/8/layout/gear1"/>
    <dgm:cxn modelId="{38490F88-75A5-49B3-8E3F-71065022D65D}" type="presOf" srcId="{DC7A4DE4-5AFD-44EE-8CE1-EAB89F83EC4D}" destId="{D7E9DF69-5C34-4CED-98CB-4E06FCBC1B23}" srcOrd="1" destOrd="0" presId="urn:microsoft.com/office/officeart/2005/8/layout/gear1"/>
    <dgm:cxn modelId="{F0AEC264-D63F-44E4-8D01-772E42AC5D15}" type="presOf" srcId="{E9771950-A47C-4050-AC76-A1B60B649846}" destId="{FCD7D587-F7B0-4AA4-BD5D-4D8309CD5270}" srcOrd="0" destOrd="0" presId="urn:microsoft.com/office/officeart/2005/8/layout/gear1"/>
    <dgm:cxn modelId="{38E92132-AA98-4B6C-88B6-D8C8F13DD996}" type="presOf" srcId="{AC14D325-CE36-48FB-8382-2321157A920A}" destId="{8A0DD943-26FE-435E-ABDA-C4CBD539D4B3}" srcOrd="3" destOrd="0" presId="urn:microsoft.com/office/officeart/2005/8/layout/gear1"/>
    <dgm:cxn modelId="{3724F6AD-6839-4DFB-932F-07363A5C1D64}" type="presParOf" srcId="{E85F6F31-FDC1-477C-985D-5EB6320C98BD}" destId="{6C796B0D-4E17-40E0-ABF3-EE94B2E73470}" srcOrd="0" destOrd="0" presId="urn:microsoft.com/office/officeart/2005/8/layout/gear1"/>
    <dgm:cxn modelId="{41229A17-54B1-4005-B774-AB27446FC09C}" type="presParOf" srcId="{E85F6F31-FDC1-477C-985D-5EB6320C98BD}" destId="{A4A734B8-4DB9-4DF3-8E12-8A55B07D9398}" srcOrd="1" destOrd="0" presId="urn:microsoft.com/office/officeart/2005/8/layout/gear1"/>
    <dgm:cxn modelId="{E723E216-D535-4801-AB1E-EDD1212548E9}" type="presParOf" srcId="{E85F6F31-FDC1-477C-985D-5EB6320C98BD}" destId="{AE6390C5-2FEE-4E86-A87D-EF44F1ABDF3F}" srcOrd="2" destOrd="0" presId="urn:microsoft.com/office/officeart/2005/8/layout/gear1"/>
    <dgm:cxn modelId="{5815E3C4-6413-4D89-A548-070A67F33AC9}" type="presParOf" srcId="{E85F6F31-FDC1-477C-985D-5EB6320C98BD}" destId="{A1723E63-5A7A-4959-984E-E712EACDAF7B}" srcOrd="3" destOrd="0" presId="urn:microsoft.com/office/officeart/2005/8/layout/gear1"/>
    <dgm:cxn modelId="{A22F3560-56C1-4A70-8328-1933F25C3D6F}" type="presParOf" srcId="{E85F6F31-FDC1-477C-985D-5EB6320C98BD}" destId="{D7E9DF69-5C34-4CED-98CB-4E06FCBC1B23}" srcOrd="4" destOrd="0" presId="urn:microsoft.com/office/officeart/2005/8/layout/gear1"/>
    <dgm:cxn modelId="{5CF97E30-94AC-4272-80FC-AEC7FA54A62E}" type="presParOf" srcId="{E85F6F31-FDC1-477C-985D-5EB6320C98BD}" destId="{D603B345-9EE2-426B-A0D1-FAFF699394F3}" srcOrd="5" destOrd="0" presId="urn:microsoft.com/office/officeart/2005/8/layout/gear1"/>
    <dgm:cxn modelId="{BB3BB2A7-2AF0-4B87-A555-E4FA0A8CA181}" type="presParOf" srcId="{E85F6F31-FDC1-477C-985D-5EB6320C98BD}" destId="{EB4E47C3-EDF6-4091-8F2B-4B01E1DE86D5}" srcOrd="6" destOrd="0" presId="urn:microsoft.com/office/officeart/2005/8/layout/gear1"/>
    <dgm:cxn modelId="{ECF77F02-20B9-47D6-99DD-91B09370B3E7}" type="presParOf" srcId="{E85F6F31-FDC1-477C-985D-5EB6320C98BD}" destId="{8487EBF0-7C21-4EC0-9D55-58DB34EADBDC}" srcOrd="7" destOrd="0" presId="urn:microsoft.com/office/officeart/2005/8/layout/gear1"/>
    <dgm:cxn modelId="{778F797C-EF26-4294-9646-BDAAECD5B556}" type="presParOf" srcId="{E85F6F31-FDC1-477C-985D-5EB6320C98BD}" destId="{4502C9E4-8103-47B9-A17A-C4E23B224538}" srcOrd="8" destOrd="0" presId="urn:microsoft.com/office/officeart/2005/8/layout/gear1"/>
    <dgm:cxn modelId="{7586792B-B299-43E2-A1A5-78CDCC21F95B}" type="presParOf" srcId="{E85F6F31-FDC1-477C-985D-5EB6320C98BD}" destId="{8A0DD943-26FE-435E-ABDA-C4CBD539D4B3}" srcOrd="9" destOrd="0" presId="urn:microsoft.com/office/officeart/2005/8/layout/gear1"/>
    <dgm:cxn modelId="{B51548FA-7F3F-43DA-A252-7B7B3D181CBF}" type="presParOf" srcId="{E85F6F31-FDC1-477C-985D-5EB6320C98BD}" destId="{DA1E70AE-1587-4DF7-A59C-85F8010BEB58}" srcOrd="10" destOrd="0" presId="urn:microsoft.com/office/officeart/2005/8/layout/gear1"/>
    <dgm:cxn modelId="{D14516E9-E407-4AC8-A5A7-5BE8E56AC8CD}" type="presParOf" srcId="{E85F6F31-FDC1-477C-985D-5EB6320C98BD}" destId="{FCD7D587-F7B0-4AA4-BD5D-4D8309CD5270}" srcOrd="11" destOrd="0" presId="urn:microsoft.com/office/officeart/2005/8/layout/gear1"/>
    <dgm:cxn modelId="{3DB04A90-E0A6-4EA4-98B8-32CD0BF07371}" type="presParOf" srcId="{E85F6F31-FDC1-477C-985D-5EB6320C98BD}" destId="{49408CA1-12C0-435F-8AA7-769FE7FE8D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2AAA3-09DB-4F69-8B95-608A5E705A2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3400553-DAAC-42F7-8459-109F573C26A6}">
      <dgm:prSet phldrT="[Текст]"/>
      <dgm:spPr/>
      <dgm:t>
        <a:bodyPr/>
        <a:lstStyle/>
        <a:p>
          <a:r>
            <a:rPr lang="uk-UA" smtClean="0"/>
            <a:t>30</a:t>
          </a:r>
          <a:endParaRPr lang="en-US" dirty="0"/>
        </a:p>
      </dgm:t>
    </dgm:pt>
    <dgm:pt modelId="{B02EDCA7-2E06-475E-8837-A7623B8614E6}" type="parTrans" cxnId="{D357956D-DAB2-48FD-B299-48A48E89DC33}">
      <dgm:prSet/>
      <dgm:spPr/>
      <dgm:t>
        <a:bodyPr/>
        <a:lstStyle/>
        <a:p>
          <a:endParaRPr lang="en-US"/>
        </a:p>
      </dgm:t>
    </dgm:pt>
    <dgm:pt modelId="{73B1373E-DAAD-471E-9A8A-98F473340D73}" type="sibTrans" cxnId="{D357956D-DAB2-48FD-B299-48A48E89DC33}">
      <dgm:prSet/>
      <dgm:spPr/>
      <dgm:t>
        <a:bodyPr/>
        <a:lstStyle/>
        <a:p>
          <a:endParaRPr lang="en-US"/>
        </a:p>
      </dgm:t>
    </dgm:pt>
    <dgm:pt modelId="{599444C4-727A-48C3-BDFD-2667ABE66C1E}">
      <dgm:prSet phldrT="[Текст]"/>
      <dgm:spPr/>
      <dgm:t>
        <a:bodyPr/>
        <a:lstStyle/>
        <a:p>
          <a:r>
            <a:rPr lang="uk-UA" dirty="0" smtClean="0"/>
            <a:t>20</a:t>
          </a:r>
          <a:endParaRPr lang="en-US" dirty="0"/>
        </a:p>
      </dgm:t>
    </dgm:pt>
    <dgm:pt modelId="{741020BD-0BE3-4F81-BEA6-7423EA4ADDD6}" type="parTrans" cxnId="{648851F8-ADB9-46A3-BB14-10B857DAF071}">
      <dgm:prSet/>
      <dgm:spPr/>
      <dgm:t>
        <a:bodyPr/>
        <a:lstStyle/>
        <a:p>
          <a:endParaRPr lang="en-US"/>
        </a:p>
      </dgm:t>
    </dgm:pt>
    <dgm:pt modelId="{2B551873-2648-45E8-A84F-54CE2EA83D87}" type="sibTrans" cxnId="{648851F8-ADB9-46A3-BB14-10B857DAF071}">
      <dgm:prSet/>
      <dgm:spPr/>
      <dgm:t>
        <a:bodyPr/>
        <a:lstStyle/>
        <a:p>
          <a:endParaRPr lang="en-US"/>
        </a:p>
      </dgm:t>
    </dgm:pt>
    <dgm:pt modelId="{B6F77028-4898-4420-A23E-C38B530018DE}">
      <dgm:prSet phldrT="[Текст]"/>
      <dgm:spPr/>
      <dgm:t>
        <a:bodyPr/>
        <a:lstStyle/>
        <a:p>
          <a:r>
            <a:rPr lang="uk-UA" dirty="0" smtClean="0"/>
            <a:t>10</a:t>
          </a:r>
          <a:endParaRPr lang="en-US" dirty="0"/>
        </a:p>
      </dgm:t>
    </dgm:pt>
    <dgm:pt modelId="{FD4E252D-5BD1-42ED-82C5-CBA064269132}" type="parTrans" cxnId="{10855637-E839-436E-8713-0547AD423700}">
      <dgm:prSet/>
      <dgm:spPr/>
      <dgm:t>
        <a:bodyPr/>
        <a:lstStyle/>
        <a:p>
          <a:endParaRPr lang="en-US"/>
        </a:p>
      </dgm:t>
    </dgm:pt>
    <dgm:pt modelId="{2F59967C-41E5-4592-A149-CA25D22B3543}" type="sibTrans" cxnId="{10855637-E839-436E-8713-0547AD423700}">
      <dgm:prSet/>
      <dgm:spPr/>
      <dgm:t>
        <a:bodyPr/>
        <a:lstStyle/>
        <a:p>
          <a:endParaRPr lang="en-US"/>
        </a:p>
      </dgm:t>
    </dgm:pt>
    <dgm:pt modelId="{70E6A284-CF2C-4F0E-94A1-A90FC83AA66C}" type="pres">
      <dgm:prSet presAssocID="{D542AAA3-09DB-4F69-8B95-608A5E705A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07307D-FD4D-44AB-9F6B-0BBD2D1B91B3}" type="pres">
      <dgm:prSet presAssocID="{A3400553-DAAC-42F7-8459-109F573C26A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11534-761E-48CD-B697-26F529460DE2}" type="pres">
      <dgm:prSet presAssocID="{A3400553-DAAC-42F7-8459-109F573C26A6}" presName="gear1srcNode" presStyleLbl="node1" presStyleIdx="0" presStyleCnt="3"/>
      <dgm:spPr/>
      <dgm:t>
        <a:bodyPr/>
        <a:lstStyle/>
        <a:p>
          <a:endParaRPr lang="en-US"/>
        </a:p>
      </dgm:t>
    </dgm:pt>
    <dgm:pt modelId="{0F94B609-936A-42AE-B2C1-EA3BD92B5F69}" type="pres">
      <dgm:prSet presAssocID="{A3400553-DAAC-42F7-8459-109F573C26A6}" presName="gear1dstNode" presStyleLbl="node1" presStyleIdx="0" presStyleCnt="3"/>
      <dgm:spPr/>
      <dgm:t>
        <a:bodyPr/>
        <a:lstStyle/>
        <a:p>
          <a:endParaRPr lang="en-US"/>
        </a:p>
      </dgm:t>
    </dgm:pt>
    <dgm:pt modelId="{86D58DCA-8D7E-4F34-9DEF-D137C05A5ABC}" type="pres">
      <dgm:prSet presAssocID="{599444C4-727A-48C3-BDFD-2667ABE66C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55CA3-3F66-4317-8D8E-EC3E64493EEA}" type="pres">
      <dgm:prSet presAssocID="{599444C4-727A-48C3-BDFD-2667ABE66C1E}" presName="gear2srcNode" presStyleLbl="node1" presStyleIdx="1" presStyleCnt="3"/>
      <dgm:spPr/>
      <dgm:t>
        <a:bodyPr/>
        <a:lstStyle/>
        <a:p>
          <a:endParaRPr lang="en-US"/>
        </a:p>
      </dgm:t>
    </dgm:pt>
    <dgm:pt modelId="{8AFBCADA-3F39-4630-AC9A-F1A1154A4631}" type="pres">
      <dgm:prSet presAssocID="{599444C4-727A-48C3-BDFD-2667ABE66C1E}" presName="gear2dstNode" presStyleLbl="node1" presStyleIdx="1" presStyleCnt="3"/>
      <dgm:spPr/>
      <dgm:t>
        <a:bodyPr/>
        <a:lstStyle/>
        <a:p>
          <a:endParaRPr lang="en-US"/>
        </a:p>
      </dgm:t>
    </dgm:pt>
    <dgm:pt modelId="{9AAE8466-3D16-4A22-B309-42D08C9F0323}" type="pres">
      <dgm:prSet presAssocID="{B6F77028-4898-4420-A23E-C38B530018DE}" presName="gear3" presStyleLbl="node1" presStyleIdx="2" presStyleCnt="3"/>
      <dgm:spPr/>
      <dgm:t>
        <a:bodyPr/>
        <a:lstStyle/>
        <a:p>
          <a:endParaRPr lang="en-US"/>
        </a:p>
      </dgm:t>
    </dgm:pt>
    <dgm:pt modelId="{1C4FBEBE-AF69-4343-BBB3-54621CC3CB98}" type="pres">
      <dgm:prSet presAssocID="{B6F77028-4898-4420-A23E-C38B530018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26156-7C68-43A1-8FFD-0288427A72C4}" type="pres">
      <dgm:prSet presAssocID="{B6F77028-4898-4420-A23E-C38B530018DE}" presName="gear3srcNode" presStyleLbl="node1" presStyleIdx="2" presStyleCnt="3"/>
      <dgm:spPr/>
      <dgm:t>
        <a:bodyPr/>
        <a:lstStyle/>
        <a:p>
          <a:endParaRPr lang="en-US"/>
        </a:p>
      </dgm:t>
    </dgm:pt>
    <dgm:pt modelId="{3814D1A6-5B62-4B8A-987B-7AE1701EC303}" type="pres">
      <dgm:prSet presAssocID="{B6F77028-4898-4420-A23E-C38B530018DE}" presName="gear3dstNode" presStyleLbl="node1" presStyleIdx="2" presStyleCnt="3"/>
      <dgm:spPr/>
      <dgm:t>
        <a:bodyPr/>
        <a:lstStyle/>
        <a:p>
          <a:endParaRPr lang="en-US"/>
        </a:p>
      </dgm:t>
    </dgm:pt>
    <dgm:pt modelId="{ADFDFF6E-19F7-49F4-85A3-ECB718BC8C6B}" type="pres">
      <dgm:prSet presAssocID="{73B1373E-DAAD-471E-9A8A-98F473340D7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38AD08E-E4DB-4C50-A349-88A667F2D3F5}" type="pres">
      <dgm:prSet presAssocID="{2B551873-2648-45E8-A84F-54CE2EA83D8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A4900E0-8946-4170-8345-0BB8E9495910}" type="pres">
      <dgm:prSet presAssocID="{2F59967C-41E5-4592-A149-CA25D22B354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854BAE2-2F2B-4BD7-B4C4-39678C0F1842}" type="presOf" srcId="{A3400553-DAAC-42F7-8459-109F573C26A6}" destId="{0F94B609-936A-42AE-B2C1-EA3BD92B5F69}" srcOrd="2" destOrd="0" presId="urn:microsoft.com/office/officeart/2005/8/layout/gear1"/>
    <dgm:cxn modelId="{78DCBEF6-9415-432B-9A97-597D9D6185DF}" type="presOf" srcId="{599444C4-727A-48C3-BDFD-2667ABE66C1E}" destId="{8AFBCADA-3F39-4630-AC9A-F1A1154A4631}" srcOrd="2" destOrd="0" presId="urn:microsoft.com/office/officeart/2005/8/layout/gear1"/>
    <dgm:cxn modelId="{1510AE99-2FCA-4C38-9FC1-7CF6FCD11230}" type="presOf" srcId="{2B551873-2648-45E8-A84F-54CE2EA83D87}" destId="{538AD08E-E4DB-4C50-A349-88A667F2D3F5}" srcOrd="0" destOrd="0" presId="urn:microsoft.com/office/officeart/2005/8/layout/gear1"/>
    <dgm:cxn modelId="{648851F8-ADB9-46A3-BB14-10B857DAF071}" srcId="{D542AAA3-09DB-4F69-8B95-608A5E705A2C}" destId="{599444C4-727A-48C3-BDFD-2667ABE66C1E}" srcOrd="1" destOrd="0" parTransId="{741020BD-0BE3-4F81-BEA6-7423EA4ADDD6}" sibTransId="{2B551873-2648-45E8-A84F-54CE2EA83D87}"/>
    <dgm:cxn modelId="{643475EA-7203-4F47-86E0-A7EC98BB4D95}" type="presOf" srcId="{B6F77028-4898-4420-A23E-C38B530018DE}" destId="{9AAE8466-3D16-4A22-B309-42D08C9F0323}" srcOrd="0" destOrd="0" presId="urn:microsoft.com/office/officeart/2005/8/layout/gear1"/>
    <dgm:cxn modelId="{D52B2F88-30EE-45EB-9052-F37129A3A736}" type="presOf" srcId="{D542AAA3-09DB-4F69-8B95-608A5E705A2C}" destId="{70E6A284-CF2C-4F0E-94A1-A90FC83AA66C}" srcOrd="0" destOrd="0" presId="urn:microsoft.com/office/officeart/2005/8/layout/gear1"/>
    <dgm:cxn modelId="{D357956D-DAB2-48FD-B299-48A48E89DC33}" srcId="{D542AAA3-09DB-4F69-8B95-608A5E705A2C}" destId="{A3400553-DAAC-42F7-8459-109F573C26A6}" srcOrd="0" destOrd="0" parTransId="{B02EDCA7-2E06-475E-8837-A7623B8614E6}" sibTransId="{73B1373E-DAAD-471E-9A8A-98F473340D73}"/>
    <dgm:cxn modelId="{2359141D-FC20-4AA7-BEE8-F83476F21C43}" type="presOf" srcId="{A3400553-DAAC-42F7-8459-109F573C26A6}" destId="{87D11534-761E-48CD-B697-26F529460DE2}" srcOrd="1" destOrd="0" presId="urn:microsoft.com/office/officeart/2005/8/layout/gear1"/>
    <dgm:cxn modelId="{05F3529E-3432-445C-B643-C46EDE012DA6}" type="presOf" srcId="{B6F77028-4898-4420-A23E-C38B530018DE}" destId="{3814D1A6-5B62-4B8A-987B-7AE1701EC303}" srcOrd="3" destOrd="0" presId="urn:microsoft.com/office/officeart/2005/8/layout/gear1"/>
    <dgm:cxn modelId="{C8501917-B4FD-4C94-B480-BFFF038CD984}" type="presOf" srcId="{B6F77028-4898-4420-A23E-C38B530018DE}" destId="{1C4FBEBE-AF69-4343-BBB3-54621CC3CB98}" srcOrd="1" destOrd="0" presId="urn:microsoft.com/office/officeart/2005/8/layout/gear1"/>
    <dgm:cxn modelId="{CD6E0AD6-48CD-488C-A233-91CB1F9378BA}" type="presOf" srcId="{B6F77028-4898-4420-A23E-C38B530018DE}" destId="{C6126156-7C68-43A1-8FFD-0288427A72C4}" srcOrd="2" destOrd="0" presId="urn:microsoft.com/office/officeart/2005/8/layout/gear1"/>
    <dgm:cxn modelId="{B523EE5D-F214-4E2D-A00C-2884E576B2F8}" type="presOf" srcId="{2F59967C-41E5-4592-A149-CA25D22B3543}" destId="{8A4900E0-8946-4170-8345-0BB8E9495910}" srcOrd="0" destOrd="0" presId="urn:microsoft.com/office/officeart/2005/8/layout/gear1"/>
    <dgm:cxn modelId="{10855637-E839-436E-8713-0547AD423700}" srcId="{D542AAA3-09DB-4F69-8B95-608A5E705A2C}" destId="{B6F77028-4898-4420-A23E-C38B530018DE}" srcOrd="2" destOrd="0" parTransId="{FD4E252D-5BD1-42ED-82C5-CBA064269132}" sibTransId="{2F59967C-41E5-4592-A149-CA25D22B3543}"/>
    <dgm:cxn modelId="{B0B9CBF3-FEC5-41A3-9462-650795DACF33}" type="presOf" srcId="{A3400553-DAAC-42F7-8459-109F573C26A6}" destId="{C907307D-FD4D-44AB-9F6B-0BBD2D1B91B3}" srcOrd="0" destOrd="0" presId="urn:microsoft.com/office/officeart/2005/8/layout/gear1"/>
    <dgm:cxn modelId="{85AD7624-6D74-457D-A956-FDDB1576E80E}" type="presOf" srcId="{73B1373E-DAAD-471E-9A8A-98F473340D73}" destId="{ADFDFF6E-19F7-49F4-85A3-ECB718BC8C6B}" srcOrd="0" destOrd="0" presId="urn:microsoft.com/office/officeart/2005/8/layout/gear1"/>
    <dgm:cxn modelId="{6106FA7C-40F3-4344-8D2B-B5B7CCACCA1B}" type="presOf" srcId="{599444C4-727A-48C3-BDFD-2667ABE66C1E}" destId="{C6555CA3-3F66-4317-8D8E-EC3E64493EEA}" srcOrd="1" destOrd="0" presId="urn:microsoft.com/office/officeart/2005/8/layout/gear1"/>
    <dgm:cxn modelId="{81A7BAAB-2A91-4091-A7D4-72222E1461E8}" type="presOf" srcId="{599444C4-727A-48C3-BDFD-2667ABE66C1E}" destId="{86D58DCA-8D7E-4F34-9DEF-D137C05A5ABC}" srcOrd="0" destOrd="0" presId="urn:microsoft.com/office/officeart/2005/8/layout/gear1"/>
    <dgm:cxn modelId="{32D1694C-B784-46A4-AFC1-AB26D5EB6221}" type="presParOf" srcId="{70E6A284-CF2C-4F0E-94A1-A90FC83AA66C}" destId="{C907307D-FD4D-44AB-9F6B-0BBD2D1B91B3}" srcOrd="0" destOrd="0" presId="urn:microsoft.com/office/officeart/2005/8/layout/gear1"/>
    <dgm:cxn modelId="{73D744B4-3D84-4514-8FD7-6F02B18C0ADC}" type="presParOf" srcId="{70E6A284-CF2C-4F0E-94A1-A90FC83AA66C}" destId="{87D11534-761E-48CD-B697-26F529460DE2}" srcOrd="1" destOrd="0" presId="urn:microsoft.com/office/officeart/2005/8/layout/gear1"/>
    <dgm:cxn modelId="{A0E495B0-5805-40A5-94B4-88AD9C34685C}" type="presParOf" srcId="{70E6A284-CF2C-4F0E-94A1-A90FC83AA66C}" destId="{0F94B609-936A-42AE-B2C1-EA3BD92B5F69}" srcOrd="2" destOrd="0" presId="urn:microsoft.com/office/officeart/2005/8/layout/gear1"/>
    <dgm:cxn modelId="{7E623033-2FB1-40F3-B76C-D52D1237819F}" type="presParOf" srcId="{70E6A284-CF2C-4F0E-94A1-A90FC83AA66C}" destId="{86D58DCA-8D7E-4F34-9DEF-D137C05A5ABC}" srcOrd="3" destOrd="0" presId="urn:microsoft.com/office/officeart/2005/8/layout/gear1"/>
    <dgm:cxn modelId="{907EF4F2-8AB4-4C1C-9602-52550BECA100}" type="presParOf" srcId="{70E6A284-CF2C-4F0E-94A1-A90FC83AA66C}" destId="{C6555CA3-3F66-4317-8D8E-EC3E64493EEA}" srcOrd="4" destOrd="0" presId="urn:microsoft.com/office/officeart/2005/8/layout/gear1"/>
    <dgm:cxn modelId="{972B4F93-327C-43B2-94FD-941DB54B572A}" type="presParOf" srcId="{70E6A284-CF2C-4F0E-94A1-A90FC83AA66C}" destId="{8AFBCADA-3F39-4630-AC9A-F1A1154A4631}" srcOrd="5" destOrd="0" presId="urn:microsoft.com/office/officeart/2005/8/layout/gear1"/>
    <dgm:cxn modelId="{5E79B04B-BD70-4BF3-9E14-F80B2C2A0CB4}" type="presParOf" srcId="{70E6A284-CF2C-4F0E-94A1-A90FC83AA66C}" destId="{9AAE8466-3D16-4A22-B309-42D08C9F0323}" srcOrd="6" destOrd="0" presId="urn:microsoft.com/office/officeart/2005/8/layout/gear1"/>
    <dgm:cxn modelId="{9CC36467-57CC-4DD6-9FAE-D46D5BE30D9F}" type="presParOf" srcId="{70E6A284-CF2C-4F0E-94A1-A90FC83AA66C}" destId="{1C4FBEBE-AF69-4343-BBB3-54621CC3CB98}" srcOrd="7" destOrd="0" presId="urn:microsoft.com/office/officeart/2005/8/layout/gear1"/>
    <dgm:cxn modelId="{94CEE68C-07A4-4F4D-96D1-6D3D0AD23039}" type="presParOf" srcId="{70E6A284-CF2C-4F0E-94A1-A90FC83AA66C}" destId="{C6126156-7C68-43A1-8FFD-0288427A72C4}" srcOrd="8" destOrd="0" presId="urn:microsoft.com/office/officeart/2005/8/layout/gear1"/>
    <dgm:cxn modelId="{28982ECB-A4DC-43F0-A916-7BF8AF8CAB03}" type="presParOf" srcId="{70E6A284-CF2C-4F0E-94A1-A90FC83AA66C}" destId="{3814D1A6-5B62-4B8A-987B-7AE1701EC303}" srcOrd="9" destOrd="0" presId="urn:microsoft.com/office/officeart/2005/8/layout/gear1"/>
    <dgm:cxn modelId="{923F4174-E637-4D1C-A49D-74F9CDB5F9CE}" type="presParOf" srcId="{70E6A284-CF2C-4F0E-94A1-A90FC83AA66C}" destId="{ADFDFF6E-19F7-49F4-85A3-ECB718BC8C6B}" srcOrd="10" destOrd="0" presId="urn:microsoft.com/office/officeart/2005/8/layout/gear1"/>
    <dgm:cxn modelId="{A566F2F8-21B3-47D0-AE79-B034F3E0ECEE}" type="presParOf" srcId="{70E6A284-CF2C-4F0E-94A1-A90FC83AA66C}" destId="{538AD08E-E4DB-4C50-A349-88A667F2D3F5}" srcOrd="11" destOrd="0" presId="urn:microsoft.com/office/officeart/2005/8/layout/gear1"/>
    <dgm:cxn modelId="{3F440294-2EAF-47FE-B2F4-C2E9319DC775}" type="presParOf" srcId="{70E6A284-CF2C-4F0E-94A1-A90FC83AA66C}" destId="{8A4900E0-8946-4170-8345-0BB8E94959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96B0D-4E17-40E0-ABF3-EE94B2E73470}">
      <dsp:nvSpPr>
        <dsp:cNvPr id="0" name=""/>
        <dsp:cNvSpPr/>
      </dsp:nvSpPr>
      <dsp:spPr>
        <a:xfrm>
          <a:off x="2515456" y="1700212"/>
          <a:ext cx="2078037" cy="207803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7</a:t>
          </a:r>
          <a:endParaRPr lang="en-US" sz="4500" kern="1200" dirty="0"/>
        </a:p>
      </dsp:txBody>
      <dsp:txXfrm>
        <a:off x="2933234" y="2186982"/>
        <a:ext cx="1242481" cy="1068154"/>
      </dsp:txXfrm>
    </dsp:sp>
    <dsp:sp modelId="{A1723E63-5A7A-4959-984E-E712EACDAF7B}">
      <dsp:nvSpPr>
        <dsp:cNvPr id="0" name=""/>
        <dsp:cNvSpPr/>
      </dsp:nvSpPr>
      <dsp:spPr>
        <a:xfrm>
          <a:off x="1194928" y="1233417"/>
          <a:ext cx="1511300" cy="15113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2</a:t>
          </a:r>
          <a:endParaRPr lang="en-US" sz="4500" kern="1200" dirty="0"/>
        </a:p>
      </dsp:txBody>
      <dsp:txXfrm>
        <a:off x="1575402" y="1616191"/>
        <a:ext cx="750352" cy="745752"/>
      </dsp:txXfrm>
    </dsp:sp>
    <dsp:sp modelId="{EB4E47C3-EDF6-4091-8F2B-4B01E1DE86D5}">
      <dsp:nvSpPr>
        <dsp:cNvPr id="0" name=""/>
        <dsp:cNvSpPr/>
      </dsp:nvSpPr>
      <dsp:spPr>
        <a:xfrm rot="20700000">
          <a:off x="2152899" y="166397"/>
          <a:ext cx="1480765" cy="14807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1</a:t>
          </a:r>
          <a:endParaRPr lang="en-US" sz="4500" kern="1200" dirty="0"/>
        </a:p>
      </dsp:txBody>
      <dsp:txXfrm rot="-20700000">
        <a:off x="2477674" y="491172"/>
        <a:ext cx="831215" cy="831215"/>
      </dsp:txXfrm>
    </dsp:sp>
    <dsp:sp modelId="{DA1E70AE-1587-4DF7-A59C-85F8010BEB58}">
      <dsp:nvSpPr>
        <dsp:cNvPr id="0" name=""/>
        <dsp:cNvSpPr/>
      </dsp:nvSpPr>
      <dsp:spPr>
        <a:xfrm>
          <a:off x="2351158" y="1389197"/>
          <a:ext cx="2659888" cy="2659888"/>
        </a:xfrm>
        <a:prstGeom prst="circularArrow">
          <a:avLst>
            <a:gd name="adj1" fmla="val 4688"/>
            <a:gd name="adj2" fmla="val 299029"/>
            <a:gd name="adj3" fmla="val 2505492"/>
            <a:gd name="adj4" fmla="val 158844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7D587-F7B0-4AA4-BD5D-4D8309CD5270}">
      <dsp:nvSpPr>
        <dsp:cNvPr id="0" name=""/>
        <dsp:cNvSpPr/>
      </dsp:nvSpPr>
      <dsp:spPr>
        <a:xfrm>
          <a:off x="1038768" y="876431"/>
          <a:ext cx="1932574" cy="1932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08CA1-12C0-435F-8AA7-769FE7FE8D21}">
      <dsp:nvSpPr>
        <dsp:cNvPr id="0" name=""/>
        <dsp:cNvSpPr/>
      </dsp:nvSpPr>
      <dsp:spPr>
        <a:xfrm>
          <a:off x="1810382" y="-156160"/>
          <a:ext cx="2083704" cy="20837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7307D-FD4D-44AB-9F6B-0BBD2D1B91B3}">
      <dsp:nvSpPr>
        <dsp:cNvPr id="0" name=""/>
        <dsp:cNvSpPr/>
      </dsp:nvSpPr>
      <dsp:spPr>
        <a:xfrm>
          <a:off x="1896208" y="2279356"/>
          <a:ext cx="2317587" cy="231758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smtClean="0"/>
            <a:t>30</a:t>
          </a:r>
          <a:endParaRPr lang="en-US" sz="5000" kern="1200" dirty="0"/>
        </a:p>
      </dsp:txBody>
      <dsp:txXfrm>
        <a:off x="2362146" y="2822240"/>
        <a:ext cx="1385711" cy="1191287"/>
      </dsp:txXfrm>
    </dsp:sp>
    <dsp:sp modelId="{86D58DCA-8D7E-4F34-9DEF-D137C05A5ABC}">
      <dsp:nvSpPr>
        <dsp:cNvPr id="0" name=""/>
        <dsp:cNvSpPr/>
      </dsp:nvSpPr>
      <dsp:spPr>
        <a:xfrm>
          <a:off x="547793" y="1731563"/>
          <a:ext cx="1685518" cy="16855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20</a:t>
          </a:r>
          <a:endParaRPr lang="en-US" sz="5000" kern="1200" dirty="0"/>
        </a:p>
      </dsp:txBody>
      <dsp:txXfrm>
        <a:off x="972127" y="2158462"/>
        <a:ext cx="836850" cy="831720"/>
      </dsp:txXfrm>
    </dsp:sp>
    <dsp:sp modelId="{9AAE8466-3D16-4A22-B309-42D08C9F0323}">
      <dsp:nvSpPr>
        <dsp:cNvPr id="0" name=""/>
        <dsp:cNvSpPr/>
      </dsp:nvSpPr>
      <dsp:spPr>
        <a:xfrm rot="20700000">
          <a:off x="1491855" y="568727"/>
          <a:ext cx="1651464" cy="165146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10</a:t>
          </a:r>
          <a:endParaRPr lang="en-US" sz="5000" kern="1200" dirty="0"/>
        </a:p>
      </dsp:txBody>
      <dsp:txXfrm rot="-20700000">
        <a:off x="1854070" y="930941"/>
        <a:ext cx="927035" cy="927035"/>
      </dsp:txXfrm>
    </dsp:sp>
    <dsp:sp modelId="{ADFDFF6E-19F7-49F4-85A3-ECB718BC8C6B}">
      <dsp:nvSpPr>
        <dsp:cNvPr id="0" name=""/>
        <dsp:cNvSpPr/>
      </dsp:nvSpPr>
      <dsp:spPr>
        <a:xfrm>
          <a:off x="1718214" y="1929515"/>
          <a:ext cx="2966512" cy="2966512"/>
        </a:xfrm>
        <a:prstGeom prst="circularArrow">
          <a:avLst>
            <a:gd name="adj1" fmla="val 4687"/>
            <a:gd name="adj2" fmla="val 299029"/>
            <a:gd name="adj3" fmla="val 2516704"/>
            <a:gd name="adj4" fmla="val 158601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AD08E-E4DB-4C50-A349-88A667F2D3F5}">
      <dsp:nvSpPr>
        <dsp:cNvPr id="0" name=""/>
        <dsp:cNvSpPr/>
      </dsp:nvSpPr>
      <dsp:spPr>
        <a:xfrm>
          <a:off x="249291" y="1358538"/>
          <a:ext cx="2155356" cy="21553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900E0-8946-4170-8345-0BB8E9495910}">
      <dsp:nvSpPr>
        <dsp:cNvPr id="0" name=""/>
        <dsp:cNvSpPr/>
      </dsp:nvSpPr>
      <dsp:spPr>
        <a:xfrm>
          <a:off x="1109855" y="206911"/>
          <a:ext cx="2323908" cy="2323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19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1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9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4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5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9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06E1-4412-46FA-AF67-CC42E2B48F7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BDEEC3-C9AF-4F6F-990B-B81867C2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8104" y="1677750"/>
            <a:ext cx="8915399" cy="14688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atin typeface="Miama Nueva" panose="02000603000000000000" pitchFamily="2" charset="-52"/>
              </a:rPr>
              <a:t>Мистецтво створення </a:t>
            </a:r>
            <a:br>
              <a:rPr lang="uk-UA" sz="6000" b="1" dirty="0" smtClean="0">
                <a:latin typeface="Miama Nueva" panose="02000603000000000000" pitchFamily="2" charset="-52"/>
              </a:rPr>
            </a:br>
            <a:r>
              <a:rPr lang="uk-UA" sz="6000" b="1" dirty="0" smtClean="0">
                <a:latin typeface="Miama Nueva" panose="02000603000000000000" pitchFamily="2" charset="-52"/>
              </a:rPr>
              <a:t>«Я»-образу</a:t>
            </a:r>
            <a:endParaRPr lang="en-US" sz="6000" b="1" dirty="0">
              <a:latin typeface="Miama Nueva" panose="02000603000000000000" pitchFamily="2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1783080" y="5516879"/>
            <a:ext cx="10637520" cy="822959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Miama Nueva" panose="02000603000000000000" pitchFamily="2" charset="-52"/>
              </a:rPr>
              <a:t>Оксана Чайка, </a:t>
            </a:r>
            <a:r>
              <a:rPr lang="en-US" sz="2800" dirty="0" smtClean="0">
                <a:latin typeface="Miama Nueva" panose="02000603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PhD</a:t>
            </a:r>
            <a:r>
              <a:rPr lang="uk-UA" sz="2800" dirty="0" smtClean="0">
                <a:latin typeface="Miama Nueva" panose="02000603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корпоративний </a:t>
            </a:r>
            <a:r>
              <a:rPr lang="uk-UA" sz="2800" smtClean="0">
                <a:latin typeface="Miama Nueva" panose="02000603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коуч</a:t>
            </a:r>
            <a:r>
              <a:rPr lang="en-US" sz="2800" smtClean="0">
                <a:latin typeface="Miama Nueva" panose="02000603000000000000" pitchFamily="2" charset="-52"/>
              </a:rPr>
              <a:t>  </a:t>
            </a:r>
            <a:endParaRPr lang="uk-UA" sz="2800" dirty="0" smtClean="0"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62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Трішки математики…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602127"/>
              </p:ext>
            </p:extLst>
          </p:nvPr>
        </p:nvGraphicFramePr>
        <p:xfrm>
          <a:off x="2589213" y="2133600"/>
          <a:ext cx="5408739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37708544"/>
              </p:ext>
            </p:extLst>
          </p:nvPr>
        </p:nvGraphicFramePr>
        <p:xfrm>
          <a:off x="7290816" y="1158240"/>
          <a:ext cx="4213796" cy="498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27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Вміння представлятися</a:t>
            </a:r>
            <a:endParaRPr lang="en-US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3716977" y="2683822"/>
            <a:ext cx="3135085" cy="2303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ЩО?</a:t>
            </a:r>
            <a:endParaRPr lang="en-US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84" y="3356904"/>
            <a:ext cx="4331128" cy="350109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100" y="1751230"/>
            <a:ext cx="3151905" cy="23227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H="1">
            <a:off x="7031077" y="2410691"/>
            <a:ext cx="1982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ЯК?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329547" y="4721660"/>
            <a:ext cx="4156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НАВІЩО</a:t>
            </a:r>
            <a:r>
              <a:rPr lang="ru-RU" sz="6000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569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Мистецтво представитися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1905000"/>
            <a:ext cx="4191990" cy="35430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905000"/>
            <a:ext cx="4313238" cy="3543083"/>
          </a:xfrm>
        </p:spPr>
      </p:pic>
      <p:sp>
        <p:nvSpPr>
          <p:cNvPr id="8" name="Прямоугольник 7"/>
          <p:cNvSpPr/>
          <p:nvPr/>
        </p:nvSpPr>
        <p:spPr>
          <a:xfrm>
            <a:off x="2220687" y="5448083"/>
            <a:ext cx="94646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0"/>
              </a:rPr>
              <a:t>Мистецтво створення власного образу = спосіб, який мовець обирає для самопрезентації перед аудиторією з метою її контролю чи формування думки про нього  </a:t>
            </a:r>
            <a:endParaRPr lang="ru-RU" sz="2000" b="1" cap="none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1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9863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ЩО?</a:t>
            </a:r>
            <a:r>
              <a:rPr lang="uk-UA" dirty="0"/>
              <a:t>	</a:t>
            </a:r>
            <a:r>
              <a:rPr lang="uk-UA" dirty="0" smtClean="0"/>
              <a:t>									ЯК?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0436"/>
            <a:ext cx="8915400" cy="4300785"/>
          </a:xfrm>
        </p:spPr>
        <p:txBody>
          <a:bodyPr>
            <a:noAutofit/>
          </a:bodyPr>
          <a:lstStyle/>
          <a:p>
            <a:r>
              <a:rPr lang="uk-UA" sz="3000" dirty="0" smtClean="0"/>
              <a:t>Зовнішній вигляд – ідеальний </a:t>
            </a:r>
            <a:r>
              <a:rPr lang="en-US" sz="3000" dirty="0" smtClean="0"/>
              <a:t>VS ‘casual’ </a:t>
            </a:r>
            <a:r>
              <a:rPr lang="uk-UA" sz="3000" dirty="0" smtClean="0"/>
              <a:t>чи</a:t>
            </a:r>
            <a:r>
              <a:rPr lang="en-US" sz="3000" dirty="0" smtClean="0"/>
              <a:t> ‘smart casual’</a:t>
            </a:r>
          </a:p>
          <a:p>
            <a:r>
              <a:rPr lang="uk-UA" sz="3000" dirty="0" smtClean="0"/>
              <a:t> Дихання та голос</a:t>
            </a:r>
          </a:p>
          <a:p>
            <a:r>
              <a:rPr lang="uk-UA" sz="3000" dirty="0" smtClean="0"/>
              <a:t> Мова тіла, міміка </a:t>
            </a:r>
            <a:r>
              <a:rPr lang="uk-UA" sz="3000" dirty="0"/>
              <a:t>та жести</a:t>
            </a:r>
          </a:p>
          <a:p>
            <a:r>
              <a:rPr lang="uk-UA" sz="3000" dirty="0" smtClean="0"/>
              <a:t> Мовлення – вільне, спокійне, природне</a:t>
            </a:r>
          </a:p>
          <a:p>
            <a:r>
              <a:rPr lang="uk-UA" sz="3000" dirty="0" smtClean="0"/>
              <a:t> Впевненість та атмосфера: </a:t>
            </a:r>
            <a:r>
              <a:rPr lang="uk-UA" sz="3000" dirty="0" err="1" smtClean="0"/>
              <a:t>самосприйняття</a:t>
            </a:r>
            <a:endParaRPr lang="uk-UA" sz="3000" dirty="0" smtClean="0"/>
          </a:p>
          <a:p>
            <a:r>
              <a:rPr lang="uk-UA" sz="3000" dirty="0" smtClean="0"/>
              <a:t> Відсутність страху!!!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47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975" y="609600"/>
            <a:ext cx="5862636" cy="3117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9618" y="1815152"/>
            <a:ext cx="5104263" cy="4790364"/>
          </a:xfrm>
        </p:spPr>
        <p:txBody>
          <a:bodyPr>
            <a:normAutofit fontScale="92500" lnSpcReduction="20000"/>
          </a:bodyPr>
          <a:lstStyle/>
          <a:p>
            <a:r>
              <a:rPr lang="uk-UA" sz="3500" b="1" dirty="0" smtClean="0"/>
              <a:t>ДЯКУЮ ЗА УВАГУ</a:t>
            </a:r>
            <a:r>
              <a:rPr lang="uk-UA" sz="3200" b="1" dirty="0" smtClean="0"/>
              <a:t>!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uk-UA" sz="3200" b="1" i="1" smtClean="0"/>
              <a:t>Розвиваємо </a:t>
            </a:r>
            <a:r>
              <a:rPr lang="uk-UA" sz="3200" b="1" i="1" dirty="0" smtClean="0"/>
              <a:t>щось спільне? </a:t>
            </a:r>
            <a:endParaRPr lang="en-US" sz="3200" b="1" i="1" dirty="0" smtClean="0"/>
          </a:p>
          <a:p>
            <a:endParaRPr lang="uk-UA" sz="3200" dirty="0" smtClean="0"/>
          </a:p>
          <a:p>
            <a:r>
              <a:rPr lang="uk-UA" sz="3200" dirty="0" smtClean="0"/>
              <a:t>+380 50 3714509</a:t>
            </a:r>
          </a:p>
          <a:p>
            <a:r>
              <a:rPr lang="en-US" sz="3200" dirty="0" smtClean="0"/>
              <a:t>oxana.chaika@yahoo.es</a:t>
            </a:r>
            <a:endParaRPr lang="uk-UA" sz="3200" dirty="0" smtClean="0"/>
          </a:p>
          <a:p>
            <a:endParaRPr lang="en-US" sz="3200" dirty="0"/>
          </a:p>
        </p:txBody>
      </p:sp>
      <p:pic>
        <p:nvPicPr>
          <p:cNvPr id="4" name="Picture 4" descr="Image result for африкан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16601"/>
            <a:ext cx="6191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9677"/>
          </a:xfrm>
        </p:spPr>
        <p:txBody>
          <a:bodyPr/>
          <a:lstStyle/>
          <a:p>
            <a:r>
              <a:rPr lang="uk-UA" dirty="0" smtClean="0"/>
              <a:t>Давайте знайомитися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03057" y="2528757"/>
            <a:ext cx="2401554" cy="313506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78676" y="2133599"/>
            <a:ext cx="7151426" cy="4417325"/>
          </a:xfrm>
        </p:spPr>
        <p:txBody>
          <a:bodyPr>
            <a:normAutofit fontScale="77500" lnSpcReduction="20000"/>
          </a:bodyPr>
          <a:lstStyle/>
          <a:p>
            <a:r>
              <a:rPr lang="uk-UA" sz="3600" b="1" dirty="0" smtClean="0">
                <a:latin typeface="Baskerville Old Face" panose="02020602080505020303" pitchFamily="18" charset="0"/>
              </a:rPr>
              <a:t>Оксана Чайка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300" dirty="0" smtClean="0">
                <a:latin typeface="Baskerville Old Face" panose="02020602080505020303" pitchFamily="18" charset="0"/>
              </a:rPr>
              <a:t>Ваша колега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300" dirty="0" smtClean="0">
                <a:latin typeface="Baskerville Old Face" panose="02020602080505020303" pitchFamily="18" charset="0"/>
              </a:rPr>
              <a:t>Партнер, член правління АК «</a:t>
            </a:r>
            <a:r>
              <a:rPr lang="uk-UA" sz="3300" dirty="0" err="1" smtClean="0">
                <a:latin typeface="Baskerville Old Face" panose="02020602080505020303" pitchFamily="18" charset="0"/>
              </a:rPr>
              <a:t>Кроу</a:t>
            </a:r>
            <a:r>
              <a:rPr lang="uk-UA" sz="3300" dirty="0" smtClean="0">
                <a:latin typeface="Baskerville Old Face" panose="02020602080505020303" pitchFamily="18" charset="0"/>
              </a:rPr>
              <a:t> Україна», 8-ї аудиторської мережі  (</a:t>
            </a:r>
            <a:r>
              <a:rPr lang="en-US" sz="3300" dirty="0" smtClean="0">
                <a:latin typeface="Baskerville Old Face" panose="02020602080505020303" pitchFamily="18" charset="0"/>
              </a:rPr>
              <a:t>Crowe Global</a:t>
            </a:r>
            <a:r>
              <a:rPr lang="uk-UA" sz="3300" dirty="0" smtClean="0">
                <a:latin typeface="Baskerville Old Face" panose="02020602080505020303" pitchFamily="18" charset="0"/>
              </a:rPr>
              <a:t>) у світі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300" dirty="0" smtClean="0">
                <a:latin typeface="Baskerville Old Face" panose="02020602080505020303" pitchFamily="18" charset="0"/>
              </a:rPr>
              <a:t>Радник топ-менеджерів </a:t>
            </a:r>
            <a:r>
              <a:rPr lang="en-US" sz="3300" dirty="0" smtClean="0">
                <a:latin typeface="Baskerville Old Face" panose="02020602080505020303" pitchFamily="18" charset="0"/>
              </a:rPr>
              <a:t>BNP Paribas </a:t>
            </a:r>
            <a:r>
              <a:rPr lang="uk-UA" sz="3300" dirty="0" smtClean="0">
                <a:latin typeface="Baskerville Old Face" panose="02020602080505020303" pitchFamily="18" charset="0"/>
              </a:rPr>
              <a:t>в Україні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300" dirty="0" smtClean="0">
                <a:latin typeface="Baskerville Old Face" panose="02020602080505020303" pitchFamily="18" charset="0"/>
              </a:rPr>
              <a:t>Стратегічний консультант з розвитку особистості</a:t>
            </a:r>
            <a:r>
              <a:rPr lang="en-US" sz="3300" dirty="0" smtClean="0">
                <a:latin typeface="Baskerville Old Face" panose="02020602080505020303" pitchFamily="18" charset="0"/>
              </a:rPr>
              <a:t> </a:t>
            </a:r>
            <a:r>
              <a:rPr lang="uk-UA" sz="3300" dirty="0" smtClean="0">
                <a:latin typeface="Baskerville Old Face" panose="02020602080505020303" pitchFamily="18" charset="0"/>
              </a:rPr>
              <a:t>політичних діячів  України  (</a:t>
            </a:r>
            <a:r>
              <a:rPr lang="en-US" sz="3300" dirty="0" smtClean="0">
                <a:latin typeface="Baskerville Old Face" panose="02020602080505020303" pitchFamily="18" charset="0"/>
              </a:rPr>
              <a:t>Image-maker)</a:t>
            </a:r>
            <a:r>
              <a:rPr lang="uk-UA" sz="3300" dirty="0" smtClean="0">
                <a:latin typeface="Baskerville Old Face" panose="02020602080505020303" pitchFamily="18" charset="0"/>
              </a:rPr>
              <a:t> </a:t>
            </a:r>
            <a:endParaRPr lang="uk-UA" sz="3300" dirty="0">
              <a:latin typeface="Baskerville Old Face" panose="020206020805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3300" dirty="0" smtClean="0">
                <a:latin typeface="Baskerville Old Face" panose="02020602080505020303" pitchFamily="18" charset="0"/>
              </a:rPr>
              <a:t>Перекладач у міжнародних перемовинах</a:t>
            </a:r>
            <a:endParaRPr lang="en-US" sz="3300" dirty="0" smtClean="0">
              <a:latin typeface="Baskerville Old Face" panose="020206020805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2" y="613239"/>
            <a:ext cx="6270172" cy="61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хороша люди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1323833"/>
            <a:ext cx="5710498" cy="41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00" y="739483"/>
            <a:ext cx="6858263" cy="56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408965"/>
            <a:ext cx="5663821" cy="58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1" y="1058377"/>
            <a:ext cx="6117348" cy="53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42" y="623627"/>
            <a:ext cx="3607811" cy="2992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15" y="623626"/>
            <a:ext cx="3672446" cy="299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79" y="3616139"/>
            <a:ext cx="3135751" cy="3241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82" y="3616140"/>
            <a:ext cx="3693227" cy="3241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1351" y="596252"/>
            <a:ext cx="27966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експерт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H="1" flipV="1">
            <a:off x="6092043" y="597404"/>
            <a:ext cx="458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хороша        людина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6312" y="-391886"/>
            <a:ext cx="439386" cy="745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810" y="3616139"/>
            <a:ext cx="19036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0"/>
                <a:effectLst/>
              </a:rPr>
              <a:t>продавець</a:t>
            </a:r>
            <a:endParaRPr lang="ru-RU" sz="2400" b="1" cap="none" spc="0" dirty="0">
              <a:ln w="0"/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3767" y="3553950"/>
            <a:ext cx="251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ш</a:t>
            </a:r>
            <a:r>
              <a:rPr lang="uk-UA" sz="2800" b="1" dirty="0" smtClean="0"/>
              <a:t>оу-особа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26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2" y="807522"/>
            <a:ext cx="7837714" cy="6050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0722" y="-106878"/>
            <a:ext cx="7053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Хто</a:t>
            </a:r>
            <a:r>
              <a:rPr lang="ru-RU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5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це</a:t>
            </a:r>
            <a:r>
              <a:rPr lang="ru-RU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?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7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4000</TotalTime>
  <Words>161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Baskerville Old Face</vt:lpstr>
      <vt:lpstr>Century Gothic</vt:lpstr>
      <vt:lpstr>Miama Nueva</vt:lpstr>
      <vt:lpstr>Wingdings 3</vt:lpstr>
      <vt:lpstr>Легкий дым</vt:lpstr>
      <vt:lpstr>Мистецтво створення  «Я»-образу</vt:lpstr>
      <vt:lpstr>Давайте знайомитися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Трішки математики…</vt:lpstr>
      <vt:lpstr>Вміння представлятися</vt:lpstr>
      <vt:lpstr>Мистецтво представитися</vt:lpstr>
      <vt:lpstr>ЩО?          ЯК?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створення «Я»-образу</dc:title>
  <dc:creator>Oxana Chaika</dc:creator>
  <cp:lastModifiedBy>Oxana Chaika</cp:lastModifiedBy>
  <cp:revision>44</cp:revision>
  <cp:lastPrinted>2020-02-03T13:34:25Z</cp:lastPrinted>
  <dcterms:created xsi:type="dcterms:W3CDTF">2019-08-13T08:52:11Z</dcterms:created>
  <dcterms:modified xsi:type="dcterms:W3CDTF">2020-02-06T07:59:09Z</dcterms:modified>
</cp:coreProperties>
</file>