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2" r:id="rId3"/>
    <p:sldId id="263" r:id="rId4"/>
    <p:sldId id="256" r:id="rId5"/>
    <p:sldId id="257" r:id="rId6"/>
    <p:sldId id="258" r:id="rId7"/>
    <p:sldId id="259" r:id="rId8"/>
    <p:sldId id="265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71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73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48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31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0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680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71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57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846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53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744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8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6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79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2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60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128D6F-457D-4134-B3BA-8D8B0737EDEF}" type="datetimeFigureOut">
              <a:rPr lang="uk-UA" smtClean="0"/>
              <a:t>06.09.2019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494869-3E37-4D4E-9394-4E9C3AEAF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48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896776" cy="297180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Послідовність проведення акредитації освітніх програм </a:t>
            </a:r>
            <a:br>
              <a:rPr lang="uk-UA" b="1" dirty="0" smtClean="0"/>
            </a:br>
            <a:r>
              <a:rPr lang="uk-UA" b="1" dirty="0" smtClean="0"/>
              <a:t>в НАЗЯВО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88" y="4817533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49" t="4533" r="51745" b="16133"/>
          <a:stretch/>
        </p:blipFill>
        <p:spPr>
          <a:xfrm>
            <a:off x="2743200" y="83634"/>
            <a:ext cx="5653668" cy="669073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103649" y="0"/>
            <a:ext cx="2999678" cy="4237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791413" y="2029522"/>
            <a:ext cx="4081347" cy="12043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9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725" t="16000" r="27900" b="17467"/>
          <a:stretch/>
        </p:blipFill>
        <p:spPr>
          <a:xfrm>
            <a:off x="109730" y="72652"/>
            <a:ext cx="5986270" cy="6712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525" t="15200" r="28050" b="20667"/>
          <a:stretch/>
        </p:blipFill>
        <p:spPr>
          <a:xfrm>
            <a:off x="6213181" y="48435"/>
            <a:ext cx="5889632" cy="676112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891989" y="72652"/>
            <a:ext cx="4081347" cy="9663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7117323" y="1193180"/>
            <a:ext cx="4081347" cy="6356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1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1" t="12677" r="14567" b="33890"/>
          <a:stretch/>
        </p:blipFill>
        <p:spPr>
          <a:xfrm>
            <a:off x="1182030" y="490712"/>
            <a:ext cx="10144310" cy="49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5" t="22675" r="16167" b="17787"/>
          <a:stretch/>
        </p:blipFill>
        <p:spPr>
          <a:xfrm>
            <a:off x="2571191" y="223024"/>
            <a:ext cx="7270596" cy="4239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27" t="28304" r="15582" b="51083"/>
          <a:stretch/>
        </p:blipFill>
        <p:spPr>
          <a:xfrm>
            <a:off x="1154429" y="4661210"/>
            <a:ext cx="10104121" cy="18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550" t="16133" r="20376" b="14680"/>
          <a:stretch/>
        </p:blipFill>
        <p:spPr>
          <a:xfrm>
            <a:off x="724829" y="64449"/>
            <a:ext cx="10437542" cy="67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4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51" t="19567" r="17026" b="16401"/>
          <a:stretch/>
        </p:blipFill>
        <p:spPr>
          <a:xfrm>
            <a:off x="401444" y="0"/>
            <a:ext cx="11151220" cy="68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700" t="15866" r="28275" b="10133"/>
          <a:stretch/>
        </p:blipFill>
        <p:spPr>
          <a:xfrm>
            <a:off x="411480" y="257175"/>
            <a:ext cx="4880610" cy="63436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38037" y="257175"/>
            <a:ext cx="3427143" cy="7348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374" t="16934" r="22391" b="25870"/>
          <a:stretch/>
        </p:blipFill>
        <p:spPr>
          <a:xfrm>
            <a:off x="5420887" y="1174224"/>
            <a:ext cx="6588977" cy="490319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794808" y="2026502"/>
            <a:ext cx="4300655" cy="7348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78794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5</Words>
  <Application>Microsoft Office PowerPoint</Application>
  <PresentationFormat>Широкий екран</PresentationFormat>
  <Paragraphs>1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Послідовність проведення акредитації освітніх програм  в НАЗЯВО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 Windows</dc:creator>
  <cp:lastModifiedBy>Користувач Windows</cp:lastModifiedBy>
  <cp:revision>5</cp:revision>
  <dcterms:created xsi:type="dcterms:W3CDTF">2019-09-06T06:12:33Z</dcterms:created>
  <dcterms:modified xsi:type="dcterms:W3CDTF">2019-09-06T09:00:53Z</dcterms:modified>
</cp:coreProperties>
</file>