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31"/>
    <p:restoredTop sz="94643"/>
  </p:normalViewPr>
  <p:slideViewPr>
    <p:cSldViewPr snapToGrid="0" snapToObjects="1">
      <p:cViewPr varScale="1">
        <p:scale>
          <a:sx n="96" d="100"/>
          <a:sy n="96" d="100"/>
        </p:scale>
        <p:origin x="37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363628-06CF-4945-8C19-07A4835C8813}" type="doc">
      <dgm:prSet loTypeId="urn:microsoft.com/office/officeart/2005/8/layout/gear1" loCatId="" qsTypeId="urn:microsoft.com/office/officeart/2005/8/quickstyle/3d3" qsCatId="3D" csTypeId="urn:microsoft.com/office/officeart/2005/8/colors/accent1_2" csCatId="accent1" phldr="1"/>
      <dgm:spPr/>
    </dgm:pt>
    <dgm:pt modelId="{387A4936-6950-8A47-8200-CC85B98AB942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60%</a:t>
          </a:r>
        </a:p>
      </dgm:t>
    </dgm:pt>
    <dgm:pt modelId="{399B36A1-9722-8940-83D4-02CCC24A5850}" type="parTrans" cxnId="{2BACA82A-9964-9446-9C0B-C93D329D5CC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36E4BF3-0382-6743-8538-AB671E28952E}" type="sibTrans" cxnId="{2BACA82A-9964-9446-9C0B-C93D329D5CC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1F250CE-4BB8-AF4F-8434-0C7E2D1EB43E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30%</a:t>
          </a:r>
        </a:p>
      </dgm:t>
    </dgm:pt>
    <dgm:pt modelId="{FF6CFA63-DE29-2744-93FE-1B5AF26E715E}" type="parTrans" cxnId="{1538958A-6656-6F4B-9CD7-BCFC1DAF89A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8AF22C1-2639-234F-951D-7428D219EB21}" type="sibTrans" cxnId="{1538958A-6656-6F4B-9CD7-BCFC1DAF89A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7C5725D-5ED9-D444-9496-0907AF9935CE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10%</a:t>
          </a:r>
        </a:p>
      </dgm:t>
    </dgm:pt>
    <dgm:pt modelId="{411F6D9C-F3AE-6E44-94AF-13E7C940D9AE}" type="parTrans" cxnId="{069DAC44-8A96-F742-8D00-5001D708FA9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6BB8302-0CC3-B34D-9AE6-8C2B1C7A08D0}" type="sibTrans" cxnId="{069DAC44-8A96-F742-8D00-5001D708FA9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89FDFE4-FC3A-6043-BE06-07FB4DD20E18}" type="pres">
      <dgm:prSet presAssocID="{47363628-06CF-4945-8C19-07A4835C881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3E187FBF-91A3-4A4E-9E52-BD484587D08E}" type="pres">
      <dgm:prSet presAssocID="{387A4936-6950-8A47-8200-CC85B98AB942}" presName="gear1" presStyleLbl="node1" presStyleIdx="0" presStyleCnt="3">
        <dgm:presLayoutVars>
          <dgm:chMax val="1"/>
          <dgm:bulletEnabled val="1"/>
        </dgm:presLayoutVars>
      </dgm:prSet>
      <dgm:spPr/>
    </dgm:pt>
    <dgm:pt modelId="{0C0211AD-B3F0-0F43-A50F-16792DACA291}" type="pres">
      <dgm:prSet presAssocID="{387A4936-6950-8A47-8200-CC85B98AB942}" presName="gear1srcNode" presStyleLbl="node1" presStyleIdx="0" presStyleCnt="3"/>
      <dgm:spPr/>
    </dgm:pt>
    <dgm:pt modelId="{30AF2095-5841-7D4E-BB75-F2E5213C5645}" type="pres">
      <dgm:prSet presAssocID="{387A4936-6950-8A47-8200-CC85B98AB942}" presName="gear1dstNode" presStyleLbl="node1" presStyleIdx="0" presStyleCnt="3"/>
      <dgm:spPr/>
    </dgm:pt>
    <dgm:pt modelId="{F73F544E-176E-0240-A657-9D7AFE438BA3}" type="pres">
      <dgm:prSet presAssocID="{61F250CE-4BB8-AF4F-8434-0C7E2D1EB43E}" presName="gear2" presStyleLbl="node1" presStyleIdx="1" presStyleCnt="3">
        <dgm:presLayoutVars>
          <dgm:chMax val="1"/>
          <dgm:bulletEnabled val="1"/>
        </dgm:presLayoutVars>
      </dgm:prSet>
      <dgm:spPr/>
    </dgm:pt>
    <dgm:pt modelId="{3CF046ED-F3A8-7540-9358-EBCC8AFA78F3}" type="pres">
      <dgm:prSet presAssocID="{61F250CE-4BB8-AF4F-8434-0C7E2D1EB43E}" presName="gear2srcNode" presStyleLbl="node1" presStyleIdx="1" presStyleCnt="3"/>
      <dgm:spPr/>
    </dgm:pt>
    <dgm:pt modelId="{6689DAA0-8712-9745-9931-4EA9508060E9}" type="pres">
      <dgm:prSet presAssocID="{61F250CE-4BB8-AF4F-8434-0C7E2D1EB43E}" presName="gear2dstNode" presStyleLbl="node1" presStyleIdx="1" presStyleCnt="3"/>
      <dgm:spPr/>
    </dgm:pt>
    <dgm:pt modelId="{977CE91F-53B0-5E4F-A54A-99F387A39DF3}" type="pres">
      <dgm:prSet presAssocID="{F7C5725D-5ED9-D444-9496-0907AF9935CE}" presName="gear3" presStyleLbl="node1" presStyleIdx="2" presStyleCnt="3"/>
      <dgm:spPr/>
    </dgm:pt>
    <dgm:pt modelId="{AD053DA2-6C06-6341-B58F-5CBD996A196D}" type="pres">
      <dgm:prSet presAssocID="{F7C5725D-5ED9-D444-9496-0907AF9935CE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8886C628-B4FC-BB47-85A3-FFAC592D9175}" type="pres">
      <dgm:prSet presAssocID="{F7C5725D-5ED9-D444-9496-0907AF9935CE}" presName="gear3srcNode" presStyleLbl="node1" presStyleIdx="2" presStyleCnt="3"/>
      <dgm:spPr/>
    </dgm:pt>
    <dgm:pt modelId="{21C5A389-B3A4-394F-A46E-1BC156ED7C4F}" type="pres">
      <dgm:prSet presAssocID="{F7C5725D-5ED9-D444-9496-0907AF9935CE}" presName="gear3dstNode" presStyleLbl="node1" presStyleIdx="2" presStyleCnt="3"/>
      <dgm:spPr/>
    </dgm:pt>
    <dgm:pt modelId="{AAF90A0C-4096-DE4E-A860-09C83936A8BF}" type="pres">
      <dgm:prSet presAssocID="{F36E4BF3-0382-6743-8538-AB671E28952E}" presName="connector1" presStyleLbl="sibTrans2D1" presStyleIdx="0" presStyleCnt="3"/>
      <dgm:spPr/>
    </dgm:pt>
    <dgm:pt modelId="{539397C0-D84D-3D4F-BC43-64C0A628FD20}" type="pres">
      <dgm:prSet presAssocID="{48AF22C1-2639-234F-951D-7428D219EB21}" presName="connector2" presStyleLbl="sibTrans2D1" presStyleIdx="1" presStyleCnt="3"/>
      <dgm:spPr/>
    </dgm:pt>
    <dgm:pt modelId="{992CEAE7-DCDC-534E-90D4-BA4E491C3193}" type="pres">
      <dgm:prSet presAssocID="{B6BB8302-0CC3-B34D-9AE6-8C2B1C7A08D0}" presName="connector3" presStyleLbl="sibTrans2D1" presStyleIdx="2" presStyleCnt="3"/>
      <dgm:spPr/>
    </dgm:pt>
  </dgm:ptLst>
  <dgm:cxnLst>
    <dgm:cxn modelId="{C6F25C06-0EC9-0746-8882-4C1A9DBD23FF}" type="presOf" srcId="{B6BB8302-0CC3-B34D-9AE6-8C2B1C7A08D0}" destId="{992CEAE7-DCDC-534E-90D4-BA4E491C3193}" srcOrd="0" destOrd="0" presId="urn:microsoft.com/office/officeart/2005/8/layout/gear1"/>
    <dgm:cxn modelId="{5F579009-A356-ED4E-9CF7-69671581C687}" type="presOf" srcId="{61F250CE-4BB8-AF4F-8434-0C7E2D1EB43E}" destId="{6689DAA0-8712-9745-9931-4EA9508060E9}" srcOrd="2" destOrd="0" presId="urn:microsoft.com/office/officeart/2005/8/layout/gear1"/>
    <dgm:cxn modelId="{2BACA82A-9964-9446-9C0B-C93D329D5CC7}" srcId="{47363628-06CF-4945-8C19-07A4835C8813}" destId="{387A4936-6950-8A47-8200-CC85B98AB942}" srcOrd="0" destOrd="0" parTransId="{399B36A1-9722-8940-83D4-02CCC24A5850}" sibTransId="{F36E4BF3-0382-6743-8538-AB671E28952E}"/>
    <dgm:cxn modelId="{069DAC44-8A96-F742-8D00-5001D708FA9F}" srcId="{47363628-06CF-4945-8C19-07A4835C8813}" destId="{F7C5725D-5ED9-D444-9496-0907AF9935CE}" srcOrd="2" destOrd="0" parTransId="{411F6D9C-F3AE-6E44-94AF-13E7C940D9AE}" sibTransId="{B6BB8302-0CC3-B34D-9AE6-8C2B1C7A08D0}"/>
    <dgm:cxn modelId="{48455E47-53DE-9748-AE90-ED9FACD20F20}" type="presOf" srcId="{61F250CE-4BB8-AF4F-8434-0C7E2D1EB43E}" destId="{F73F544E-176E-0240-A657-9D7AFE438BA3}" srcOrd="0" destOrd="0" presId="urn:microsoft.com/office/officeart/2005/8/layout/gear1"/>
    <dgm:cxn modelId="{18BE6E66-1B47-2646-A632-07507086BF4D}" type="presOf" srcId="{387A4936-6950-8A47-8200-CC85B98AB942}" destId="{3E187FBF-91A3-4A4E-9E52-BD484587D08E}" srcOrd="0" destOrd="0" presId="urn:microsoft.com/office/officeart/2005/8/layout/gear1"/>
    <dgm:cxn modelId="{52323368-18B0-CB44-96FD-39A4F85D77DF}" type="presOf" srcId="{47363628-06CF-4945-8C19-07A4835C8813}" destId="{C89FDFE4-FC3A-6043-BE06-07FB4DD20E18}" srcOrd="0" destOrd="0" presId="urn:microsoft.com/office/officeart/2005/8/layout/gear1"/>
    <dgm:cxn modelId="{2247D179-0974-F541-A017-A2ED9D24AF11}" type="presOf" srcId="{F7C5725D-5ED9-D444-9496-0907AF9935CE}" destId="{AD053DA2-6C06-6341-B58F-5CBD996A196D}" srcOrd="1" destOrd="0" presId="urn:microsoft.com/office/officeart/2005/8/layout/gear1"/>
    <dgm:cxn modelId="{1538958A-6656-6F4B-9CD7-BCFC1DAF89AB}" srcId="{47363628-06CF-4945-8C19-07A4835C8813}" destId="{61F250CE-4BB8-AF4F-8434-0C7E2D1EB43E}" srcOrd="1" destOrd="0" parTransId="{FF6CFA63-DE29-2744-93FE-1B5AF26E715E}" sibTransId="{48AF22C1-2639-234F-951D-7428D219EB21}"/>
    <dgm:cxn modelId="{351F83A9-B8AE-8F41-86DD-E7FD19940B70}" type="presOf" srcId="{387A4936-6950-8A47-8200-CC85B98AB942}" destId="{0C0211AD-B3F0-0F43-A50F-16792DACA291}" srcOrd="1" destOrd="0" presId="urn:microsoft.com/office/officeart/2005/8/layout/gear1"/>
    <dgm:cxn modelId="{A4BF23B0-3A94-EF4E-9A6A-F0A222094F43}" type="presOf" srcId="{48AF22C1-2639-234F-951D-7428D219EB21}" destId="{539397C0-D84D-3D4F-BC43-64C0A628FD20}" srcOrd="0" destOrd="0" presId="urn:microsoft.com/office/officeart/2005/8/layout/gear1"/>
    <dgm:cxn modelId="{D4FF9CB2-B2A2-F143-8F6A-226F66D595E9}" type="presOf" srcId="{F7C5725D-5ED9-D444-9496-0907AF9935CE}" destId="{8886C628-B4FC-BB47-85A3-FFAC592D9175}" srcOrd="2" destOrd="0" presId="urn:microsoft.com/office/officeart/2005/8/layout/gear1"/>
    <dgm:cxn modelId="{442593C0-E957-934B-9EEC-405C96C7317F}" type="presOf" srcId="{F36E4BF3-0382-6743-8538-AB671E28952E}" destId="{AAF90A0C-4096-DE4E-A860-09C83936A8BF}" srcOrd="0" destOrd="0" presId="urn:microsoft.com/office/officeart/2005/8/layout/gear1"/>
    <dgm:cxn modelId="{5C4C89E4-B917-AA4F-8A4E-C1EF531B3FEE}" type="presOf" srcId="{387A4936-6950-8A47-8200-CC85B98AB942}" destId="{30AF2095-5841-7D4E-BB75-F2E5213C5645}" srcOrd="2" destOrd="0" presId="urn:microsoft.com/office/officeart/2005/8/layout/gear1"/>
    <dgm:cxn modelId="{8648F7E5-75F5-4149-A852-D89BFF3CEA80}" type="presOf" srcId="{F7C5725D-5ED9-D444-9496-0907AF9935CE}" destId="{977CE91F-53B0-5E4F-A54A-99F387A39DF3}" srcOrd="0" destOrd="0" presId="urn:microsoft.com/office/officeart/2005/8/layout/gear1"/>
    <dgm:cxn modelId="{8A95A6F2-22B0-F242-8497-761DFC90E7AF}" type="presOf" srcId="{61F250CE-4BB8-AF4F-8434-0C7E2D1EB43E}" destId="{3CF046ED-F3A8-7540-9358-EBCC8AFA78F3}" srcOrd="1" destOrd="0" presId="urn:microsoft.com/office/officeart/2005/8/layout/gear1"/>
    <dgm:cxn modelId="{9484E6F7-F844-8540-AE47-DBEB3BC09374}" type="presOf" srcId="{F7C5725D-5ED9-D444-9496-0907AF9935CE}" destId="{21C5A389-B3A4-394F-A46E-1BC156ED7C4F}" srcOrd="3" destOrd="0" presId="urn:microsoft.com/office/officeart/2005/8/layout/gear1"/>
    <dgm:cxn modelId="{8F16D4CE-A23C-CD4E-9D5C-62B49296D177}" type="presParOf" srcId="{C89FDFE4-FC3A-6043-BE06-07FB4DD20E18}" destId="{3E187FBF-91A3-4A4E-9E52-BD484587D08E}" srcOrd="0" destOrd="0" presId="urn:microsoft.com/office/officeart/2005/8/layout/gear1"/>
    <dgm:cxn modelId="{45554C01-80B6-554C-9146-0061E679B90A}" type="presParOf" srcId="{C89FDFE4-FC3A-6043-BE06-07FB4DD20E18}" destId="{0C0211AD-B3F0-0F43-A50F-16792DACA291}" srcOrd="1" destOrd="0" presId="urn:microsoft.com/office/officeart/2005/8/layout/gear1"/>
    <dgm:cxn modelId="{343219BB-F81E-4548-8221-B4CFD3E21187}" type="presParOf" srcId="{C89FDFE4-FC3A-6043-BE06-07FB4DD20E18}" destId="{30AF2095-5841-7D4E-BB75-F2E5213C5645}" srcOrd="2" destOrd="0" presId="urn:microsoft.com/office/officeart/2005/8/layout/gear1"/>
    <dgm:cxn modelId="{908C0F98-5AE3-8B4E-95AB-C996F1AB3ACB}" type="presParOf" srcId="{C89FDFE4-FC3A-6043-BE06-07FB4DD20E18}" destId="{F73F544E-176E-0240-A657-9D7AFE438BA3}" srcOrd="3" destOrd="0" presId="urn:microsoft.com/office/officeart/2005/8/layout/gear1"/>
    <dgm:cxn modelId="{508F5245-1651-6241-B63A-A4C50C544FEC}" type="presParOf" srcId="{C89FDFE4-FC3A-6043-BE06-07FB4DD20E18}" destId="{3CF046ED-F3A8-7540-9358-EBCC8AFA78F3}" srcOrd="4" destOrd="0" presId="urn:microsoft.com/office/officeart/2005/8/layout/gear1"/>
    <dgm:cxn modelId="{8932811F-978A-5A4F-9DAB-2AE56D294FC0}" type="presParOf" srcId="{C89FDFE4-FC3A-6043-BE06-07FB4DD20E18}" destId="{6689DAA0-8712-9745-9931-4EA9508060E9}" srcOrd="5" destOrd="0" presId="urn:microsoft.com/office/officeart/2005/8/layout/gear1"/>
    <dgm:cxn modelId="{C41B5536-3AA1-C642-9033-F7102CCD001F}" type="presParOf" srcId="{C89FDFE4-FC3A-6043-BE06-07FB4DD20E18}" destId="{977CE91F-53B0-5E4F-A54A-99F387A39DF3}" srcOrd="6" destOrd="0" presId="urn:microsoft.com/office/officeart/2005/8/layout/gear1"/>
    <dgm:cxn modelId="{5A067529-5B22-C94A-950C-978A272FE3D4}" type="presParOf" srcId="{C89FDFE4-FC3A-6043-BE06-07FB4DD20E18}" destId="{AD053DA2-6C06-6341-B58F-5CBD996A196D}" srcOrd="7" destOrd="0" presId="urn:microsoft.com/office/officeart/2005/8/layout/gear1"/>
    <dgm:cxn modelId="{B51069FE-0B65-C04F-A409-5C4C160074DA}" type="presParOf" srcId="{C89FDFE4-FC3A-6043-BE06-07FB4DD20E18}" destId="{8886C628-B4FC-BB47-85A3-FFAC592D9175}" srcOrd="8" destOrd="0" presId="urn:microsoft.com/office/officeart/2005/8/layout/gear1"/>
    <dgm:cxn modelId="{F67DF1BE-59CE-264E-8300-A75D5AC0100B}" type="presParOf" srcId="{C89FDFE4-FC3A-6043-BE06-07FB4DD20E18}" destId="{21C5A389-B3A4-394F-A46E-1BC156ED7C4F}" srcOrd="9" destOrd="0" presId="urn:microsoft.com/office/officeart/2005/8/layout/gear1"/>
    <dgm:cxn modelId="{3E1B7195-61F9-2148-A9F4-4F23577CCEE6}" type="presParOf" srcId="{C89FDFE4-FC3A-6043-BE06-07FB4DD20E18}" destId="{AAF90A0C-4096-DE4E-A860-09C83936A8BF}" srcOrd="10" destOrd="0" presId="urn:microsoft.com/office/officeart/2005/8/layout/gear1"/>
    <dgm:cxn modelId="{BD761C86-33BD-FC42-A5CC-BFF599F83B68}" type="presParOf" srcId="{C89FDFE4-FC3A-6043-BE06-07FB4DD20E18}" destId="{539397C0-D84D-3D4F-BC43-64C0A628FD20}" srcOrd="11" destOrd="0" presId="urn:microsoft.com/office/officeart/2005/8/layout/gear1"/>
    <dgm:cxn modelId="{3C849169-FD0C-074C-8449-81C814A21CDB}" type="presParOf" srcId="{C89FDFE4-FC3A-6043-BE06-07FB4DD20E18}" destId="{992CEAE7-DCDC-534E-90D4-BA4E491C3193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DED43B-1265-FF45-BDD6-C077CC823DDA}" type="doc">
      <dgm:prSet loTypeId="urn:microsoft.com/office/officeart/2005/8/layout/venn1" loCatId="" qsTypeId="urn:microsoft.com/office/officeart/2005/8/quickstyle/3d1" qsCatId="3D" csTypeId="urn:microsoft.com/office/officeart/2005/8/colors/accent1_2" csCatId="accent1" phldr="1"/>
      <dgm:spPr/>
    </dgm:pt>
    <dgm:pt modelId="{30FBB5B4-2502-664D-B2CE-AD796F542BD3}">
      <dgm:prSet phldrT="[Текст]"/>
      <dgm:spPr/>
      <dgm:t>
        <a:bodyPr/>
        <a:lstStyle/>
        <a:p>
          <a:r>
            <a:rPr lang="uk-UA" b="1" dirty="0"/>
            <a:t>РОЗВІДКА</a:t>
          </a:r>
          <a:endParaRPr lang="ru-RU" dirty="0"/>
        </a:p>
      </dgm:t>
    </dgm:pt>
    <dgm:pt modelId="{03476FD2-845A-AD40-980A-FF32E8BE4B1B}" type="parTrans" cxnId="{98F8DA17-4B29-6248-89AB-4FDA3AE2123C}">
      <dgm:prSet/>
      <dgm:spPr/>
      <dgm:t>
        <a:bodyPr/>
        <a:lstStyle/>
        <a:p>
          <a:endParaRPr lang="ru-RU"/>
        </a:p>
      </dgm:t>
    </dgm:pt>
    <dgm:pt modelId="{65512ED2-5198-AF47-A39E-F101BFFFBA24}" type="sibTrans" cxnId="{98F8DA17-4B29-6248-89AB-4FDA3AE2123C}">
      <dgm:prSet/>
      <dgm:spPr/>
      <dgm:t>
        <a:bodyPr/>
        <a:lstStyle/>
        <a:p>
          <a:endParaRPr lang="ru-RU"/>
        </a:p>
      </dgm:t>
    </dgm:pt>
    <dgm:pt modelId="{12A372AD-CF65-0A4D-B156-98BECD4FC8B8}">
      <dgm:prSet phldrT="[Текст]"/>
      <dgm:spPr/>
      <dgm:t>
        <a:bodyPr/>
        <a:lstStyle/>
        <a:p>
          <a:r>
            <a:rPr lang="uk-UA" b="1" dirty="0"/>
            <a:t>СТРАТЕГІЯ</a:t>
          </a:r>
          <a:endParaRPr lang="ru-RU" dirty="0"/>
        </a:p>
      </dgm:t>
    </dgm:pt>
    <dgm:pt modelId="{5E24E07E-A447-9A49-B727-C6FE9BBE6773}" type="parTrans" cxnId="{13CC3058-C81B-6249-A53A-15B45F62A93C}">
      <dgm:prSet/>
      <dgm:spPr/>
      <dgm:t>
        <a:bodyPr/>
        <a:lstStyle/>
        <a:p>
          <a:endParaRPr lang="ru-RU"/>
        </a:p>
      </dgm:t>
    </dgm:pt>
    <dgm:pt modelId="{E2DB6D5E-221A-5945-994D-A39FFC6A4D88}" type="sibTrans" cxnId="{13CC3058-C81B-6249-A53A-15B45F62A93C}">
      <dgm:prSet/>
      <dgm:spPr/>
      <dgm:t>
        <a:bodyPr/>
        <a:lstStyle/>
        <a:p>
          <a:endParaRPr lang="ru-RU"/>
        </a:p>
      </dgm:t>
    </dgm:pt>
    <dgm:pt modelId="{1AA87376-7D51-0E44-AF93-DE19D0D26758}" type="pres">
      <dgm:prSet presAssocID="{80DED43B-1265-FF45-BDD6-C077CC823DDA}" presName="compositeShape" presStyleCnt="0">
        <dgm:presLayoutVars>
          <dgm:chMax val="7"/>
          <dgm:dir/>
          <dgm:resizeHandles val="exact"/>
        </dgm:presLayoutVars>
      </dgm:prSet>
      <dgm:spPr/>
    </dgm:pt>
    <dgm:pt modelId="{32FAA25C-21BE-5E47-A693-A9AB20E5072B}" type="pres">
      <dgm:prSet presAssocID="{30FBB5B4-2502-664D-B2CE-AD796F542BD3}" presName="circ1" presStyleLbl="vennNode1" presStyleIdx="0" presStyleCnt="2"/>
      <dgm:spPr/>
    </dgm:pt>
    <dgm:pt modelId="{C390C559-6CAA-944A-B63F-75953D7B963E}" type="pres">
      <dgm:prSet presAssocID="{30FBB5B4-2502-664D-B2CE-AD796F542BD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FAFC01A-976C-5544-912E-F78B27DF7711}" type="pres">
      <dgm:prSet presAssocID="{12A372AD-CF65-0A4D-B156-98BECD4FC8B8}" presName="circ2" presStyleLbl="vennNode1" presStyleIdx="1" presStyleCnt="2" custLinFactNeighborX="11140" custLinFactNeighborY="484"/>
      <dgm:spPr/>
    </dgm:pt>
    <dgm:pt modelId="{DD9D1C97-8DDB-034A-883D-5E5B03EB417A}" type="pres">
      <dgm:prSet presAssocID="{12A372AD-CF65-0A4D-B156-98BECD4FC8B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98F8DA17-4B29-6248-89AB-4FDA3AE2123C}" srcId="{80DED43B-1265-FF45-BDD6-C077CC823DDA}" destId="{30FBB5B4-2502-664D-B2CE-AD796F542BD3}" srcOrd="0" destOrd="0" parTransId="{03476FD2-845A-AD40-980A-FF32E8BE4B1B}" sibTransId="{65512ED2-5198-AF47-A39E-F101BFFFBA24}"/>
    <dgm:cxn modelId="{78BBC321-9C2D-F840-950C-3A6D7838622F}" type="presOf" srcId="{30FBB5B4-2502-664D-B2CE-AD796F542BD3}" destId="{C390C559-6CAA-944A-B63F-75953D7B963E}" srcOrd="1" destOrd="0" presId="urn:microsoft.com/office/officeart/2005/8/layout/venn1"/>
    <dgm:cxn modelId="{13CC3058-C81B-6249-A53A-15B45F62A93C}" srcId="{80DED43B-1265-FF45-BDD6-C077CC823DDA}" destId="{12A372AD-CF65-0A4D-B156-98BECD4FC8B8}" srcOrd="1" destOrd="0" parTransId="{5E24E07E-A447-9A49-B727-C6FE9BBE6773}" sibTransId="{E2DB6D5E-221A-5945-994D-A39FFC6A4D88}"/>
    <dgm:cxn modelId="{C12281BD-9DD7-C840-82AD-51BE80E7B147}" type="presOf" srcId="{12A372AD-CF65-0A4D-B156-98BECD4FC8B8}" destId="{DFAFC01A-976C-5544-912E-F78B27DF7711}" srcOrd="0" destOrd="0" presId="urn:microsoft.com/office/officeart/2005/8/layout/venn1"/>
    <dgm:cxn modelId="{152BD6C7-295A-9541-B3D7-55270657D60C}" type="presOf" srcId="{12A372AD-CF65-0A4D-B156-98BECD4FC8B8}" destId="{DD9D1C97-8DDB-034A-883D-5E5B03EB417A}" srcOrd="1" destOrd="0" presId="urn:microsoft.com/office/officeart/2005/8/layout/venn1"/>
    <dgm:cxn modelId="{CFACFAD1-D72C-C846-AED0-CD731827D12E}" type="presOf" srcId="{80DED43B-1265-FF45-BDD6-C077CC823DDA}" destId="{1AA87376-7D51-0E44-AF93-DE19D0D26758}" srcOrd="0" destOrd="0" presId="urn:microsoft.com/office/officeart/2005/8/layout/venn1"/>
    <dgm:cxn modelId="{443F08D7-9541-DD42-87A8-0A0AB5347028}" type="presOf" srcId="{30FBB5B4-2502-664D-B2CE-AD796F542BD3}" destId="{32FAA25C-21BE-5E47-A693-A9AB20E5072B}" srcOrd="0" destOrd="0" presId="urn:microsoft.com/office/officeart/2005/8/layout/venn1"/>
    <dgm:cxn modelId="{47DF9C31-7242-2148-B666-431D646987DC}" type="presParOf" srcId="{1AA87376-7D51-0E44-AF93-DE19D0D26758}" destId="{32FAA25C-21BE-5E47-A693-A9AB20E5072B}" srcOrd="0" destOrd="0" presId="urn:microsoft.com/office/officeart/2005/8/layout/venn1"/>
    <dgm:cxn modelId="{9DAA9BA7-038F-DA43-A3F9-B96BF9C5D87A}" type="presParOf" srcId="{1AA87376-7D51-0E44-AF93-DE19D0D26758}" destId="{C390C559-6CAA-944A-B63F-75953D7B963E}" srcOrd="1" destOrd="0" presId="urn:microsoft.com/office/officeart/2005/8/layout/venn1"/>
    <dgm:cxn modelId="{90B012CC-8080-CA4B-B367-9DA050964974}" type="presParOf" srcId="{1AA87376-7D51-0E44-AF93-DE19D0D26758}" destId="{DFAFC01A-976C-5544-912E-F78B27DF7711}" srcOrd="2" destOrd="0" presId="urn:microsoft.com/office/officeart/2005/8/layout/venn1"/>
    <dgm:cxn modelId="{88747F84-5B72-514F-BB3B-3F2348AB7D55}" type="presParOf" srcId="{1AA87376-7D51-0E44-AF93-DE19D0D26758}" destId="{DD9D1C97-8DDB-034A-883D-5E5B03EB417A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173F81-A3C6-424A-8373-D198B5A5D38B}" type="doc">
      <dgm:prSet loTypeId="urn:microsoft.com/office/officeart/2005/8/layout/balance1" loCatId="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1BF89DE-485B-2948-B751-76BA8872E53B}">
      <dgm:prSet phldrT="[Текст]"/>
      <dgm:spPr/>
      <dgm:t>
        <a:bodyPr/>
        <a:lstStyle/>
        <a:p>
          <a:r>
            <a:rPr lang="ru-RU">
              <a:solidFill>
                <a:schemeClr val="tx1"/>
              </a:solidFill>
            </a:rPr>
            <a:t>Аудіальні</a:t>
          </a:r>
          <a:endParaRPr lang="ru-RU" dirty="0">
            <a:solidFill>
              <a:schemeClr val="tx1"/>
            </a:solidFill>
          </a:endParaRPr>
        </a:p>
      </dgm:t>
    </dgm:pt>
    <dgm:pt modelId="{4AE55854-A3C6-E344-A2F9-39620AA900E5}" type="parTrans" cxnId="{56A77965-547D-3545-89A0-D321C7B068EC}">
      <dgm:prSet/>
      <dgm:spPr/>
      <dgm:t>
        <a:bodyPr/>
        <a:lstStyle/>
        <a:p>
          <a:endParaRPr lang="ru-RU"/>
        </a:p>
      </dgm:t>
    </dgm:pt>
    <dgm:pt modelId="{AB2BD52F-C24E-1C4B-B7C5-85F4C21CC835}" type="sibTrans" cxnId="{56A77965-547D-3545-89A0-D321C7B068EC}">
      <dgm:prSet/>
      <dgm:spPr/>
      <dgm:t>
        <a:bodyPr/>
        <a:lstStyle/>
        <a:p>
          <a:endParaRPr lang="ru-RU"/>
        </a:p>
      </dgm:t>
    </dgm:pt>
    <dgm:pt modelId="{69230992-040D-3A4E-954B-12190100FF65}">
      <dgm:prSet phldrT="[Текст]"/>
      <dgm:spPr/>
      <dgm:t>
        <a:bodyPr/>
        <a:lstStyle/>
        <a:p>
          <a:r>
            <a:rPr lang="ru-RU">
              <a:solidFill>
                <a:schemeClr val="tx1"/>
              </a:solidFill>
            </a:rPr>
            <a:t>Візуальні</a:t>
          </a:r>
          <a:endParaRPr lang="ru-RU" dirty="0">
            <a:solidFill>
              <a:schemeClr val="tx1"/>
            </a:solidFill>
          </a:endParaRPr>
        </a:p>
      </dgm:t>
    </dgm:pt>
    <dgm:pt modelId="{DB9EFD08-59BE-5442-80F7-3B42044020E1}" type="parTrans" cxnId="{0970516D-4128-DB44-9BBE-39321953A01A}">
      <dgm:prSet/>
      <dgm:spPr/>
      <dgm:t>
        <a:bodyPr/>
        <a:lstStyle/>
        <a:p>
          <a:endParaRPr lang="ru-RU"/>
        </a:p>
      </dgm:t>
    </dgm:pt>
    <dgm:pt modelId="{98EE6274-77EB-874C-A172-F3A2A0F62C7F}" type="sibTrans" cxnId="{0970516D-4128-DB44-9BBE-39321953A01A}">
      <dgm:prSet/>
      <dgm:spPr/>
      <dgm:t>
        <a:bodyPr/>
        <a:lstStyle/>
        <a:p>
          <a:endParaRPr lang="ru-RU"/>
        </a:p>
      </dgm:t>
    </dgm:pt>
    <dgm:pt modelId="{8B9D8466-789B-6343-AE3E-D04D077FD27E}">
      <dgm:prSet phldrT="[Текст]"/>
      <dgm:spPr/>
      <dgm:t>
        <a:bodyPr/>
        <a:lstStyle/>
        <a:p>
          <a:r>
            <a:rPr lang="ru-RU" dirty="0" err="1"/>
            <a:t>Залучення</a:t>
          </a:r>
          <a:r>
            <a:rPr lang="ru-RU" dirty="0"/>
            <a:t> до </a:t>
          </a:r>
          <a:r>
            <a:rPr lang="ru-RU" dirty="0" err="1"/>
            <a:t>дії</a:t>
          </a:r>
          <a:endParaRPr lang="ru-RU" dirty="0"/>
        </a:p>
      </dgm:t>
    </dgm:pt>
    <dgm:pt modelId="{0E183443-1899-E04F-99E7-6F4A6FF529C8}" type="parTrans" cxnId="{9B3D173F-FD15-C04D-9DE0-484A2BC5F6D9}">
      <dgm:prSet/>
      <dgm:spPr/>
      <dgm:t>
        <a:bodyPr/>
        <a:lstStyle/>
        <a:p>
          <a:endParaRPr lang="ru-RU"/>
        </a:p>
      </dgm:t>
    </dgm:pt>
    <dgm:pt modelId="{453E181B-1D29-B64B-A3E5-114713301334}" type="sibTrans" cxnId="{9B3D173F-FD15-C04D-9DE0-484A2BC5F6D9}">
      <dgm:prSet/>
      <dgm:spPr/>
      <dgm:t>
        <a:bodyPr/>
        <a:lstStyle/>
        <a:p>
          <a:endParaRPr lang="ru-RU"/>
        </a:p>
      </dgm:t>
    </dgm:pt>
    <dgm:pt modelId="{5BCAE5EB-1535-6546-8F4D-096D88EB2D30}">
      <dgm:prSet phldrT="[Текст]"/>
      <dgm:spPr/>
      <dgm:t>
        <a:bodyPr/>
        <a:lstStyle/>
        <a:p>
          <a:r>
            <a:rPr lang="ru-RU">
              <a:solidFill>
                <a:schemeClr val="tx1"/>
              </a:solidFill>
            </a:rPr>
            <a:t>Питання  </a:t>
          </a:r>
          <a:endParaRPr lang="ru-RU" dirty="0">
            <a:solidFill>
              <a:schemeClr val="tx1"/>
            </a:solidFill>
          </a:endParaRPr>
        </a:p>
      </dgm:t>
    </dgm:pt>
    <dgm:pt modelId="{0256F8D7-E137-2F4A-96F9-0BDD8A607FA1}" type="parTrans" cxnId="{6EB41BE3-61D3-B345-9E54-9D6AC0E9419C}">
      <dgm:prSet/>
      <dgm:spPr/>
      <dgm:t>
        <a:bodyPr/>
        <a:lstStyle/>
        <a:p>
          <a:endParaRPr lang="ru-RU"/>
        </a:p>
      </dgm:t>
    </dgm:pt>
    <dgm:pt modelId="{741A2D31-B518-854C-B675-276AF0E8B9E5}" type="sibTrans" cxnId="{6EB41BE3-61D3-B345-9E54-9D6AC0E9419C}">
      <dgm:prSet/>
      <dgm:spPr/>
      <dgm:t>
        <a:bodyPr/>
        <a:lstStyle/>
        <a:p>
          <a:endParaRPr lang="ru-RU"/>
        </a:p>
      </dgm:t>
    </dgm:pt>
    <dgm:pt modelId="{3ED3BD27-938B-3A4B-B060-12A0D0B6B242}">
      <dgm:prSet phldrT="[Текст]"/>
      <dgm:spPr/>
      <dgm:t>
        <a:bodyPr/>
        <a:lstStyle/>
        <a:p>
          <a:r>
            <a:rPr lang="ru-RU" dirty="0" err="1">
              <a:solidFill>
                <a:schemeClr val="tx1"/>
              </a:solidFill>
            </a:rPr>
            <a:t>Прохання</a:t>
          </a:r>
          <a:r>
            <a:rPr lang="ru-RU" dirty="0">
              <a:solidFill>
                <a:schemeClr val="tx1"/>
              </a:solidFill>
            </a:rPr>
            <a:t> про </a:t>
          </a:r>
          <a:r>
            <a:rPr lang="ru-RU" dirty="0" err="1">
              <a:solidFill>
                <a:schemeClr val="tx1"/>
              </a:solidFill>
            </a:rPr>
            <a:t>допомогу</a:t>
          </a:r>
          <a:endParaRPr lang="ru-RU" dirty="0">
            <a:solidFill>
              <a:schemeClr val="tx1"/>
            </a:solidFill>
          </a:endParaRPr>
        </a:p>
      </dgm:t>
    </dgm:pt>
    <dgm:pt modelId="{E7E96DF2-BA07-4C43-A49F-F30745B2596B}" type="parTrans" cxnId="{8325047E-E1AE-7142-810A-A7DF7D23E4D9}">
      <dgm:prSet/>
      <dgm:spPr/>
      <dgm:t>
        <a:bodyPr/>
        <a:lstStyle/>
        <a:p>
          <a:endParaRPr lang="ru-RU"/>
        </a:p>
      </dgm:t>
    </dgm:pt>
    <dgm:pt modelId="{E89B4FB6-4D34-7E4A-BEB0-C89005AFAB11}" type="sibTrans" cxnId="{8325047E-E1AE-7142-810A-A7DF7D23E4D9}">
      <dgm:prSet/>
      <dgm:spPr/>
      <dgm:t>
        <a:bodyPr/>
        <a:lstStyle/>
        <a:p>
          <a:endParaRPr lang="ru-RU"/>
        </a:p>
      </dgm:t>
    </dgm:pt>
    <dgm:pt modelId="{693F31B3-93D1-8E4F-84D3-3D25AE7E42C3}">
      <dgm:prSet phldrT="[Текст]"/>
      <dgm:spPr/>
      <dgm:t>
        <a:bodyPr/>
        <a:lstStyle/>
        <a:p>
          <a:r>
            <a:rPr lang="ru-RU"/>
            <a:t>Смислові</a:t>
          </a:r>
          <a:endParaRPr lang="ru-RU" dirty="0"/>
        </a:p>
      </dgm:t>
    </dgm:pt>
    <dgm:pt modelId="{AF4B6322-739B-B646-9DDA-D72149999934}" type="parTrans" cxnId="{CA0EEF86-5C49-854B-BD77-76CA11503A06}">
      <dgm:prSet/>
      <dgm:spPr/>
      <dgm:t>
        <a:bodyPr/>
        <a:lstStyle/>
        <a:p>
          <a:endParaRPr lang="ru-RU"/>
        </a:p>
      </dgm:t>
    </dgm:pt>
    <dgm:pt modelId="{58D70F48-2A2C-0845-930F-580BBB4911A1}" type="sibTrans" cxnId="{CA0EEF86-5C49-854B-BD77-76CA11503A06}">
      <dgm:prSet/>
      <dgm:spPr/>
      <dgm:t>
        <a:bodyPr/>
        <a:lstStyle/>
        <a:p>
          <a:endParaRPr lang="ru-RU"/>
        </a:p>
      </dgm:t>
    </dgm:pt>
    <dgm:pt modelId="{4ADDFA9F-CBD1-C441-86F1-705E082A0A55}" type="pres">
      <dgm:prSet presAssocID="{80173F81-A3C6-424A-8373-D198B5A5D38B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B54ABE23-63C2-5F4A-A58D-E73DD41D71E4}" type="pres">
      <dgm:prSet presAssocID="{80173F81-A3C6-424A-8373-D198B5A5D38B}" presName="dummyMaxCanvas" presStyleCnt="0"/>
      <dgm:spPr/>
    </dgm:pt>
    <dgm:pt modelId="{A6148D74-E841-BE4F-8AB1-25DDE79456A4}" type="pres">
      <dgm:prSet presAssocID="{80173F81-A3C6-424A-8373-D198B5A5D38B}" presName="parentComposite" presStyleCnt="0"/>
      <dgm:spPr/>
    </dgm:pt>
    <dgm:pt modelId="{979B18A1-5683-C44B-B7B5-B29779249414}" type="pres">
      <dgm:prSet presAssocID="{80173F81-A3C6-424A-8373-D198B5A5D38B}" presName="parent1" presStyleLbl="alignAccFollowNode1" presStyleIdx="0" presStyleCnt="4">
        <dgm:presLayoutVars>
          <dgm:chMax val="4"/>
        </dgm:presLayoutVars>
      </dgm:prSet>
      <dgm:spPr/>
    </dgm:pt>
    <dgm:pt modelId="{503B605D-9F14-3B47-A98C-4AF863A80C50}" type="pres">
      <dgm:prSet presAssocID="{80173F81-A3C6-424A-8373-D198B5A5D38B}" presName="parent2" presStyleLbl="alignAccFollowNode1" presStyleIdx="1" presStyleCnt="4">
        <dgm:presLayoutVars>
          <dgm:chMax val="4"/>
        </dgm:presLayoutVars>
      </dgm:prSet>
      <dgm:spPr/>
    </dgm:pt>
    <dgm:pt modelId="{1A77A643-8C85-1447-AAF2-CDDCDC7610F3}" type="pres">
      <dgm:prSet presAssocID="{80173F81-A3C6-424A-8373-D198B5A5D38B}" presName="childrenComposite" presStyleCnt="0"/>
      <dgm:spPr/>
    </dgm:pt>
    <dgm:pt modelId="{F283D0C2-28C4-C143-88AC-D72906EBAF7F}" type="pres">
      <dgm:prSet presAssocID="{80173F81-A3C6-424A-8373-D198B5A5D38B}" presName="dummyMaxCanvas_ChildArea" presStyleCnt="0"/>
      <dgm:spPr/>
    </dgm:pt>
    <dgm:pt modelId="{E4BB8C7E-D0CB-2C4F-B491-18A4677EF83B}" type="pres">
      <dgm:prSet presAssocID="{80173F81-A3C6-424A-8373-D198B5A5D38B}" presName="fulcrum" presStyleLbl="alignAccFollowNode1" presStyleIdx="2" presStyleCnt="4"/>
      <dgm:spPr/>
    </dgm:pt>
    <dgm:pt modelId="{A0DBF1A2-F188-0349-88A5-D8A175919A0C}" type="pres">
      <dgm:prSet presAssocID="{80173F81-A3C6-424A-8373-D198B5A5D38B}" presName="balance_22" presStyleLbl="alignAccFollowNode1" presStyleIdx="3" presStyleCnt="4">
        <dgm:presLayoutVars>
          <dgm:bulletEnabled val="1"/>
        </dgm:presLayoutVars>
      </dgm:prSet>
      <dgm:spPr/>
    </dgm:pt>
    <dgm:pt modelId="{E61FD0D6-9B7B-AB48-90AE-EE6E81126C6F}" type="pres">
      <dgm:prSet presAssocID="{80173F81-A3C6-424A-8373-D198B5A5D38B}" presName="right_22_1" presStyleLbl="node1" presStyleIdx="0" presStyleCnt="4">
        <dgm:presLayoutVars>
          <dgm:bulletEnabled val="1"/>
        </dgm:presLayoutVars>
      </dgm:prSet>
      <dgm:spPr/>
    </dgm:pt>
    <dgm:pt modelId="{6F5430A6-76D7-5C43-97A6-A22C2921EB2F}" type="pres">
      <dgm:prSet presAssocID="{80173F81-A3C6-424A-8373-D198B5A5D38B}" presName="right_22_2" presStyleLbl="node1" presStyleIdx="1" presStyleCnt="4">
        <dgm:presLayoutVars>
          <dgm:bulletEnabled val="1"/>
        </dgm:presLayoutVars>
      </dgm:prSet>
      <dgm:spPr/>
    </dgm:pt>
    <dgm:pt modelId="{2CCDA8FA-C59B-B14B-A8F0-D2EDB1875E3D}" type="pres">
      <dgm:prSet presAssocID="{80173F81-A3C6-424A-8373-D198B5A5D38B}" presName="left_22_1" presStyleLbl="node1" presStyleIdx="2" presStyleCnt="4">
        <dgm:presLayoutVars>
          <dgm:bulletEnabled val="1"/>
        </dgm:presLayoutVars>
      </dgm:prSet>
      <dgm:spPr/>
    </dgm:pt>
    <dgm:pt modelId="{69014DD5-646B-7A4F-ADA0-3C21A170ECC3}" type="pres">
      <dgm:prSet presAssocID="{80173F81-A3C6-424A-8373-D198B5A5D38B}" presName="left_22_2" presStyleLbl="node1" presStyleIdx="3" presStyleCnt="4">
        <dgm:presLayoutVars>
          <dgm:bulletEnabled val="1"/>
        </dgm:presLayoutVars>
      </dgm:prSet>
      <dgm:spPr/>
    </dgm:pt>
  </dgm:ptLst>
  <dgm:cxnLst>
    <dgm:cxn modelId="{9B3D173F-FD15-C04D-9DE0-484A2BC5F6D9}" srcId="{80173F81-A3C6-424A-8373-D198B5A5D38B}" destId="{8B9D8466-789B-6343-AE3E-D04D077FD27E}" srcOrd="1" destOrd="0" parTransId="{0E183443-1899-E04F-99E7-6F4A6FF529C8}" sibTransId="{453E181B-1D29-B64B-A3E5-114713301334}"/>
    <dgm:cxn modelId="{53349B45-189C-4B48-887D-32CCEB1C01A0}" type="presOf" srcId="{81BF89DE-485B-2948-B751-76BA8872E53B}" destId="{2CCDA8FA-C59B-B14B-A8F0-D2EDB1875E3D}" srcOrd="0" destOrd="0" presId="urn:microsoft.com/office/officeart/2005/8/layout/balance1"/>
    <dgm:cxn modelId="{9DA43759-D491-2C49-A796-FE7845DE794E}" type="presOf" srcId="{693F31B3-93D1-8E4F-84D3-3D25AE7E42C3}" destId="{979B18A1-5683-C44B-B7B5-B29779249414}" srcOrd="0" destOrd="0" presId="urn:microsoft.com/office/officeart/2005/8/layout/balance1"/>
    <dgm:cxn modelId="{53A42164-24DF-234A-8872-D2997C1B174F}" type="presOf" srcId="{3ED3BD27-938B-3A4B-B060-12A0D0B6B242}" destId="{6F5430A6-76D7-5C43-97A6-A22C2921EB2F}" srcOrd="0" destOrd="0" presId="urn:microsoft.com/office/officeart/2005/8/layout/balance1"/>
    <dgm:cxn modelId="{56A77965-547D-3545-89A0-D321C7B068EC}" srcId="{693F31B3-93D1-8E4F-84D3-3D25AE7E42C3}" destId="{81BF89DE-485B-2948-B751-76BA8872E53B}" srcOrd="0" destOrd="0" parTransId="{4AE55854-A3C6-E344-A2F9-39620AA900E5}" sibTransId="{AB2BD52F-C24E-1C4B-B7C5-85F4C21CC835}"/>
    <dgm:cxn modelId="{BE0BA666-E128-2341-96CA-413EFDEE65DC}" type="presOf" srcId="{8B9D8466-789B-6343-AE3E-D04D077FD27E}" destId="{503B605D-9F14-3B47-A98C-4AF863A80C50}" srcOrd="0" destOrd="0" presId="urn:microsoft.com/office/officeart/2005/8/layout/balance1"/>
    <dgm:cxn modelId="{0970516D-4128-DB44-9BBE-39321953A01A}" srcId="{693F31B3-93D1-8E4F-84D3-3D25AE7E42C3}" destId="{69230992-040D-3A4E-954B-12190100FF65}" srcOrd="1" destOrd="0" parTransId="{DB9EFD08-59BE-5442-80F7-3B42044020E1}" sibTransId="{98EE6274-77EB-874C-A172-F3A2A0F62C7F}"/>
    <dgm:cxn modelId="{8325047E-E1AE-7142-810A-A7DF7D23E4D9}" srcId="{8B9D8466-789B-6343-AE3E-D04D077FD27E}" destId="{3ED3BD27-938B-3A4B-B060-12A0D0B6B242}" srcOrd="1" destOrd="0" parTransId="{E7E96DF2-BA07-4C43-A49F-F30745B2596B}" sibTransId="{E89B4FB6-4D34-7E4A-BEB0-C89005AFAB11}"/>
    <dgm:cxn modelId="{CA0EEF86-5C49-854B-BD77-76CA11503A06}" srcId="{80173F81-A3C6-424A-8373-D198B5A5D38B}" destId="{693F31B3-93D1-8E4F-84D3-3D25AE7E42C3}" srcOrd="0" destOrd="0" parTransId="{AF4B6322-739B-B646-9DDA-D72149999934}" sibTransId="{58D70F48-2A2C-0845-930F-580BBB4911A1}"/>
    <dgm:cxn modelId="{6B65A3C8-5597-C647-9578-158D54278BAE}" type="presOf" srcId="{80173F81-A3C6-424A-8373-D198B5A5D38B}" destId="{4ADDFA9F-CBD1-C441-86F1-705E082A0A55}" srcOrd="0" destOrd="0" presId="urn:microsoft.com/office/officeart/2005/8/layout/balance1"/>
    <dgm:cxn modelId="{6EB41BE3-61D3-B345-9E54-9D6AC0E9419C}" srcId="{8B9D8466-789B-6343-AE3E-D04D077FD27E}" destId="{5BCAE5EB-1535-6546-8F4D-096D88EB2D30}" srcOrd="0" destOrd="0" parTransId="{0256F8D7-E137-2F4A-96F9-0BDD8A607FA1}" sibTransId="{741A2D31-B518-854C-B675-276AF0E8B9E5}"/>
    <dgm:cxn modelId="{32D2B5F3-C352-0845-8B92-599C58E255FC}" type="presOf" srcId="{5BCAE5EB-1535-6546-8F4D-096D88EB2D30}" destId="{E61FD0D6-9B7B-AB48-90AE-EE6E81126C6F}" srcOrd="0" destOrd="0" presId="urn:microsoft.com/office/officeart/2005/8/layout/balance1"/>
    <dgm:cxn modelId="{C5A4BEF6-A054-C144-9987-7F24C4D7AF52}" type="presOf" srcId="{69230992-040D-3A4E-954B-12190100FF65}" destId="{69014DD5-646B-7A4F-ADA0-3C21A170ECC3}" srcOrd="0" destOrd="0" presId="urn:microsoft.com/office/officeart/2005/8/layout/balance1"/>
    <dgm:cxn modelId="{1D47290B-63DB-E946-B9EF-1A55D4D43BCB}" type="presParOf" srcId="{4ADDFA9F-CBD1-C441-86F1-705E082A0A55}" destId="{B54ABE23-63C2-5F4A-A58D-E73DD41D71E4}" srcOrd="0" destOrd="0" presId="urn:microsoft.com/office/officeart/2005/8/layout/balance1"/>
    <dgm:cxn modelId="{6ED28519-AD29-3542-BF99-46B73FA5001F}" type="presParOf" srcId="{4ADDFA9F-CBD1-C441-86F1-705E082A0A55}" destId="{A6148D74-E841-BE4F-8AB1-25DDE79456A4}" srcOrd="1" destOrd="0" presId="urn:microsoft.com/office/officeart/2005/8/layout/balance1"/>
    <dgm:cxn modelId="{9EF4DBEC-90A8-4646-B270-A8BDC51DBB3C}" type="presParOf" srcId="{A6148D74-E841-BE4F-8AB1-25DDE79456A4}" destId="{979B18A1-5683-C44B-B7B5-B29779249414}" srcOrd="0" destOrd="0" presId="urn:microsoft.com/office/officeart/2005/8/layout/balance1"/>
    <dgm:cxn modelId="{B9167C0E-4E4C-8348-97AA-E4B8E076B4E7}" type="presParOf" srcId="{A6148D74-E841-BE4F-8AB1-25DDE79456A4}" destId="{503B605D-9F14-3B47-A98C-4AF863A80C50}" srcOrd="1" destOrd="0" presId="urn:microsoft.com/office/officeart/2005/8/layout/balance1"/>
    <dgm:cxn modelId="{417B0055-8AAF-9F4B-88DC-569EDB8FE27E}" type="presParOf" srcId="{4ADDFA9F-CBD1-C441-86F1-705E082A0A55}" destId="{1A77A643-8C85-1447-AAF2-CDDCDC7610F3}" srcOrd="2" destOrd="0" presId="urn:microsoft.com/office/officeart/2005/8/layout/balance1"/>
    <dgm:cxn modelId="{B184329C-2697-1F48-8A69-D507A448FC91}" type="presParOf" srcId="{1A77A643-8C85-1447-AAF2-CDDCDC7610F3}" destId="{F283D0C2-28C4-C143-88AC-D72906EBAF7F}" srcOrd="0" destOrd="0" presId="urn:microsoft.com/office/officeart/2005/8/layout/balance1"/>
    <dgm:cxn modelId="{8018D0C6-48B4-EA47-8B7C-703304DEFBA4}" type="presParOf" srcId="{1A77A643-8C85-1447-AAF2-CDDCDC7610F3}" destId="{E4BB8C7E-D0CB-2C4F-B491-18A4677EF83B}" srcOrd="1" destOrd="0" presId="urn:microsoft.com/office/officeart/2005/8/layout/balance1"/>
    <dgm:cxn modelId="{7194C6D3-B941-024C-BE1B-ED67B47AABDD}" type="presParOf" srcId="{1A77A643-8C85-1447-AAF2-CDDCDC7610F3}" destId="{A0DBF1A2-F188-0349-88A5-D8A175919A0C}" srcOrd="2" destOrd="0" presId="urn:microsoft.com/office/officeart/2005/8/layout/balance1"/>
    <dgm:cxn modelId="{8416C7E8-829F-154A-88B6-21142502A5ED}" type="presParOf" srcId="{1A77A643-8C85-1447-AAF2-CDDCDC7610F3}" destId="{E61FD0D6-9B7B-AB48-90AE-EE6E81126C6F}" srcOrd="3" destOrd="0" presId="urn:microsoft.com/office/officeart/2005/8/layout/balance1"/>
    <dgm:cxn modelId="{057BB6F0-C6AE-E64B-9335-7E725E2ECDC7}" type="presParOf" srcId="{1A77A643-8C85-1447-AAF2-CDDCDC7610F3}" destId="{6F5430A6-76D7-5C43-97A6-A22C2921EB2F}" srcOrd="4" destOrd="0" presId="urn:microsoft.com/office/officeart/2005/8/layout/balance1"/>
    <dgm:cxn modelId="{52F351B6-F150-E241-8B65-6F573C148F35}" type="presParOf" srcId="{1A77A643-8C85-1447-AAF2-CDDCDC7610F3}" destId="{2CCDA8FA-C59B-B14B-A8F0-D2EDB1875E3D}" srcOrd="5" destOrd="0" presId="urn:microsoft.com/office/officeart/2005/8/layout/balance1"/>
    <dgm:cxn modelId="{9640742C-E3AD-1F4F-87EF-590617E27396}" type="presParOf" srcId="{1A77A643-8C85-1447-AAF2-CDDCDC7610F3}" destId="{69014DD5-646B-7A4F-ADA0-3C21A170ECC3}" srcOrd="6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187FBF-91A3-4A4E-9E52-BD484587D08E}">
      <dsp:nvSpPr>
        <dsp:cNvPr id="0" name=""/>
        <dsp:cNvSpPr/>
      </dsp:nvSpPr>
      <dsp:spPr>
        <a:xfrm>
          <a:off x="3823214" y="2167073"/>
          <a:ext cx="2648644" cy="2648644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>
              <a:solidFill>
                <a:schemeClr val="tx1"/>
              </a:solidFill>
            </a:rPr>
            <a:t>60%</a:t>
          </a:r>
        </a:p>
      </dsp:txBody>
      <dsp:txXfrm>
        <a:off x="4355709" y="2787505"/>
        <a:ext cx="1583654" cy="1361458"/>
      </dsp:txXfrm>
    </dsp:sp>
    <dsp:sp modelId="{F73F544E-176E-0240-A657-9D7AFE438BA3}">
      <dsp:nvSpPr>
        <dsp:cNvPr id="0" name=""/>
        <dsp:cNvSpPr/>
      </dsp:nvSpPr>
      <dsp:spPr>
        <a:xfrm>
          <a:off x="2282184" y="1541029"/>
          <a:ext cx="1926287" cy="1926287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>
              <a:solidFill>
                <a:schemeClr val="tx1"/>
              </a:solidFill>
            </a:rPr>
            <a:t>30%</a:t>
          </a:r>
        </a:p>
      </dsp:txBody>
      <dsp:txXfrm>
        <a:off x="2767133" y="2028909"/>
        <a:ext cx="956389" cy="950527"/>
      </dsp:txXfrm>
    </dsp:sp>
    <dsp:sp modelId="{977CE91F-53B0-5E4F-A54A-99F387A39DF3}">
      <dsp:nvSpPr>
        <dsp:cNvPr id="0" name=""/>
        <dsp:cNvSpPr/>
      </dsp:nvSpPr>
      <dsp:spPr>
        <a:xfrm rot="20700000">
          <a:off x="3361101" y="212088"/>
          <a:ext cx="1887368" cy="1887368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>
              <a:solidFill>
                <a:schemeClr val="tx1"/>
              </a:solidFill>
            </a:rPr>
            <a:t>10%</a:t>
          </a:r>
        </a:p>
      </dsp:txBody>
      <dsp:txXfrm rot="-20700000">
        <a:off x="3775056" y="626043"/>
        <a:ext cx="1059457" cy="1059457"/>
      </dsp:txXfrm>
    </dsp:sp>
    <dsp:sp modelId="{AAF90A0C-4096-DE4E-A860-09C83936A8BF}">
      <dsp:nvSpPr>
        <dsp:cNvPr id="0" name=""/>
        <dsp:cNvSpPr/>
      </dsp:nvSpPr>
      <dsp:spPr>
        <a:xfrm>
          <a:off x="3626430" y="1763473"/>
          <a:ext cx="3390265" cy="3390265"/>
        </a:xfrm>
        <a:prstGeom prst="circularArrow">
          <a:avLst>
            <a:gd name="adj1" fmla="val 4687"/>
            <a:gd name="adj2" fmla="val 299029"/>
            <a:gd name="adj3" fmla="val 2529242"/>
            <a:gd name="adj4" fmla="val 15833390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9397C0-D84D-3D4F-BC43-64C0A628FD20}">
      <dsp:nvSpPr>
        <dsp:cNvPr id="0" name=""/>
        <dsp:cNvSpPr/>
      </dsp:nvSpPr>
      <dsp:spPr>
        <a:xfrm>
          <a:off x="1941042" y="1112148"/>
          <a:ext cx="2463239" cy="246323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2CEAE7-DCDC-534E-90D4-BA4E491C3193}">
      <dsp:nvSpPr>
        <dsp:cNvPr id="0" name=""/>
        <dsp:cNvSpPr/>
      </dsp:nvSpPr>
      <dsp:spPr>
        <a:xfrm>
          <a:off x="2924534" y="-203983"/>
          <a:ext cx="2655868" cy="265586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FAA25C-21BE-5E47-A693-A9AB20E5072B}">
      <dsp:nvSpPr>
        <dsp:cNvPr id="0" name=""/>
        <dsp:cNvSpPr/>
      </dsp:nvSpPr>
      <dsp:spPr>
        <a:xfrm>
          <a:off x="1736067" y="9741"/>
          <a:ext cx="3561917" cy="356191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b="1" kern="1200" dirty="0"/>
            <a:t>РОЗВІДКА</a:t>
          </a:r>
          <a:endParaRPr lang="ru-RU" sz="3600" kern="1200" dirty="0"/>
        </a:p>
      </dsp:txBody>
      <dsp:txXfrm>
        <a:off x="2233452" y="429768"/>
        <a:ext cx="2053718" cy="2721864"/>
      </dsp:txXfrm>
    </dsp:sp>
    <dsp:sp modelId="{DFAFC01A-976C-5544-912E-F78B27DF7711}">
      <dsp:nvSpPr>
        <dsp:cNvPr id="0" name=""/>
        <dsp:cNvSpPr/>
      </dsp:nvSpPr>
      <dsp:spPr>
        <a:xfrm>
          <a:off x="4700012" y="19482"/>
          <a:ext cx="3561917" cy="356191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b="1" kern="1200" dirty="0"/>
            <a:t>СТРАТЕГІЯ</a:t>
          </a:r>
          <a:endParaRPr lang="ru-RU" sz="3600" kern="1200" dirty="0"/>
        </a:p>
      </dsp:txBody>
      <dsp:txXfrm>
        <a:off x="5710827" y="439509"/>
        <a:ext cx="2053718" cy="27218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9B18A1-5683-C44B-B7B5-B29779249414}">
      <dsp:nvSpPr>
        <dsp:cNvPr id="0" name=""/>
        <dsp:cNvSpPr/>
      </dsp:nvSpPr>
      <dsp:spPr>
        <a:xfrm>
          <a:off x="3689376" y="0"/>
          <a:ext cx="1831004" cy="101722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/>
            <a:t>Смислові</a:t>
          </a:r>
          <a:endParaRPr lang="ru-RU" sz="2700" kern="1200" dirty="0"/>
        </a:p>
      </dsp:txBody>
      <dsp:txXfrm>
        <a:off x="3719169" y="29793"/>
        <a:ext cx="1771418" cy="957638"/>
      </dsp:txXfrm>
    </dsp:sp>
    <dsp:sp modelId="{503B605D-9F14-3B47-A98C-4AF863A80C50}">
      <dsp:nvSpPr>
        <dsp:cNvPr id="0" name=""/>
        <dsp:cNvSpPr/>
      </dsp:nvSpPr>
      <dsp:spPr>
        <a:xfrm>
          <a:off x="6334161" y="0"/>
          <a:ext cx="1831004" cy="101722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 err="1"/>
            <a:t>Залучення</a:t>
          </a:r>
          <a:r>
            <a:rPr lang="ru-RU" sz="2700" kern="1200" dirty="0"/>
            <a:t> до </a:t>
          </a:r>
          <a:r>
            <a:rPr lang="ru-RU" sz="2700" kern="1200" dirty="0" err="1"/>
            <a:t>дії</a:t>
          </a:r>
          <a:endParaRPr lang="ru-RU" sz="2700" kern="1200" dirty="0"/>
        </a:p>
      </dsp:txBody>
      <dsp:txXfrm>
        <a:off x="6363954" y="29793"/>
        <a:ext cx="1771418" cy="957638"/>
      </dsp:txXfrm>
    </dsp:sp>
    <dsp:sp modelId="{E4BB8C7E-D0CB-2C4F-B491-18A4677EF83B}">
      <dsp:nvSpPr>
        <dsp:cNvPr id="0" name=""/>
        <dsp:cNvSpPr/>
      </dsp:nvSpPr>
      <dsp:spPr>
        <a:xfrm>
          <a:off x="5545812" y="4323205"/>
          <a:ext cx="762918" cy="762918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DBF1A2-F188-0349-88A5-D8A175919A0C}">
      <dsp:nvSpPr>
        <dsp:cNvPr id="0" name=""/>
        <dsp:cNvSpPr/>
      </dsp:nvSpPr>
      <dsp:spPr>
        <a:xfrm>
          <a:off x="3638515" y="4003796"/>
          <a:ext cx="4577511" cy="30923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1FD0D6-9B7B-AB48-90AE-EE6E81126C6F}">
      <dsp:nvSpPr>
        <dsp:cNvPr id="0" name=""/>
        <dsp:cNvSpPr/>
      </dsp:nvSpPr>
      <dsp:spPr>
        <a:xfrm>
          <a:off x="6334161" y="2665128"/>
          <a:ext cx="1831004" cy="13020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>
              <a:solidFill>
                <a:schemeClr val="tx1"/>
              </a:solidFill>
            </a:rPr>
            <a:t>Питання  </a:t>
          </a:r>
          <a:endParaRPr lang="ru-RU" sz="2500" kern="1200" dirty="0">
            <a:solidFill>
              <a:schemeClr val="tx1"/>
            </a:solidFill>
          </a:endParaRPr>
        </a:p>
      </dsp:txBody>
      <dsp:txXfrm>
        <a:off x="6397722" y="2728689"/>
        <a:ext cx="1703882" cy="1174925"/>
      </dsp:txXfrm>
    </dsp:sp>
    <dsp:sp modelId="{6F5430A6-76D7-5C43-97A6-A22C2921EB2F}">
      <dsp:nvSpPr>
        <dsp:cNvPr id="0" name=""/>
        <dsp:cNvSpPr/>
      </dsp:nvSpPr>
      <dsp:spPr>
        <a:xfrm>
          <a:off x="6334161" y="1302047"/>
          <a:ext cx="1831004" cy="13020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 err="1">
              <a:solidFill>
                <a:schemeClr val="tx1"/>
              </a:solidFill>
            </a:rPr>
            <a:t>Прохання</a:t>
          </a:r>
          <a:r>
            <a:rPr lang="ru-RU" sz="2500" kern="1200" dirty="0">
              <a:solidFill>
                <a:schemeClr val="tx1"/>
              </a:solidFill>
            </a:rPr>
            <a:t> про </a:t>
          </a:r>
          <a:r>
            <a:rPr lang="ru-RU" sz="2500" kern="1200" dirty="0" err="1">
              <a:solidFill>
                <a:schemeClr val="tx1"/>
              </a:solidFill>
            </a:rPr>
            <a:t>допомогу</a:t>
          </a:r>
          <a:endParaRPr lang="ru-RU" sz="2500" kern="1200" dirty="0">
            <a:solidFill>
              <a:schemeClr val="tx1"/>
            </a:solidFill>
          </a:endParaRPr>
        </a:p>
      </dsp:txBody>
      <dsp:txXfrm>
        <a:off x="6397722" y="1365608"/>
        <a:ext cx="1703882" cy="1174925"/>
      </dsp:txXfrm>
    </dsp:sp>
    <dsp:sp modelId="{2CCDA8FA-C59B-B14B-A8F0-D2EDB1875E3D}">
      <dsp:nvSpPr>
        <dsp:cNvPr id="0" name=""/>
        <dsp:cNvSpPr/>
      </dsp:nvSpPr>
      <dsp:spPr>
        <a:xfrm>
          <a:off x="3689376" y="2665128"/>
          <a:ext cx="1831004" cy="13020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>
              <a:solidFill>
                <a:schemeClr val="tx1"/>
              </a:solidFill>
            </a:rPr>
            <a:t>Аудіальні</a:t>
          </a:r>
          <a:endParaRPr lang="ru-RU" sz="2500" kern="1200" dirty="0">
            <a:solidFill>
              <a:schemeClr val="tx1"/>
            </a:solidFill>
          </a:endParaRPr>
        </a:p>
      </dsp:txBody>
      <dsp:txXfrm>
        <a:off x="3752937" y="2728689"/>
        <a:ext cx="1703882" cy="1174925"/>
      </dsp:txXfrm>
    </dsp:sp>
    <dsp:sp modelId="{69014DD5-646B-7A4F-ADA0-3C21A170ECC3}">
      <dsp:nvSpPr>
        <dsp:cNvPr id="0" name=""/>
        <dsp:cNvSpPr/>
      </dsp:nvSpPr>
      <dsp:spPr>
        <a:xfrm>
          <a:off x="3689376" y="1302047"/>
          <a:ext cx="1831004" cy="13020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>
              <a:solidFill>
                <a:schemeClr val="tx1"/>
              </a:solidFill>
            </a:rPr>
            <a:t>Візуальні</a:t>
          </a:r>
          <a:endParaRPr lang="ru-RU" sz="2500" kern="1200" dirty="0">
            <a:solidFill>
              <a:schemeClr val="tx1"/>
            </a:solidFill>
          </a:endParaRPr>
        </a:p>
      </dsp:txBody>
      <dsp:txXfrm>
        <a:off x="3752937" y="1365608"/>
        <a:ext cx="1703882" cy="11749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2/4/19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079921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485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589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174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2/4/19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9716063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398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2/4/19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583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2/4/19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984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2/4/19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6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70878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25005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36139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tif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8738F9-237F-8F4F-BD6C-F3771A6D83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600" dirty="0" err="1"/>
              <a:t>Мистецтво</a:t>
            </a:r>
            <a:r>
              <a:rPr lang="ru-RU" sz="6600" dirty="0"/>
              <a:t> </a:t>
            </a:r>
            <a:r>
              <a:rPr lang="ru-RU" sz="6600" dirty="0" err="1"/>
              <a:t>публічного</a:t>
            </a:r>
            <a:r>
              <a:rPr lang="ru-RU" sz="6600" dirty="0"/>
              <a:t> </a:t>
            </a:r>
            <a:r>
              <a:rPr lang="ru-RU" sz="6600" dirty="0" err="1"/>
              <a:t>виступу</a:t>
            </a:r>
            <a:endParaRPr lang="ru-RU" sz="66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9344C0E-FAED-F04B-9F86-FC0FD5FFD1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ru-RU" sz="4000" dirty="0" err="1">
                <a:solidFill>
                  <a:schemeClr val="tx1"/>
                </a:solidFill>
              </a:rPr>
              <a:t>викладача</a:t>
            </a:r>
            <a:r>
              <a:rPr lang="ru-RU" sz="4000" dirty="0">
                <a:solidFill>
                  <a:schemeClr val="tx1"/>
                </a:solidFill>
              </a:rPr>
              <a:t> закладу </a:t>
            </a:r>
            <a:r>
              <a:rPr lang="ru-RU" sz="4000" dirty="0" err="1">
                <a:solidFill>
                  <a:schemeClr val="tx1"/>
                </a:solidFill>
              </a:rPr>
              <a:t>вищої</a:t>
            </a:r>
            <a:r>
              <a:rPr lang="ru-RU" sz="4000" dirty="0">
                <a:solidFill>
                  <a:schemeClr val="tx1"/>
                </a:solidFill>
              </a:rPr>
              <a:t> </a:t>
            </a:r>
            <a:r>
              <a:rPr lang="ru-RU" sz="4000" dirty="0" err="1">
                <a:solidFill>
                  <a:schemeClr val="tx1"/>
                </a:solidFill>
              </a:rPr>
              <a:t>освіти</a:t>
            </a:r>
            <a:r>
              <a:rPr lang="ru-RU" sz="40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5819CD8A-A2EA-194A-AE9E-C4F621ADF62E}"/>
              </a:ext>
            </a:extLst>
          </p:cNvPr>
          <p:cNvSpPr txBox="1">
            <a:spLocks/>
          </p:cNvSpPr>
          <p:nvPr/>
        </p:nvSpPr>
        <p:spPr>
          <a:xfrm>
            <a:off x="6251367" y="5042516"/>
            <a:ext cx="6831673" cy="1086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  <a:defRPr sz="23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err="1">
                <a:solidFill>
                  <a:schemeClr val="tx1"/>
                </a:solidFill>
              </a:rPr>
              <a:t>Олександр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Кучай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983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168C18-7CC5-C942-A215-156754F45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Сучасний виступ</a:t>
            </a:r>
            <a:r>
              <a:rPr lang="ru-RU" dirty="0"/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F75EE1-1AE5-3040-838E-B8087CD3D9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200" b="1" dirty="0" err="1"/>
              <a:t>Таймінг</a:t>
            </a:r>
            <a:r>
              <a:rPr lang="uk-UA" sz="3200" dirty="0"/>
              <a:t> </a:t>
            </a:r>
          </a:p>
          <a:p>
            <a:r>
              <a:rPr lang="uk-UA" sz="3200" b="1" dirty="0"/>
              <a:t>Зоровий контакт</a:t>
            </a:r>
            <a:r>
              <a:rPr lang="ru-RU" sz="3200" dirty="0"/>
              <a:t> </a:t>
            </a:r>
          </a:p>
          <a:p>
            <a:r>
              <a:rPr lang="uk-UA" sz="3200" b="1" dirty="0"/>
              <a:t>Пластика</a:t>
            </a:r>
            <a:r>
              <a:rPr lang="ru-RU" sz="3200" dirty="0"/>
              <a:t> </a:t>
            </a:r>
          </a:p>
          <a:p>
            <a:r>
              <a:rPr lang="uk-UA" sz="3200" b="1" dirty="0" err="1"/>
              <a:t>Інтерактив</a:t>
            </a:r>
            <a:r>
              <a:rPr lang="ru-RU" sz="3200" dirty="0"/>
              <a:t> </a:t>
            </a:r>
          </a:p>
          <a:p>
            <a:r>
              <a:rPr lang="uk-UA" sz="3200" b="1" dirty="0"/>
              <a:t>Гумор </a:t>
            </a:r>
            <a:endParaRPr lang="ru-RU" sz="3200" dirty="0"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A957A02D-9CAB-EF47-A796-1D7C35EDE1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0010678"/>
              </p:ext>
            </p:extLst>
          </p:nvPr>
        </p:nvGraphicFramePr>
        <p:xfrm>
          <a:off x="3403601" y="1443647"/>
          <a:ext cx="8128000" cy="4815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6DE2489-C38B-EA4B-96A4-0CFF21574045}"/>
              </a:ext>
            </a:extLst>
          </p:cNvPr>
          <p:cNvSpPr/>
          <p:nvPr/>
        </p:nvSpPr>
        <p:spPr>
          <a:xfrm>
            <a:off x="8784772" y="6259365"/>
            <a:ext cx="2955471" cy="484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Як ми </a:t>
            </a:r>
            <a:r>
              <a:rPr lang="ru-RU" sz="2400" dirty="0" err="1">
                <a:solidFill>
                  <a:schemeClr val="tx1"/>
                </a:solidFill>
              </a:rPr>
              <a:t>виглядаємо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7CCF476-9A07-4046-8370-0D296762F644}"/>
              </a:ext>
            </a:extLst>
          </p:cNvPr>
          <p:cNvSpPr/>
          <p:nvPr/>
        </p:nvSpPr>
        <p:spPr>
          <a:xfrm>
            <a:off x="4005944" y="4974850"/>
            <a:ext cx="2955471" cy="484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Як ми говоримо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2D62D01-B980-454B-9D39-0C82CF59CEA3}"/>
              </a:ext>
            </a:extLst>
          </p:cNvPr>
          <p:cNvSpPr/>
          <p:nvPr/>
        </p:nvSpPr>
        <p:spPr>
          <a:xfrm>
            <a:off x="8576130" y="1986683"/>
            <a:ext cx="2955471" cy="484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solidFill>
                  <a:schemeClr val="tx1"/>
                </a:solidFill>
              </a:rPr>
              <a:t>Що</a:t>
            </a:r>
            <a:r>
              <a:rPr lang="ru-RU" sz="2400" dirty="0">
                <a:solidFill>
                  <a:schemeClr val="tx1"/>
                </a:solidFill>
              </a:rPr>
              <a:t> ми говоримо</a:t>
            </a:r>
          </a:p>
        </p:txBody>
      </p:sp>
    </p:spTree>
    <p:extLst>
      <p:ext uri="{BB962C8B-B14F-4D97-AF65-F5344CB8AC3E}">
        <p14:creationId xmlns:p14="http://schemas.microsoft.com/office/powerpoint/2010/main" val="367251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168C18-7CC5-C942-A215-156754F45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10187796" cy="1485900"/>
          </a:xfrm>
        </p:spPr>
        <p:txBody>
          <a:bodyPr>
            <a:normAutofit/>
          </a:bodyPr>
          <a:lstStyle/>
          <a:p>
            <a:pPr algn="ctr"/>
            <a:r>
              <a:rPr lang="uk-UA" b="1" dirty="0"/>
              <a:t>Алгоритм підготовки публічного виступу</a:t>
            </a: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3DDFA1A4-3883-D148-A174-68DA249F39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9067336"/>
              </p:ext>
            </p:extLst>
          </p:nvPr>
        </p:nvGraphicFramePr>
        <p:xfrm>
          <a:off x="-664233" y="2171700"/>
          <a:ext cx="9601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трелка углом 5">
            <a:extLst>
              <a:ext uri="{FF2B5EF4-FFF2-40B4-BE49-F238E27FC236}">
                <a16:creationId xmlns:a16="http://schemas.microsoft.com/office/drawing/2014/main" id="{7D6AECD1-0904-AA48-BB0C-E7A8CFB33D86}"/>
              </a:ext>
            </a:extLst>
          </p:cNvPr>
          <p:cNvSpPr/>
          <p:nvPr/>
        </p:nvSpPr>
        <p:spPr>
          <a:xfrm rot="4736644">
            <a:off x="8060101" y="1324394"/>
            <a:ext cx="1983674" cy="2041342"/>
          </a:xfrm>
          <a:prstGeom prst="bentArrow">
            <a:avLst>
              <a:gd name="adj1" fmla="val 25000"/>
              <a:gd name="adj2" fmla="val 2613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513D6EAA-68F4-8E47-B553-A65BDE9F0D07}"/>
              </a:ext>
            </a:extLst>
          </p:cNvPr>
          <p:cNvSpPr/>
          <p:nvPr/>
        </p:nvSpPr>
        <p:spPr>
          <a:xfrm>
            <a:off x="6465498" y="1428750"/>
            <a:ext cx="1742536" cy="1173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МЕТА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A2D54FA-03AE-A14F-8957-76C8072F2D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14271" y="4387603"/>
            <a:ext cx="2860422" cy="215086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8D9E3B4-415B-1940-A401-4A620991B3E1}"/>
              </a:ext>
            </a:extLst>
          </p:cNvPr>
          <p:cNvSpPr/>
          <p:nvPr/>
        </p:nvSpPr>
        <p:spPr>
          <a:xfrm>
            <a:off x="8514271" y="3279461"/>
            <a:ext cx="3045125" cy="9777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ДІЯ АУДИТОРІЇ</a:t>
            </a:r>
          </a:p>
        </p:txBody>
      </p:sp>
    </p:spTree>
    <p:extLst>
      <p:ext uri="{BB962C8B-B14F-4D97-AF65-F5344CB8AC3E}">
        <p14:creationId xmlns:p14="http://schemas.microsoft.com/office/powerpoint/2010/main" val="74648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 animBg="1"/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168C18-7CC5-C942-A215-156754F45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Структура публічного виступу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BEBED90-110F-3844-92F8-6B31C8DECE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99" t="26706" r="21426" b="32656"/>
          <a:stretch/>
        </p:blipFill>
        <p:spPr>
          <a:xfrm>
            <a:off x="2415396" y="2286000"/>
            <a:ext cx="7247535" cy="36108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35E69E-DE1B-944B-B0F0-0D08B9309BCB}"/>
              </a:ext>
            </a:extLst>
          </p:cNvPr>
          <p:cNvSpPr txBox="1"/>
          <p:nvPr/>
        </p:nvSpPr>
        <p:spPr>
          <a:xfrm>
            <a:off x="957532" y="3829826"/>
            <a:ext cx="1204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ВСТУП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2DE66B-A1BB-0A4D-AFCD-093D42FCD316}"/>
              </a:ext>
            </a:extLst>
          </p:cNvPr>
          <p:cNvSpPr txBox="1"/>
          <p:nvPr/>
        </p:nvSpPr>
        <p:spPr>
          <a:xfrm>
            <a:off x="4819291" y="1705630"/>
            <a:ext cx="3241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ОСНОВНА ЧАСТИНА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629958-9330-5A41-96BE-1B1A346C3281}"/>
              </a:ext>
            </a:extLst>
          </p:cNvPr>
          <p:cNvSpPr txBox="1"/>
          <p:nvPr/>
        </p:nvSpPr>
        <p:spPr>
          <a:xfrm>
            <a:off x="5568351" y="6011173"/>
            <a:ext cx="23192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КУЛЬМІНАЦІЯ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D33C77-8FD2-054C-973B-8909BF92A938}"/>
              </a:ext>
            </a:extLst>
          </p:cNvPr>
          <p:cNvSpPr txBox="1"/>
          <p:nvPr/>
        </p:nvSpPr>
        <p:spPr>
          <a:xfrm>
            <a:off x="9768047" y="3829826"/>
            <a:ext cx="1968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ВИСНОВОК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869F59-6AC7-E842-89FE-1A4F52636977}"/>
              </a:ext>
            </a:extLst>
          </p:cNvPr>
          <p:cNvSpPr txBox="1"/>
          <p:nvPr/>
        </p:nvSpPr>
        <p:spPr>
          <a:xfrm rot="19415827">
            <a:off x="470250" y="2075881"/>
            <a:ext cx="28738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Закон </a:t>
            </a:r>
            <a:r>
              <a:rPr lang="ru-RU" sz="2800" dirty="0" err="1"/>
              <a:t>композиції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70250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168C18-7CC5-C942-A215-156754F45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5313"/>
            <a:ext cx="9601200" cy="1485900"/>
          </a:xfrm>
        </p:spPr>
        <p:txBody>
          <a:bodyPr/>
          <a:lstStyle/>
          <a:p>
            <a:pPr algn="ctr"/>
            <a:r>
              <a:rPr lang="uk-UA" b="1" dirty="0"/>
              <a:t>Вступ</a:t>
            </a:r>
            <a:r>
              <a:rPr lang="ru-RU" dirty="0"/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F75EE1-1AE5-3040-838E-B8087CD3D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808263"/>
            <a:ext cx="9601200" cy="4865915"/>
          </a:xfrm>
        </p:spPr>
        <p:txBody>
          <a:bodyPr>
            <a:noAutofit/>
          </a:bodyPr>
          <a:lstStyle/>
          <a:p>
            <a:r>
              <a:rPr lang="uk-UA" sz="2400" dirty="0"/>
              <a:t>Цікавий факт з теми виступу</a:t>
            </a:r>
          </a:p>
          <a:p>
            <a:pPr lvl="0"/>
            <a:r>
              <a:rPr lang="uk-UA" sz="2400" dirty="0"/>
              <a:t>Питання, ланцюжок питань</a:t>
            </a:r>
            <a:endParaRPr lang="ru-RU" sz="2400" dirty="0"/>
          </a:p>
          <a:p>
            <a:pPr lvl="0"/>
            <a:r>
              <a:rPr lang="uk-UA" sz="2400" dirty="0"/>
              <a:t>Коли я їхав до вас сюди…</a:t>
            </a:r>
            <a:endParaRPr lang="ru-RU" sz="2400" dirty="0"/>
          </a:p>
          <a:p>
            <a:pPr lvl="0"/>
            <a:r>
              <a:rPr lang="uk-UA" sz="2400" dirty="0"/>
              <a:t>Анекдот</a:t>
            </a:r>
            <a:r>
              <a:rPr lang="pl-PL" sz="2400" dirty="0"/>
              <a:t>\</a:t>
            </a:r>
            <a:r>
              <a:rPr lang="uk-UA" sz="2400" dirty="0"/>
              <a:t>жарт</a:t>
            </a:r>
            <a:endParaRPr lang="ru-RU" sz="2400" dirty="0"/>
          </a:p>
          <a:p>
            <a:pPr lvl="0"/>
            <a:r>
              <a:rPr lang="uk-UA" sz="2400" dirty="0"/>
              <a:t>Маятник</a:t>
            </a:r>
            <a:endParaRPr lang="ru-RU" sz="2400" dirty="0"/>
          </a:p>
          <a:p>
            <a:pPr lvl="0"/>
            <a:r>
              <a:rPr lang="uk-UA" sz="2400" dirty="0"/>
              <a:t>Самопрезентація</a:t>
            </a:r>
            <a:endParaRPr lang="ru-RU" sz="2400" dirty="0"/>
          </a:p>
          <a:p>
            <a:pPr lvl="0"/>
            <a:r>
              <a:rPr lang="uk-UA" sz="2400" dirty="0"/>
              <a:t>Презентація презентації</a:t>
            </a:r>
            <a:endParaRPr lang="ru-RU" sz="2400" dirty="0"/>
          </a:p>
          <a:p>
            <a:pPr lvl="0"/>
            <a:r>
              <a:rPr lang="uk-UA" sz="2400" dirty="0"/>
              <a:t>Комплімент аудиторії</a:t>
            </a:r>
            <a:endParaRPr lang="ru-RU" sz="2400" dirty="0"/>
          </a:p>
          <a:p>
            <a:pPr lvl="0"/>
            <a:r>
              <a:rPr lang="uk-UA" sz="2400" dirty="0"/>
              <a:t>Свій-чужий</a:t>
            </a:r>
            <a:endParaRPr lang="ru-RU" sz="2400" dirty="0"/>
          </a:p>
          <a:p>
            <a:pPr lvl="0"/>
            <a:r>
              <a:rPr lang="ru-RU" sz="2400" dirty="0"/>
              <a:t>П</a:t>
            </a:r>
            <a:r>
              <a:rPr lang="uk-UA" sz="2400" dirty="0" err="1"/>
              <a:t>одії</a:t>
            </a:r>
            <a:r>
              <a:rPr lang="uk-UA" sz="2400" dirty="0"/>
              <a:t> тижня</a:t>
            </a:r>
            <a:endParaRPr lang="ru-RU" sz="2400" dirty="0"/>
          </a:p>
          <a:p>
            <a:pPr lvl="0"/>
            <a:r>
              <a:rPr lang="uk-UA" sz="2400" dirty="0"/>
              <a:t>Мета виступу</a:t>
            </a:r>
            <a:endParaRPr lang="ru-RU" sz="2400" dirty="0"/>
          </a:p>
          <a:p>
            <a:pPr lvl="0"/>
            <a:r>
              <a:rPr lang="uk-UA" sz="2400" dirty="0"/>
              <a:t>Оригінальна цитата</a:t>
            </a:r>
            <a:endParaRPr lang="ru-RU" sz="24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2696263-5052-6340-978B-C0E10890B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4580" y="3984171"/>
            <a:ext cx="4605495" cy="287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46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168C18-7CC5-C942-A215-156754F45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Основна частина виступу</a:t>
            </a:r>
            <a:r>
              <a:rPr lang="ru-RU" dirty="0"/>
              <a:t>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E19C215-7302-FB44-A3F4-BBC372CCD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258" y="1428750"/>
            <a:ext cx="10037884" cy="502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414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168C18-7CC5-C942-A215-156754F45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Висновки</a:t>
            </a:r>
            <a:r>
              <a:rPr lang="ru-RU" dirty="0"/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F75EE1-1AE5-3040-838E-B8087CD3D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71700"/>
            <a:ext cx="9601200" cy="4865915"/>
          </a:xfrm>
        </p:spPr>
        <p:txBody>
          <a:bodyPr>
            <a:normAutofit/>
          </a:bodyPr>
          <a:lstStyle/>
          <a:p>
            <a:pPr lvl="0">
              <a:buFont typeface="Apple Color Emoji" pitchFamily="2" charset="0"/>
              <a:buChar char="✅"/>
            </a:pPr>
            <a:r>
              <a:rPr lang="uk-UA" sz="2800" dirty="0"/>
              <a:t>Резюмування</a:t>
            </a:r>
            <a:endParaRPr lang="ru-RU" sz="2800" dirty="0"/>
          </a:p>
          <a:p>
            <a:pPr lvl="0">
              <a:buFont typeface="Apple Color Emoji" pitchFamily="2" charset="0"/>
              <a:buChar char="✅"/>
            </a:pPr>
            <a:r>
              <a:rPr lang="uk-UA" sz="2800" dirty="0"/>
              <a:t>Підбиття підсумків</a:t>
            </a:r>
            <a:endParaRPr lang="ru-RU" sz="2800" dirty="0"/>
          </a:p>
          <a:p>
            <a:pPr lvl="0">
              <a:buFont typeface="Apple Color Emoji" pitchFamily="2" charset="0"/>
              <a:buChar char="✅"/>
            </a:pPr>
            <a:r>
              <a:rPr lang="uk-UA" sz="2800" dirty="0"/>
              <a:t>Найближчі кроки </a:t>
            </a:r>
          </a:p>
          <a:p>
            <a:pPr lvl="0">
              <a:buFont typeface="Apple Color Emoji" pitchFamily="2" charset="0"/>
              <a:buChar char="✅"/>
            </a:pPr>
            <a:r>
              <a:rPr lang="uk-UA" sz="2800" dirty="0"/>
              <a:t>Жарт, анекдот</a:t>
            </a:r>
            <a:endParaRPr lang="ru-RU" sz="2800" dirty="0"/>
          </a:p>
          <a:p>
            <a:pPr lvl="0">
              <a:buFont typeface="Apple Color Emoji" pitchFamily="2" charset="0"/>
              <a:buChar char="✅"/>
            </a:pPr>
            <a:r>
              <a:rPr lang="uk-UA" sz="2800" dirty="0"/>
              <a:t>Повернення на початок</a:t>
            </a:r>
            <a:endParaRPr lang="ru-RU" sz="2800" dirty="0"/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4EE2799-D1DA-2C40-B06D-96C2C0B1D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1357" y="2001157"/>
            <a:ext cx="2921000" cy="292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9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168C18-7CC5-C942-A215-156754F45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2229" y="277586"/>
            <a:ext cx="9601200" cy="1485900"/>
          </a:xfrm>
        </p:spPr>
        <p:txBody>
          <a:bodyPr/>
          <a:lstStyle/>
          <a:p>
            <a:pPr algn="ctr"/>
            <a:r>
              <a:rPr lang="uk-UA" b="1" dirty="0"/>
              <a:t>Привернення уваги аудиторії</a:t>
            </a:r>
            <a:r>
              <a:rPr lang="ru-RU" dirty="0"/>
              <a:t> 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AF0EAAAF-4504-C446-862D-E16729D930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8802979"/>
              </p:ext>
            </p:extLst>
          </p:nvPr>
        </p:nvGraphicFramePr>
        <p:xfrm>
          <a:off x="179613" y="1240971"/>
          <a:ext cx="11854543" cy="5086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96C4F8A-A049-C640-84C3-A37CCD8999AF}"/>
              </a:ext>
            </a:extLst>
          </p:cNvPr>
          <p:cNvSpPr/>
          <p:nvPr/>
        </p:nvSpPr>
        <p:spPr>
          <a:xfrm>
            <a:off x="1518558" y="5657619"/>
            <a:ext cx="4033157" cy="1045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chemeClr val="tx1"/>
                </a:solidFill>
              </a:rPr>
              <a:t>Контрастні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подразники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52D98CC-36A3-4E42-BBDA-36ECCBB07922}"/>
              </a:ext>
            </a:extLst>
          </p:cNvPr>
          <p:cNvSpPr/>
          <p:nvPr/>
        </p:nvSpPr>
        <p:spPr>
          <a:xfrm>
            <a:off x="6645729" y="5657618"/>
            <a:ext cx="4033157" cy="1045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chemeClr val="tx1"/>
                </a:solidFill>
              </a:rPr>
              <a:t>Залучення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аудиторії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693246"/>
      </p:ext>
    </p:extLst>
  </p:cSld>
  <p:clrMapOvr>
    <a:masterClrMapping/>
  </p:clrMapOvr>
</p:sld>
</file>

<file path=ppt/theme/theme1.xml><?xml version="1.0" encoding="utf-8"?>
<a:theme xmlns:a="http://schemas.openxmlformats.org/drawingml/2006/main" name="Обрезка">
  <a:themeElements>
    <a:clrScheme name="Обрезка">
      <a:dk1>
        <a:sysClr val="windowText" lastClr="000000"/>
      </a:dk1>
      <a:lt1>
        <a:sysClr val="window" lastClr="FFFFFF"/>
      </a:lt1>
      <a:dk2>
        <a:srgbClr val="4A2318"/>
      </a:dk2>
      <a:lt2>
        <a:srgbClr val="EDECEB"/>
      </a:lt2>
      <a:accent1>
        <a:srgbClr val="F3C82E"/>
      </a:accent1>
      <a:accent2>
        <a:srgbClr val="A26176"/>
      </a:accent2>
      <a:accent3>
        <a:srgbClr val="74A94E"/>
      </a:accent3>
      <a:accent4>
        <a:srgbClr val="188E8D"/>
      </a:accent4>
      <a:accent5>
        <a:srgbClr val="EE913A"/>
      </a:accent5>
      <a:accent6>
        <a:srgbClr val="DF5D4A"/>
      </a:accent6>
      <a:hlink>
        <a:srgbClr val="188E8D"/>
      </a:hlink>
      <a:folHlink>
        <a:srgbClr val="A26176"/>
      </a:folHlink>
    </a:clrScheme>
    <a:fontScheme name="Обрезка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резка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D7AA1D6E-F3E9-4763-A3BC-84DF2E02F6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{F6D39C87-CA23-7A41-A353-B34F743DE8ED}tf10001072</Template>
  <TotalTime>465</TotalTime>
  <Words>117</Words>
  <Application>Microsoft Macintosh PowerPoint</Application>
  <PresentationFormat>Широкоэкранный</PresentationFormat>
  <Paragraphs>55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Apple Color Emoji</vt:lpstr>
      <vt:lpstr>Franklin Gothic Book</vt:lpstr>
      <vt:lpstr>Обрезка</vt:lpstr>
      <vt:lpstr>Мистецтво публічного виступу</vt:lpstr>
      <vt:lpstr>Сучасний виступ </vt:lpstr>
      <vt:lpstr>Алгоритм підготовки публічного виступу</vt:lpstr>
      <vt:lpstr>Структура публічного виступу</vt:lpstr>
      <vt:lpstr>Вступ </vt:lpstr>
      <vt:lpstr>Основна частина виступу </vt:lpstr>
      <vt:lpstr>Висновки </vt:lpstr>
      <vt:lpstr>Привернення уваги аудиторії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Мистецтво публічного виступу</dc:title>
  <dc:creator>Пользователь Microsoft Office</dc:creator>
  <cp:lastModifiedBy>Microsoft Office User</cp:lastModifiedBy>
  <cp:revision>14</cp:revision>
  <dcterms:created xsi:type="dcterms:W3CDTF">2018-09-05T13:03:40Z</dcterms:created>
  <dcterms:modified xsi:type="dcterms:W3CDTF">2019-02-04T09:48:19Z</dcterms:modified>
</cp:coreProperties>
</file>