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Default Extension="vml" ContentType="application/vnd.openxmlformats-officedocument.vmlDrawing"/>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73" r:id="rId4"/>
    <p:sldId id="274" r:id="rId5"/>
    <p:sldId id="262" r:id="rId6"/>
    <p:sldId id="261" r:id="rId7"/>
    <p:sldId id="263" r:id="rId8"/>
    <p:sldId id="264" r:id="rId9"/>
    <p:sldId id="265" r:id="rId10"/>
    <p:sldId id="266" r:id="rId11"/>
    <p:sldId id="258" r:id="rId12"/>
    <p:sldId id="259" r:id="rId13"/>
    <p:sldId id="260" r:id="rId14"/>
    <p:sldId id="267" r:id="rId15"/>
    <p:sldId id="276" r:id="rId16"/>
    <p:sldId id="271" r:id="rId17"/>
    <p:sldId id="275" r:id="rId18"/>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51" d="100"/>
          <a:sy n="51" d="100"/>
        </p:scale>
        <p:origin x="-576"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EE2FAF-F7DA-406E-8EFC-CF3625176AB9}" type="doc">
      <dgm:prSet loTypeId="urn:microsoft.com/office/officeart/2005/8/layout/vList6" loCatId="list" qsTypeId="urn:microsoft.com/office/officeart/2005/8/quickstyle/simple1#2" qsCatId="simple" csTypeId="urn:microsoft.com/office/officeart/2005/8/colors/accent1_2#2" csCatId="accent1" phldr="1"/>
      <dgm:spPr/>
      <dgm:t>
        <a:bodyPr/>
        <a:lstStyle/>
        <a:p>
          <a:endParaRPr lang="uk-UA"/>
        </a:p>
      </dgm:t>
    </dgm:pt>
    <dgm:pt modelId="{9A17F4E5-CA0F-476D-B5D5-7CDB3B016181}">
      <dgm:prSet/>
      <dgm:spPr/>
      <dgm:t>
        <a:bodyPr/>
        <a:lstStyle/>
        <a:p>
          <a:r>
            <a:rPr lang="uk-UA" dirty="0"/>
            <a:t>Фізичний</a:t>
          </a:r>
        </a:p>
      </dgm:t>
    </dgm:pt>
    <dgm:pt modelId="{6BDDE080-9B96-4571-B617-AFBEC43D97AF}" type="parTrans" cxnId="{3A37E24E-FBCA-4BF4-8F35-0F3096EB52A7}">
      <dgm:prSet/>
      <dgm:spPr/>
      <dgm:t>
        <a:bodyPr/>
        <a:lstStyle/>
        <a:p>
          <a:endParaRPr lang="uk-UA"/>
        </a:p>
      </dgm:t>
    </dgm:pt>
    <dgm:pt modelId="{3AE20BC1-1483-4429-95BF-E5E31963583D}" type="sibTrans" cxnId="{3A37E24E-FBCA-4BF4-8F35-0F3096EB52A7}">
      <dgm:prSet/>
      <dgm:spPr/>
      <dgm:t>
        <a:bodyPr/>
        <a:lstStyle/>
        <a:p>
          <a:endParaRPr lang="uk-UA"/>
        </a:p>
      </dgm:t>
    </dgm:pt>
    <dgm:pt modelId="{E82B387E-6903-4150-AABA-C2D925AFC96B}">
      <dgm:prSet/>
      <dgm:spPr/>
      <dgm:t>
        <a:bodyPr/>
        <a:lstStyle/>
        <a:p>
          <a:r>
            <a:rPr lang="uk-UA" dirty="0"/>
            <a:t>Вербальний </a:t>
          </a:r>
        </a:p>
      </dgm:t>
    </dgm:pt>
    <dgm:pt modelId="{5E59F0D4-0661-43F0-8FAD-26C8A68C3D67}" type="parTrans" cxnId="{AF9DB6B4-08DD-4399-9E4F-C7F4A67E852C}">
      <dgm:prSet/>
      <dgm:spPr/>
      <dgm:t>
        <a:bodyPr/>
        <a:lstStyle/>
        <a:p>
          <a:endParaRPr lang="uk-UA"/>
        </a:p>
      </dgm:t>
    </dgm:pt>
    <dgm:pt modelId="{341D49B3-0B8E-4D81-8538-2A7D44923F81}" type="sibTrans" cxnId="{AF9DB6B4-08DD-4399-9E4F-C7F4A67E852C}">
      <dgm:prSet/>
      <dgm:spPr/>
      <dgm:t>
        <a:bodyPr/>
        <a:lstStyle/>
        <a:p>
          <a:endParaRPr lang="uk-UA"/>
        </a:p>
      </dgm:t>
    </dgm:pt>
    <dgm:pt modelId="{59B4DEFE-6D26-4982-B98D-25EFFC9AB354}">
      <dgm:prSet/>
      <dgm:spPr/>
      <dgm:t>
        <a:bodyPr/>
        <a:lstStyle/>
        <a:p>
          <a:r>
            <a:rPr lang="uk-UA" dirty="0"/>
            <a:t>Прихований  </a:t>
          </a:r>
        </a:p>
      </dgm:t>
    </dgm:pt>
    <dgm:pt modelId="{3E6D41AA-2251-4548-90BA-82A9DCF89231}" type="parTrans" cxnId="{3465F68F-2422-4CE1-BD3B-A855C06FFEFE}">
      <dgm:prSet/>
      <dgm:spPr/>
      <dgm:t>
        <a:bodyPr/>
        <a:lstStyle/>
        <a:p>
          <a:endParaRPr lang="uk-UA"/>
        </a:p>
      </dgm:t>
    </dgm:pt>
    <dgm:pt modelId="{05A394AF-4719-4D7C-A70A-1D1BC4A8F105}" type="sibTrans" cxnId="{3465F68F-2422-4CE1-BD3B-A855C06FFEFE}">
      <dgm:prSet/>
      <dgm:spPr/>
      <dgm:t>
        <a:bodyPr/>
        <a:lstStyle/>
        <a:p>
          <a:endParaRPr lang="uk-UA"/>
        </a:p>
      </dgm:t>
    </dgm:pt>
    <dgm:pt modelId="{D41BCD4C-7645-4667-B73E-CCA3AEE83FB0}">
      <dgm:prSet/>
      <dgm:spPr/>
      <dgm:t>
        <a:bodyPr/>
        <a:lstStyle/>
        <a:p>
          <a:r>
            <a:rPr lang="uk-UA" dirty="0" err="1"/>
            <a:t>Кібербулінг</a:t>
          </a:r>
          <a:r>
            <a:rPr lang="uk-UA" dirty="0"/>
            <a:t> </a:t>
          </a:r>
        </a:p>
      </dgm:t>
    </dgm:pt>
    <dgm:pt modelId="{A65D3F9C-9F27-4C70-BF4D-725FBC752A4F}" type="parTrans" cxnId="{08530576-AF50-45C9-8AF6-6DD2CDC799E4}">
      <dgm:prSet/>
      <dgm:spPr/>
      <dgm:t>
        <a:bodyPr/>
        <a:lstStyle/>
        <a:p>
          <a:endParaRPr lang="uk-UA"/>
        </a:p>
      </dgm:t>
    </dgm:pt>
    <dgm:pt modelId="{4CE49B90-FFA3-4528-9A87-28EC3E4F1E5D}" type="sibTrans" cxnId="{08530576-AF50-45C9-8AF6-6DD2CDC799E4}">
      <dgm:prSet/>
      <dgm:spPr/>
      <dgm:t>
        <a:bodyPr/>
        <a:lstStyle/>
        <a:p>
          <a:endParaRPr lang="uk-UA"/>
        </a:p>
      </dgm:t>
    </dgm:pt>
    <dgm:pt modelId="{4AAE560C-066E-4AD0-BB23-FADEA54D1316}">
      <dgm:prSet custT="1"/>
      <dgm:spPr/>
      <dgm:t>
        <a:bodyPr/>
        <a:lstStyle/>
        <a:p>
          <a:r>
            <a:rPr lang="ru-RU" sz="2400" b="0" i="0" dirty="0" err="1"/>
            <a:t>удари</a:t>
          </a:r>
          <a:r>
            <a:rPr lang="ru-RU" sz="2400" b="0" i="0" dirty="0"/>
            <a:t>, </a:t>
          </a:r>
          <a:r>
            <a:rPr lang="ru-RU" sz="2400" b="0" i="0" dirty="0" err="1"/>
            <a:t>підніжки</a:t>
          </a:r>
          <a:r>
            <a:rPr lang="ru-RU" sz="2400" b="0" i="0" dirty="0"/>
            <a:t>, щипки, а </a:t>
          </a:r>
          <a:r>
            <a:rPr lang="ru-RU" sz="2400" b="0" i="0" dirty="0" err="1"/>
            <a:t>також</a:t>
          </a:r>
          <a:r>
            <a:rPr lang="ru-RU" sz="2400" b="0" i="0" dirty="0"/>
            <a:t> </a:t>
          </a:r>
          <a:r>
            <a:rPr lang="ru-RU" sz="2400" b="0" i="0" dirty="0" err="1"/>
            <a:t>псування</a:t>
          </a:r>
          <a:r>
            <a:rPr lang="ru-RU" sz="2400" b="0" i="0" dirty="0"/>
            <a:t> майна</a:t>
          </a:r>
          <a:endParaRPr lang="uk-UA" sz="2400" dirty="0"/>
        </a:p>
      </dgm:t>
    </dgm:pt>
    <dgm:pt modelId="{E5CDA69E-F0A7-4B7F-B652-58632F8B00E9}" type="parTrans" cxnId="{22F45497-EC7E-4BBD-9D7F-F8E318A7A647}">
      <dgm:prSet/>
      <dgm:spPr/>
      <dgm:t>
        <a:bodyPr/>
        <a:lstStyle/>
        <a:p>
          <a:endParaRPr lang="uk-UA"/>
        </a:p>
      </dgm:t>
    </dgm:pt>
    <dgm:pt modelId="{041ABBE3-BE25-42B5-AA81-539D9BE3D615}" type="sibTrans" cxnId="{22F45497-EC7E-4BBD-9D7F-F8E318A7A647}">
      <dgm:prSet/>
      <dgm:spPr/>
      <dgm:t>
        <a:bodyPr/>
        <a:lstStyle/>
        <a:p>
          <a:endParaRPr lang="uk-UA"/>
        </a:p>
      </dgm:t>
    </dgm:pt>
    <dgm:pt modelId="{6890253E-CB60-4FFA-B0E4-244A8D74ABEF}">
      <dgm:prSet custT="1"/>
      <dgm:spPr/>
      <dgm:t>
        <a:bodyPr/>
        <a:lstStyle/>
        <a:p>
          <a:r>
            <a:rPr lang="ru-RU" sz="2400" dirty="0" err="1"/>
            <a:t>образи</a:t>
          </a:r>
          <a:r>
            <a:rPr lang="ru-RU" sz="2400" dirty="0"/>
            <a:t>, погрози, </a:t>
          </a:r>
          <a:r>
            <a:rPr lang="ru-RU" sz="2400" dirty="0" err="1"/>
            <a:t>непристойності</a:t>
          </a:r>
          <a:r>
            <a:rPr lang="ru-RU" sz="2400" dirty="0"/>
            <a:t> </a:t>
          </a:r>
          <a:r>
            <a:rPr lang="ru-RU" sz="2400" dirty="0" err="1"/>
            <a:t>соціального</a:t>
          </a:r>
          <a:r>
            <a:rPr lang="ru-RU" sz="2400" dirty="0"/>
            <a:t>, </a:t>
          </a:r>
          <a:r>
            <a:rPr lang="ru-RU" sz="2400" dirty="0" err="1"/>
            <a:t>расистського</a:t>
          </a:r>
          <a:r>
            <a:rPr lang="ru-RU" sz="2400" dirty="0"/>
            <a:t>, </a:t>
          </a:r>
          <a:r>
            <a:rPr lang="ru-RU" sz="2400" dirty="0" err="1"/>
            <a:t>релігійного</a:t>
          </a:r>
          <a:r>
            <a:rPr lang="ru-RU" sz="2400" dirty="0"/>
            <a:t> характеру</a:t>
          </a:r>
          <a:endParaRPr lang="uk-UA" sz="2400" dirty="0"/>
        </a:p>
      </dgm:t>
    </dgm:pt>
    <dgm:pt modelId="{25CA09B0-9FE2-48CA-A454-5C96A44FEC4B}" type="parTrans" cxnId="{274A9C30-2A50-4294-B998-C0C0E949333A}">
      <dgm:prSet/>
      <dgm:spPr/>
      <dgm:t>
        <a:bodyPr/>
        <a:lstStyle/>
        <a:p>
          <a:endParaRPr lang="uk-UA"/>
        </a:p>
      </dgm:t>
    </dgm:pt>
    <dgm:pt modelId="{57C310F9-AF95-4EF9-BAF1-AEA926BF3BED}" type="sibTrans" cxnId="{274A9C30-2A50-4294-B998-C0C0E949333A}">
      <dgm:prSet/>
      <dgm:spPr/>
      <dgm:t>
        <a:bodyPr/>
        <a:lstStyle/>
        <a:p>
          <a:endParaRPr lang="uk-UA"/>
        </a:p>
      </dgm:t>
    </dgm:pt>
    <dgm:pt modelId="{9AAF2477-157A-4916-8BE9-C70BAF84EDFD}">
      <dgm:prSet/>
      <dgm:spPr/>
      <dgm:t>
        <a:bodyPr/>
        <a:lstStyle/>
        <a:p>
          <a:r>
            <a:rPr lang="ru-RU" b="0" i="0" dirty="0" err="1"/>
            <a:t>поширення</a:t>
          </a:r>
          <a:r>
            <a:rPr lang="ru-RU" b="0" i="0" dirty="0"/>
            <a:t> </a:t>
          </a:r>
          <a:r>
            <a:rPr lang="ru-RU" b="0" i="0" dirty="0" err="1"/>
            <a:t>пліток</a:t>
          </a:r>
          <a:r>
            <a:rPr lang="ru-RU" b="0" i="0" dirty="0"/>
            <a:t>,</a:t>
          </a:r>
          <a:endParaRPr lang="uk-UA" dirty="0"/>
        </a:p>
      </dgm:t>
    </dgm:pt>
    <dgm:pt modelId="{7488B18F-F36C-4283-AFBE-963C6791BA6B}" type="parTrans" cxnId="{F121EB3D-32A2-4925-A696-75CA63C62F39}">
      <dgm:prSet/>
      <dgm:spPr/>
      <dgm:t>
        <a:bodyPr/>
        <a:lstStyle/>
        <a:p>
          <a:endParaRPr lang="uk-UA"/>
        </a:p>
      </dgm:t>
    </dgm:pt>
    <dgm:pt modelId="{C1E3AABB-AAF3-441F-8DAA-80F0E09506CB}" type="sibTrans" cxnId="{F121EB3D-32A2-4925-A696-75CA63C62F39}">
      <dgm:prSet/>
      <dgm:spPr/>
      <dgm:t>
        <a:bodyPr/>
        <a:lstStyle/>
        <a:p>
          <a:endParaRPr lang="uk-UA"/>
        </a:p>
      </dgm:t>
    </dgm:pt>
    <dgm:pt modelId="{D1C005D8-625B-4A71-A7D1-FAFEE876B579}">
      <dgm:prSet/>
      <dgm:spPr/>
      <dgm:t>
        <a:bodyPr/>
        <a:lstStyle/>
        <a:p>
          <a:r>
            <a:rPr lang="ru-RU" b="0" i="0" dirty="0" err="1"/>
            <a:t>зображення</a:t>
          </a:r>
          <a:r>
            <a:rPr lang="ru-RU" b="0" i="0" dirty="0"/>
            <a:t>, </a:t>
          </a:r>
          <a:r>
            <a:rPr lang="ru-RU" b="0" i="0" dirty="0" err="1"/>
            <a:t>аудіо</a:t>
          </a:r>
          <a:r>
            <a:rPr lang="ru-RU" b="0" i="0" dirty="0"/>
            <a:t>- </a:t>
          </a:r>
          <a:r>
            <a:rPr lang="ru-RU" b="0" i="0" dirty="0" err="1"/>
            <a:t>чи</a:t>
          </a:r>
          <a:r>
            <a:rPr lang="ru-RU" b="0" i="0" dirty="0"/>
            <a:t> </a:t>
          </a:r>
          <a:r>
            <a:rPr lang="ru-RU" b="0" i="0" dirty="0" err="1"/>
            <a:t>відеозаписи</a:t>
          </a:r>
          <a:r>
            <a:rPr lang="ru-RU" b="0" i="0" dirty="0"/>
            <a:t>, </a:t>
          </a:r>
          <a:r>
            <a:rPr lang="ru-RU" b="0" i="0" dirty="0" err="1"/>
            <a:t>розміщені</a:t>
          </a:r>
          <a:r>
            <a:rPr lang="ru-RU" b="0" i="0" dirty="0"/>
            <a:t> в мережах </a:t>
          </a:r>
          <a:r>
            <a:rPr lang="ru-RU" b="0" i="0" dirty="0" err="1"/>
            <a:t>Інтернет</a:t>
          </a:r>
          <a:r>
            <a:rPr lang="ru-RU" b="0" i="0" dirty="0"/>
            <a:t> і </a:t>
          </a:r>
          <a:r>
            <a:rPr lang="ru-RU" b="0" i="0" dirty="0" err="1"/>
            <a:t>спрямовані</a:t>
          </a:r>
          <a:r>
            <a:rPr lang="ru-RU" b="0" i="0" dirty="0"/>
            <a:t> на </a:t>
          </a:r>
          <a:r>
            <a:rPr lang="ru-RU" b="0" i="0" dirty="0" err="1"/>
            <a:t>приниження</a:t>
          </a:r>
          <a:r>
            <a:rPr lang="ru-RU" b="0" i="0" dirty="0"/>
            <a:t> </a:t>
          </a:r>
          <a:r>
            <a:rPr lang="ru-RU" b="0" i="0" dirty="0" err="1"/>
            <a:t>жертви</a:t>
          </a:r>
          <a:endParaRPr lang="uk-UA" dirty="0"/>
        </a:p>
      </dgm:t>
    </dgm:pt>
    <dgm:pt modelId="{2B4F33C6-1F1D-4F31-8FB9-CCB2026CC322}" type="parTrans" cxnId="{A7641A09-C6AF-499E-8D6C-25AA8E782CEA}">
      <dgm:prSet/>
      <dgm:spPr/>
      <dgm:t>
        <a:bodyPr/>
        <a:lstStyle/>
        <a:p>
          <a:endParaRPr lang="uk-UA"/>
        </a:p>
      </dgm:t>
    </dgm:pt>
    <dgm:pt modelId="{0B61B389-F769-400F-98DB-FF1CF1E49D78}" type="sibTrans" cxnId="{A7641A09-C6AF-499E-8D6C-25AA8E782CEA}">
      <dgm:prSet/>
      <dgm:spPr/>
      <dgm:t>
        <a:bodyPr/>
        <a:lstStyle/>
        <a:p>
          <a:endParaRPr lang="uk-UA"/>
        </a:p>
      </dgm:t>
    </dgm:pt>
    <dgm:pt modelId="{AD6AC66F-DA7D-4D84-B0A8-4380636F4CF0}">
      <dgm:prSet/>
      <dgm:spPr/>
      <dgm:t>
        <a:bodyPr/>
        <a:lstStyle/>
        <a:p>
          <a:r>
            <a:rPr lang="ru-RU" b="0" i="0" dirty="0"/>
            <a:t>брехня </a:t>
          </a:r>
          <a:r>
            <a:rPr lang="ru-RU" b="0" i="0" dirty="0" err="1"/>
            <a:t>або</a:t>
          </a:r>
          <a:r>
            <a:rPr lang="ru-RU" b="0" i="0" dirty="0"/>
            <a:t> </a:t>
          </a:r>
          <a:r>
            <a:rPr lang="ru-RU" b="0" i="0" dirty="0" err="1"/>
            <a:t>звинувачення</a:t>
          </a:r>
          <a:r>
            <a:rPr lang="ru-RU" b="0" i="0" dirty="0"/>
            <a:t>,</a:t>
          </a:r>
          <a:endParaRPr lang="uk-UA" dirty="0"/>
        </a:p>
      </dgm:t>
    </dgm:pt>
    <dgm:pt modelId="{147D6A1F-25CF-4675-BAB9-57E7E62A8962}" type="parTrans" cxnId="{3AE806F7-0F64-4823-B265-0B840360AA98}">
      <dgm:prSet/>
      <dgm:spPr/>
      <dgm:t>
        <a:bodyPr/>
        <a:lstStyle/>
        <a:p>
          <a:endParaRPr lang="uk-UA"/>
        </a:p>
      </dgm:t>
    </dgm:pt>
    <dgm:pt modelId="{0110ABA3-64C9-4A5D-A87F-1942CBD55633}" type="sibTrans" cxnId="{3AE806F7-0F64-4823-B265-0B840360AA98}">
      <dgm:prSet/>
      <dgm:spPr/>
      <dgm:t>
        <a:bodyPr/>
        <a:lstStyle/>
        <a:p>
          <a:endParaRPr lang="uk-UA"/>
        </a:p>
      </dgm:t>
    </dgm:pt>
    <dgm:pt modelId="{39BDCEA7-A769-409F-9DD6-0B5455FA3327}" type="pres">
      <dgm:prSet presAssocID="{83EE2FAF-F7DA-406E-8EFC-CF3625176AB9}" presName="Name0" presStyleCnt="0">
        <dgm:presLayoutVars>
          <dgm:dir/>
          <dgm:animLvl val="lvl"/>
          <dgm:resizeHandles/>
        </dgm:presLayoutVars>
      </dgm:prSet>
      <dgm:spPr/>
      <dgm:t>
        <a:bodyPr/>
        <a:lstStyle/>
        <a:p>
          <a:endParaRPr lang="uk-UA"/>
        </a:p>
      </dgm:t>
    </dgm:pt>
    <dgm:pt modelId="{7007BEE2-2E97-4779-A39C-2690A6570445}" type="pres">
      <dgm:prSet presAssocID="{9A17F4E5-CA0F-476D-B5D5-7CDB3B016181}" presName="linNode" presStyleCnt="0"/>
      <dgm:spPr/>
    </dgm:pt>
    <dgm:pt modelId="{7D160746-822E-4161-9874-1A8EA03B790F}" type="pres">
      <dgm:prSet presAssocID="{9A17F4E5-CA0F-476D-B5D5-7CDB3B016181}" presName="parentShp" presStyleLbl="node1" presStyleIdx="0" presStyleCnt="4">
        <dgm:presLayoutVars>
          <dgm:bulletEnabled val="1"/>
        </dgm:presLayoutVars>
      </dgm:prSet>
      <dgm:spPr/>
      <dgm:t>
        <a:bodyPr/>
        <a:lstStyle/>
        <a:p>
          <a:endParaRPr lang="uk-UA"/>
        </a:p>
      </dgm:t>
    </dgm:pt>
    <dgm:pt modelId="{77D12DA3-AFC6-4364-81AB-7313B85B1667}" type="pres">
      <dgm:prSet presAssocID="{9A17F4E5-CA0F-476D-B5D5-7CDB3B016181}" presName="childShp" presStyleLbl="bgAccFollowNode1" presStyleIdx="0" presStyleCnt="4">
        <dgm:presLayoutVars>
          <dgm:bulletEnabled val="1"/>
        </dgm:presLayoutVars>
      </dgm:prSet>
      <dgm:spPr/>
      <dgm:t>
        <a:bodyPr/>
        <a:lstStyle/>
        <a:p>
          <a:endParaRPr lang="uk-UA"/>
        </a:p>
      </dgm:t>
    </dgm:pt>
    <dgm:pt modelId="{2AD94AF8-E733-4EF4-A2E5-010359D601A0}" type="pres">
      <dgm:prSet presAssocID="{3AE20BC1-1483-4429-95BF-E5E31963583D}" presName="spacing" presStyleCnt="0"/>
      <dgm:spPr/>
    </dgm:pt>
    <dgm:pt modelId="{E6C4D20F-87AE-4E79-945B-5E0030C10D65}" type="pres">
      <dgm:prSet presAssocID="{E82B387E-6903-4150-AABA-C2D925AFC96B}" presName="linNode" presStyleCnt="0"/>
      <dgm:spPr/>
    </dgm:pt>
    <dgm:pt modelId="{60C4300E-702D-48F4-B417-613E2DB7EA12}" type="pres">
      <dgm:prSet presAssocID="{E82B387E-6903-4150-AABA-C2D925AFC96B}" presName="parentShp" presStyleLbl="node1" presStyleIdx="1" presStyleCnt="4">
        <dgm:presLayoutVars>
          <dgm:bulletEnabled val="1"/>
        </dgm:presLayoutVars>
      </dgm:prSet>
      <dgm:spPr/>
      <dgm:t>
        <a:bodyPr/>
        <a:lstStyle/>
        <a:p>
          <a:endParaRPr lang="uk-UA"/>
        </a:p>
      </dgm:t>
    </dgm:pt>
    <dgm:pt modelId="{671777EA-AF9B-4AF0-8A22-CDCD4CA33907}" type="pres">
      <dgm:prSet presAssocID="{E82B387E-6903-4150-AABA-C2D925AFC96B}" presName="childShp" presStyleLbl="bgAccFollowNode1" presStyleIdx="1" presStyleCnt="4">
        <dgm:presLayoutVars>
          <dgm:bulletEnabled val="1"/>
        </dgm:presLayoutVars>
      </dgm:prSet>
      <dgm:spPr/>
      <dgm:t>
        <a:bodyPr/>
        <a:lstStyle/>
        <a:p>
          <a:endParaRPr lang="uk-UA"/>
        </a:p>
      </dgm:t>
    </dgm:pt>
    <dgm:pt modelId="{14231AA7-2F34-49A0-91E7-4EA16C2506AC}" type="pres">
      <dgm:prSet presAssocID="{341D49B3-0B8E-4D81-8538-2A7D44923F81}" presName="spacing" presStyleCnt="0"/>
      <dgm:spPr/>
    </dgm:pt>
    <dgm:pt modelId="{E0A0A0CD-5F78-4DBF-80EE-2721DF02A26B}" type="pres">
      <dgm:prSet presAssocID="{59B4DEFE-6D26-4982-B98D-25EFFC9AB354}" presName="linNode" presStyleCnt="0"/>
      <dgm:spPr/>
    </dgm:pt>
    <dgm:pt modelId="{30A01120-455C-4B43-95E2-F189325072CD}" type="pres">
      <dgm:prSet presAssocID="{59B4DEFE-6D26-4982-B98D-25EFFC9AB354}" presName="parentShp" presStyleLbl="node1" presStyleIdx="2" presStyleCnt="4">
        <dgm:presLayoutVars>
          <dgm:bulletEnabled val="1"/>
        </dgm:presLayoutVars>
      </dgm:prSet>
      <dgm:spPr/>
      <dgm:t>
        <a:bodyPr/>
        <a:lstStyle/>
        <a:p>
          <a:endParaRPr lang="uk-UA"/>
        </a:p>
      </dgm:t>
    </dgm:pt>
    <dgm:pt modelId="{416BF329-2FA1-458F-9730-F1F6BF0CCBB8}" type="pres">
      <dgm:prSet presAssocID="{59B4DEFE-6D26-4982-B98D-25EFFC9AB354}" presName="childShp" presStyleLbl="bgAccFollowNode1" presStyleIdx="2" presStyleCnt="4">
        <dgm:presLayoutVars>
          <dgm:bulletEnabled val="1"/>
        </dgm:presLayoutVars>
      </dgm:prSet>
      <dgm:spPr/>
      <dgm:t>
        <a:bodyPr/>
        <a:lstStyle/>
        <a:p>
          <a:endParaRPr lang="uk-UA"/>
        </a:p>
      </dgm:t>
    </dgm:pt>
    <dgm:pt modelId="{6984CAFF-2C76-4F3C-9987-B3622EC0ACCC}" type="pres">
      <dgm:prSet presAssocID="{05A394AF-4719-4D7C-A70A-1D1BC4A8F105}" presName="spacing" presStyleCnt="0"/>
      <dgm:spPr/>
    </dgm:pt>
    <dgm:pt modelId="{9300B376-962F-4684-8021-0EF7CA991D0A}" type="pres">
      <dgm:prSet presAssocID="{D41BCD4C-7645-4667-B73E-CCA3AEE83FB0}" presName="linNode" presStyleCnt="0"/>
      <dgm:spPr/>
    </dgm:pt>
    <dgm:pt modelId="{80D8FC06-08A3-4CBE-95AE-6E4F4CBE923C}" type="pres">
      <dgm:prSet presAssocID="{D41BCD4C-7645-4667-B73E-CCA3AEE83FB0}" presName="parentShp" presStyleLbl="node1" presStyleIdx="3" presStyleCnt="4">
        <dgm:presLayoutVars>
          <dgm:bulletEnabled val="1"/>
        </dgm:presLayoutVars>
      </dgm:prSet>
      <dgm:spPr/>
      <dgm:t>
        <a:bodyPr/>
        <a:lstStyle/>
        <a:p>
          <a:endParaRPr lang="uk-UA"/>
        </a:p>
      </dgm:t>
    </dgm:pt>
    <dgm:pt modelId="{A6E4D359-72E7-4D4F-B4D4-2CE4B7E32716}" type="pres">
      <dgm:prSet presAssocID="{D41BCD4C-7645-4667-B73E-CCA3AEE83FB0}" presName="childShp" presStyleLbl="bgAccFollowNode1" presStyleIdx="3" presStyleCnt="4">
        <dgm:presLayoutVars>
          <dgm:bulletEnabled val="1"/>
        </dgm:presLayoutVars>
      </dgm:prSet>
      <dgm:spPr/>
      <dgm:t>
        <a:bodyPr/>
        <a:lstStyle/>
        <a:p>
          <a:endParaRPr lang="uk-UA"/>
        </a:p>
      </dgm:t>
    </dgm:pt>
  </dgm:ptLst>
  <dgm:cxnLst>
    <dgm:cxn modelId="{21B30937-7B0F-44C5-B0B6-7CF7353C8076}" type="presOf" srcId="{4AAE560C-066E-4AD0-BB23-FADEA54D1316}" destId="{77D12DA3-AFC6-4364-81AB-7313B85B1667}" srcOrd="0" destOrd="0" presId="urn:microsoft.com/office/officeart/2005/8/layout/vList6"/>
    <dgm:cxn modelId="{AF9DB6B4-08DD-4399-9E4F-C7F4A67E852C}" srcId="{83EE2FAF-F7DA-406E-8EFC-CF3625176AB9}" destId="{E82B387E-6903-4150-AABA-C2D925AFC96B}" srcOrd="1" destOrd="0" parTransId="{5E59F0D4-0661-43F0-8FAD-26C8A68C3D67}" sibTransId="{341D49B3-0B8E-4D81-8538-2A7D44923F81}"/>
    <dgm:cxn modelId="{81C8F2F1-1CCA-44C2-A1CC-7767B7F85C2F}" type="presOf" srcId="{E82B387E-6903-4150-AABA-C2D925AFC96B}" destId="{60C4300E-702D-48F4-B417-613E2DB7EA12}" srcOrd="0" destOrd="0" presId="urn:microsoft.com/office/officeart/2005/8/layout/vList6"/>
    <dgm:cxn modelId="{0EEF5886-786B-421D-98AF-F317BFA4C1AD}" type="presOf" srcId="{6890253E-CB60-4FFA-B0E4-244A8D74ABEF}" destId="{671777EA-AF9B-4AF0-8A22-CDCD4CA33907}" srcOrd="0" destOrd="0" presId="urn:microsoft.com/office/officeart/2005/8/layout/vList6"/>
    <dgm:cxn modelId="{3465F68F-2422-4CE1-BD3B-A855C06FFEFE}" srcId="{83EE2FAF-F7DA-406E-8EFC-CF3625176AB9}" destId="{59B4DEFE-6D26-4982-B98D-25EFFC9AB354}" srcOrd="2" destOrd="0" parTransId="{3E6D41AA-2251-4548-90BA-82A9DCF89231}" sibTransId="{05A394AF-4719-4D7C-A70A-1D1BC4A8F105}"/>
    <dgm:cxn modelId="{75D54A53-E702-4AF2-8901-28ADC292EB5E}" type="presOf" srcId="{AD6AC66F-DA7D-4D84-B0A8-4380636F4CF0}" destId="{416BF329-2FA1-458F-9730-F1F6BF0CCBB8}" srcOrd="0" destOrd="1" presId="urn:microsoft.com/office/officeart/2005/8/layout/vList6"/>
    <dgm:cxn modelId="{F121EB3D-32A2-4925-A696-75CA63C62F39}" srcId="{59B4DEFE-6D26-4982-B98D-25EFFC9AB354}" destId="{9AAF2477-157A-4916-8BE9-C70BAF84EDFD}" srcOrd="0" destOrd="0" parTransId="{7488B18F-F36C-4283-AFBE-963C6791BA6B}" sibTransId="{C1E3AABB-AAF3-441F-8DAA-80F0E09506CB}"/>
    <dgm:cxn modelId="{7FC7AC1C-51CE-4626-8D87-8F4C65A311AE}" type="presOf" srcId="{D1C005D8-625B-4A71-A7D1-FAFEE876B579}" destId="{A6E4D359-72E7-4D4F-B4D4-2CE4B7E32716}" srcOrd="0" destOrd="0" presId="urn:microsoft.com/office/officeart/2005/8/layout/vList6"/>
    <dgm:cxn modelId="{22F45497-EC7E-4BBD-9D7F-F8E318A7A647}" srcId="{9A17F4E5-CA0F-476D-B5D5-7CDB3B016181}" destId="{4AAE560C-066E-4AD0-BB23-FADEA54D1316}" srcOrd="0" destOrd="0" parTransId="{E5CDA69E-F0A7-4B7F-B652-58632F8B00E9}" sibTransId="{041ABBE3-BE25-42B5-AA81-539D9BE3D615}"/>
    <dgm:cxn modelId="{486C1407-11F7-4659-81C1-03EC43025C70}" type="presOf" srcId="{9AAF2477-157A-4916-8BE9-C70BAF84EDFD}" destId="{416BF329-2FA1-458F-9730-F1F6BF0CCBB8}" srcOrd="0" destOrd="0" presId="urn:microsoft.com/office/officeart/2005/8/layout/vList6"/>
    <dgm:cxn modelId="{A7641A09-C6AF-499E-8D6C-25AA8E782CEA}" srcId="{D41BCD4C-7645-4667-B73E-CCA3AEE83FB0}" destId="{D1C005D8-625B-4A71-A7D1-FAFEE876B579}" srcOrd="0" destOrd="0" parTransId="{2B4F33C6-1F1D-4F31-8FB9-CCB2026CC322}" sibTransId="{0B61B389-F769-400F-98DB-FF1CF1E49D78}"/>
    <dgm:cxn modelId="{937B290B-C2B0-4BCF-AD13-5125D2C05F2F}" type="presOf" srcId="{D41BCD4C-7645-4667-B73E-CCA3AEE83FB0}" destId="{80D8FC06-08A3-4CBE-95AE-6E4F4CBE923C}" srcOrd="0" destOrd="0" presId="urn:microsoft.com/office/officeart/2005/8/layout/vList6"/>
    <dgm:cxn modelId="{08530576-AF50-45C9-8AF6-6DD2CDC799E4}" srcId="{83EE2FAF-F7DA-406E-8EFC-CF3625176AB9}" destId="{D41BCD4C-7645-4667-B73E-CCA3AEE83FB0}" srcOrd="3" destOrd="0" parTransId="{A65D3F9C-9F27-4C70-BF4D-725FBC752A4F}" sibTransId="{4CE49B90-FFA3-4528-9A87-28EC3E4F1E5D}"/>
    <dgm:cxn modelId="{E4A4E8AA-F95F-46DC-BF37-70E2CF01C71F}" type="presOf" srcId="{9A17F4E5-CA0F-476D-B5D5-7CDB3B016181}" destId="{7D160746-822E-4161-9874-1A8EA03B790F}" srcOrd="0" destOrd="0" presId="urn:microsoft.com/office/officeart/2005/8/layout/vList6"/>
    <dgm:cxn modelId="{145F1D81-7623-4D03-906C-EE846C088C8A}" type="presOf" srcId="{59B4DEFE-6D26-4982-B98D-25EFFC9AB354}" destId="{30A01120-455C-4B43-95E2-F189325072CD}" srcOrd="0" destOrd="0" presId="urn:microsoft.com/office/officeart/2005/8/layout/vList6"/>
    <dgm:cxn modelId="{557179B9-4EC5-4DF9-87A2-23E7AE05DBA5}" type="presOf" srcId="{83EE2FAF-F7DA-406E-8EFC-CF3625176AB9}" destId="{39BDCEA7-A769-409F-9DD6-0B5455FA3327}" srcOrd="0" destOrd="0" presId="urn:microsoft.com/office/officeart/2005/8/layout/vList6"/>
    <dgm:cxn modelId="{3A37E24E-FBCA-4BF4-8F35-0F3096EB52A7}" srcId="{83EE2FAF-F7DA-406E-8EFC-CF3625176AB9}" destId="{9A17F4E5-CA0F-476D-B5D5-7CDB3B016181}" srcOrd="0" destOrd="0" parTransId="{6BDDE080-9B96-4571-B617-AFBEC43D97AF}" sibTransId="{3AE20BC1-1483-4429-95BF-E5E31963583D}"/>
    <dgm:cxn modelId="{274A9C30-2A50-4294-B998-C0C0E949333A}" srcId="{E82B387E-6903-4150-AABA-C2D925AFC96B}" destId="{6890253E-CB60-4FFA-B0E4-244A8D74ABEF}" srcOrd="0" destOrd="0" parTransId="{25CA09B0-9FE2-48CA-A454-5C96A44FEC4B}" sibTransId="{57C310F9-AF95-4EF9-BAF1-AEA926BF3BED}"/>
    <dgm:cxn modelId="{3AE806F7-0F64-4823-B265-0B840360AA98}" srcId="{59B4DEFE-6D26-4982-B98D-25EFFC9AB354}" destId="{AD6AC66F-DA7D-4D84-B0A8-4380636F4CF0}" srcOrd="1" destOrd="0" parTransId="{147D6A1F-25CF-4675-BAB9-57E7E62A8962}" sibTransId="{0110ABA3-64C9-4A5D-A87F-1942CBD55633}"/>
    <dgm:cxn modelId="{FCFE4351-66B4-4F5F-AB30-27385072F86F}" type="presParOf" srcId="{39BDCEA7-A769-409F-9DD6-0B5455FA3327}" destId="{7007BEE2-2E97-4779-A39C-2690A6570445}" srcOrd="0" destOrd="0" presId="urn:microsoft.com/office/officeart/2005/8/layout/vList6"/>
    <dgm:cxn modelId="{C1B75DF5-77D9-4FB8-845C-396B004DFE69}" type="presParOf" srcId="{7007BEE2-2E97-4779-A39C-2690A6570445}" destId="{7D160746-822E-4161-9874-1A8EA03B790F}" srcOrd="0" destOrd="0" presId="urn:microsoft.com/office/officeart/2005/8/layout/vList6"/>
    <dgm:cxn modelId="{C525A472-63C8-43AC-82F8-5B890F7D6BC8}" type="presParOf" srcId="{7007BEE2-2E97-4779-A39C-2690A6570445}" destId="{77D12DA3-AFC6-4364-81AB-7313B85B1667}" srcOrd="1" destOrd="0" presId="urn:microsoft.com/office/officeart/2005/8/layout/vList6"/>
    <dgm:cxn modelId="{E7A4E31D-07BE-4625-BA61-978E7D6FC4B0}" type="presParOf" srcId="{39BDCEA7-A769-409F-9DD6-0B5455FA3327}" destId="{2AD94AF8-E733-4EF4-A2E5-010359D601A0}" srcOrd="1" destOrd="0" presId="urn:microsoft.com/office/officeart/2005/8/layout/vList6"/>
    <dgm:cxn modelId="{497C7803-4951-4EE8-9CFF-0DA062CA2A1A}" type="presParOf" srcId="{39BDCEA7-A769-409F-9DD6-0B5455FA3327}" destId="{E6C4D20F-87AE-4E79-945B-5E0030C10D65}" srcOrd="2" destOrd="0" presId="urn:microsoft.com/office/officeart/2005/8/layout/vList6"/>
    <dgm:cxn modelId="{C84925B9-09F2-4CCB-91B3-F64629C5004E}" type="presParOf" srcId="{E6C4D20F-87AE-4E79-945B-5E0030C10D65}" destId="{60C4300E-702D-48F4-B417-613E2DB7EA12}" srcOrd="0" destOrd="0" presId="urn:microsoft.com/office/officeart/2005/8/layout/vList6"/>
    <dgm:cxn modelId="{DDB318B6-1B91-4E67-BE51-36381814AD82}" type="presParOf" srcId="{E6C4D20F-87AE-4E79-945B-5E0030C10D65}" destId="{671777EA-AF9B-4AF0-8A22-CDCD4CA33907}" srcOrd="1" destOrd="0" presId="urn:microsoft.com/office/officeart/2005/8/layout/vList6"/>
    <dgm:cxn modelId="{36163B34-59BE-4152-B573-708774DD58D1}" type="presParOf" srcId="{39BDCEA7-A769-409F-9DD6-0B5455FA3327}" destId="{14231AA7-2F34-49A0-91E7-4EA16C2506AC}" srcOrd="3" destOrd="0" presId="urn:microsoft.com/office/officeart/2005/8/layout/vList6"/>
    <dgm:cxn modelId="{AB1034B7-2A11-46F9-BA55-7F8C7810188D}" type="presParOf" srcId="{39BDCEA7-A769-409F-9DD6-0B5455FA3327}" destId="{E0A0A0CD-5F78-4DBF-80EE-2721DF02A26B}" srcOrd="4" destOrd="0" presId="urn:microsoft.com/office/officeart/2005/8/layout/vList6"/>
    <dgm:cxn modelId="{48950DFB-8E9E-4FEF-81DC-40CDC74CED17}" type="presParOf" srcId="{E0A0A0CD-5F78-4DBF-80EE-2721DF02A26B}" destId="{30A01120-455C-4B43-95E2-F189325072CD}" srcOrd="0" destOrd="0" presId="urn:microsoft.com/office/officeart/2005/8/layout/vList6"/>
    <dgm:cxn modelId="{523639CE-5EEA-4F1B-838E-51CD9F47769C}" type="presParOf" srcId="{E0A0A0CD-5F78-4DBF-80EE-2721DF02A26B}" destId="{416BF329-2FA1-458F-9730-F1F6BF0CCBB8}" srcOrd="1" destOrd="0" presId="urn:microsoft.com/office/officeart/2005/8/layout/vList6"/>
    <dgm:cxn modelId="{520A6467-A0FA-4A0F-B22B-48EA5F38DC9B}" type="presParOf" srcId="{39BDCEA7-A769-409F-9DD6-0B5455FA3327}" destId="{6984CAFF-2C76-4F3C-9987-B3622EC0ACCC}" srcOrd="5" destOrd="0" presId="urn:microsoft.com/office/officeart/2005/8/layout/vList6"/>
    <dgm:cxn modelId="{D718392A-4BA4-40A0-85B6-EF5CADE110A8}" type="presParOf" srcId="{39BDCEA7-A769-409F-9DD6-0B5455FA3327}" destId="{9300B376-962F-4684-8021-0EF7CA991D0A}" srcOrd="6" destOrd="0" presId="urn:microsoft.com/office/officeart/2005/8/layout/vList6"/>
    <dgm:cxn modelId="{1E82DA0C-2401-44CB-844D-58301427B54A}" type="presParOf" srcId="{9300B376-962F-4684-8021-0EF7CA991D0A}" destId="{80D8FC06-08A3-4CBE-95AE-6E4F4CBE923C}" srcOrd="0" destOrd="0" presId="urn:microsoft.com/office/officeart/2005/8/layout/vList6"/>
    <dgm:cxn modelId="{2DAAF0AC-6A12-4099-A4E4-C9D930388C54}" type="presParOf" srcId="{9300B376-962F-4684-8021-0EF7CA991D0A}" destId="{A6E4D359-72E7-4D4F-B4D4-2CE4B7E32716}"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7F88B4-6A03-4711-A362-176B52B0E5E6}" type="doc">
      <dgm:prSet loTypeId="urn:microsoft.com/office/officeart/2005/8/layout/hProcess4" loCatId="process" qsTypeId="urn:microsoft.com/office/officeart/2005/8/quickstyle/simple1#3" qsCatId="simple" csTypeId="urn:microsoft.com/office/officeart/2005/8/colors/accent1_2#3" csCatId="accent1" phldr="1"/>
      <dgm:spPr/>
      <dgm:t>
        <a:bodyPr/>
        <a:lstStyle/>
        <a:p>
          <a:endParaRPr lang="uk-UA"/>
        </a:p>
      </dgm:t>
    </dgm:pt>
    <dgm:pt modelId="{8E28CC58-4BAE-43E7-94FD-9D86E2A21D7A}">
      <dgm:prSet phldrT="[Текст]"/>
      <dgm:spPr/>
      <dgm:t>
        <a:bodyPr/>
        <a:lstStyle/>
        <a:p>
          <a:r>
            <a:rPr lang="uk-UA" dirty="0">
              <a:solidFill>
                <a:schemeClr val="tx1"/>
              </a:solidFill>
            </a:rPr>
            <a:t>Провокація</a:t>
          </a:r>
        </a:p>
      </dgm:t>
    </dgm:pt>
    <dgm:pt modelId="{F90D547C-0D19-4197-BE92-B354F640BCBA}" type="parTrans" cxnId="{0E7649FD-7210-4665-863A-F5987D487824}">
      <dgm:prSet/>
      <dgm:spPr/>
      <dgm:t>
        <a:bodyPr/>
        <a:lstStyle/>
        <a:p>
          <a:endParaRPr lang="uk-UA">
            <a:solidFill>
              <a:schemeClr val="tx1"/>
            </a:solidFill>
          </a:endParaRPr>
        </a:p>
      </dgm:t>
    </dgm:pt>
    <dgm:pt modelId="{07DB3D70-5ADE-437C-B77C-D41FD13F9D74}" type="sibTrans" cxnId="{0E7649FD-7210-4665-863A-F5987D487824}">
      <dgm:prSet/>
      <dgm:spPr/>
      <dgm:t>
        <a:bodyPr/>
        <a:lstStyle/>
        <a:p>
          <a:endParaRPr lang="uk-UA">
            <a:solidFill>
              <a:schemeClr val="tx1"/>
            </a:solidFill>
          </a:endParaRPr>
        </a:p>
      </dgm:t>
    </dgm:pt>
    <dgm:pt modelId="{9C58E422-5B00-4965-92E1-E3BCCA2947AA}">
      <dgm:prSet phldrT="[Текст]"/>
      <dgm:spPr/>
      <dgm:t>
        <a:bodyPr/>
        <a:lstStyle/>
        <a:p>
          <a:r>
            <a:rPr lang="uk-UA" dirty="0">
              <a:solidFill>
                <a:schemeClr val="tx1"/>
              </a:solidFill>
            </a:rPr>
            <a:t>Дія переслідувача</a:t>
          </a:r>
        </a:p>
      </dgm:t>
    </dgm:pt>
    <dgm:pt modelId="{52CAE21D-ADB9-42AD-9550-4FE42D2E23AD}" type="parTrans" cxnId="{9C13C2DC-11EC-4EE6-B291-90BE93BFB6F4}">
      <dgm:prSet/>
      <dgm:spPr/>
      <dgm:t>
        <a:bodyPr/>
        <a:lstStyle/>
        <a:p>
          <a:endParaRPr lang="uk-UA">
            <a:solidFill>
              <a:schemeClr val="tx1"/>
            </a:solidFill>
          </a:endParaRPr>
        </a:p>
      </dgm:t>
    </dgm:pt>
    <dgm:pt modelId="{FEC52425-2AF1-458D-8ED8-CBB7302B8B35}" type="sibTrans" cxnId="{9C13C2DC-11EC-4EE6-B291-90BE93BFB6F4}">
      <dgm:prSet/>
      <dgm:spPr/>
      <dgm:t>
        <a:bodyPr/>
        <a:lstStyle/>
        <a:p>
          <a:endParaRPr lang="uk-UA">
            <a:solidFill>
              <a:schemeClr val="tx1"/>
            </a:solidFill>
          </a:endParaRPr>
        </a:p>
      </dgm:t>
    </dgm:pt>
    <dgm:pt modelId="{4B5C598D-60BF-4DDF-943B-D23011B1B054}">
      <dgm:prSet phldrT="[Текст]"/>
      <dgm:spPr/>
      <dgm:t>
        <a:bodyPr/>
        <a:lstStyle/>
        <a:p>
          <a:r>
            <a:rPr lang="uk-UA" dirty="0">
              <a:solidFill>
                <a:schemeClr val="tx1"/>
              </a:solidFill>
            </a:rPr>
            <a:t>Реакція жертви</a:t>
          </a:r>
        </a:p>
      </dgm:t>
    </dgm:pt>
    <dgm:pt modelId="{D28994B7-D6C3-4436-BEAD-D9A28D6E807D}" type="parTrans" cxnId="{5CC73F8A-DF22-4309-8171-FF991F4DFA71}">
      <dgm:prSet/>
      <dgm:spPr/>
      <dgm:t>
        <a:bodyPr/>
        <a:lstStyle/>
        <a:p>
          <a:endParaRPr lang="uk-UA">
            <a:solidFill>
              <a:schemeClr val="tx1"/>
            </a:solidFill>
          </a:endParaRPr>
        </a:p>
      </dgm:t>
    </dgm:pt>
    <dgm:pt modelId="{BE7EEBE1-36E6-4E41-BF48-E1860EF5249A}" type="sibTrans" cxnId="{5CC73F8A-DF22-4309-8171-FF991F4DFA71}">
      <dgm:prSet/>
      <dgm:spPr/>
      <dgm:t>
        <a:bodyPr/>
        <a:lstStyle/>
        <a:p>
          <a:endParaRPr lang="uk-UA">
            <a:solidFill>
              <a:schemeClr val="tx1"/>
            </a:solidFill>
          </a:endParaRPr>
        </a:p>
      </dgm:t>
    </dgm:pt>
    <dgm:pt modelId="{6CA380D4-C6C3-416A-8D25-306F615F44B5}">
      <dgm:prSet phldrT="[Текст]"/>
      <dgm:spPr/>
      <dgm:t>
        <a:bodyPr/>
        <a:lstStyle/>
        <a:p>
          <a:r>
            <a:rPr lang="uk-UA" dirty="0">
              <a:solidFill>
                <a:schemeClr val="tx1"/>
              </a:solidFill>
            </a:rPr>
            <a:t>Відповідь </a:t>
          </a:r>
        </a:p>
      </dgm:t>
    </dgm:pt>
    <dgm:pt modelId="{88847F0A-824B-4930-BF9B-50A429E86C3A}" type="parTrans" cxnId="{37C9FAE3-7C1A-4EA5-9C64-8034278B0E87}">
      <dgm:prSet/>
      <dgm:spPr/>
      <dgm:t>
        <a:bodyPr/>
        <a:lstStyle/>
        <a:p>
          <a:endParaRPr lang="uk-UA">
            <a:solidFill>
              <a:schemeClr val="tx1"/>
            </a:solidFill>
          </a:endParaRPr>
        </a:p>
      </dgm:t>
    </dgm:pt>
    <dgm:pt modelId="{C2EBCE0E-343E-4966-AA28-32F764BEF3F9}" type="sibTrans" cxnId="{37C9FAE3-7C1A-4EA5-9C64-8034278B0E87}">
      <dgm:prSet/>
      <dgm:spPr/>
      <dgm:t>
        <a:bodyPr/>
        <a:lstStyle/>
        <a:p>
          <a:endParaRPr lang="uk-UA">
            <a:solidFill>
              <a:schemeClr val="tx1"/>
            </a:solidFill>
          </a:endParaRPr>
        </a:p>
      </dgm:t>
    </dgm:pt>
    <dgm:pt modelId="{F1D498FA-5F7F-4455-BFD1-82BC70894984}">
      <dgm:prSet phldrT="[Текст]"/>
      <dgm:spPr/>
      <dgm:t>
        <a:bodyPr/>
        <a:lstStyle/>
        <a:p>
          <a:r>
            <a:rPr lang="uk-UA" dirty="0">
              <a:solidFill>
                <a:schemeClr val="tx1"/>
              </a:solidFill>
            </a:rPr>
            <a:t>Пасивна реакція</a:t>
          </a:r>
        </a:p>
      </dgm:t>
    </dgm:pt>
    <dgm:pt modelId="{D52D49AE-07E3-43EE-97DA-364CB26C75ED}" type="parTrans" cxnId="{36AB7615-939F-4B29-85ED-919B5E890242}">
      <dgm:prSet/>
      <dgm:spPr/>
      <dgm:t>
        <a:bodyPr/>
        <a:lstStyle/>
        <a:p>
          <a:endParaRPr lang="uk-UA">
            <a:solidFill>
              <a:schemeClr val="tx1"/>
            </a:solidFill>
          </a:endParaRPr>
        </a:p>
      </dgm:t>
    </dgm:pt>
    <dgm:pt modelId="{212C90DB-18C3-4161-B26F-4B270B969343}" type="sibTrans" cxnId="{36AB7615-939F-4B29-85ED-919B5E890242}">
      <dgm:prSet/>
      <dgm:spPr/>
      <dgm:t>
        <a:bodyPr/>
        <a:lstStyle/>
        <a:p>
          <a:endParaRPr lang="uk-UA">
            <a:solidFill>
              <a:schemeClr val="tx1"/>
            </a:solidFill>
          </a:endParaRPr>
        </a:p>
      </dgm:t>
    </dgm:pt>
    <dgm:pt modelId="{9DDF1D40-05F8-48A6-A9BC-9D0FA7D724BF}">
      <dgm:prSet phldrT="[Текст]"/>
      <dgm:spPr/>
      <dgm:t>
        <a:bodyPr/>
        <a:lstStyle/>
        <a:p>
          <a:r>
            <a:rPr lang="uk-UA" dirty="0">
              <a:solidFill>
                <a:schemeClr val="tx1"/>
              </a:solidFill>
            </a:rPr>
            <a:t>Ізоляція жертви</a:t>
          </a:r>
        </a:p>
      </dgm:t>
    </dgm:pt>
    <dgm:pt modelId="{2FE7CA39-FDBE-4861-8BE7-847341781285}" type="parTrans" cxnId="{02CA764A-15E6-44D7-9440-5AF50331949E}">
      <dgm:prSet/>
      <dgm:spPr/>
      <dgm:t>
        <a:bodyPr/>
        <a:lstStyle/>
        <a:p>
          <a:endParaRPr lang="uk-UA">
            <a:solidFill>
              <a:schemeClr val="tx1"/>
            </a:solidFill>
          </a:endParaRPr>
        </a:p>
      </dgm:t>
    </dgm:pt>
    <dgm:pt modelId="{5CF74493-4EA3-4982-A700-CB707AF5CEF5}" type="sibTrans" cxnId="{02CA764A-15E6-44D7-9440-5AF50331949E}">
      <dgm:prSet/>
      <dgm:spPr/>
      <dgm:t>
        <a:bodyPr/>
        <a:lstStyle/>
        <a:p>
          <a:endParaRPr lang="uk-UA">
            <a:solidFill>
              <a:schemeClr val="tx1"/>
            </a:solidFill>
          </a:endParaRPr>
        </a:p>
      </dgm:t>
    </dgm:pt>
    <dgm:pt modelId="{C1D9E9AE-C76D-44F8-817B-F68962EC989E}">
      <dgm:prSet phldrT="[Текст]"/>
      <dgm:spPr/>
      <dgm:t>
        <a:bodyPr/>
        <a:lstStyle/>
        <a:p>
          <a:r>
            <a:rPr lang="uk-UA" dirty="0">
              <a:solidFill>
                <a:schemeClr val="tx1"/>
              </a:solidFill>
            </a:rPr>
            <a:t>Може супроводжуватися погрозами</a:t>
          </a:r>
        </a:p>
      </dgm:t>
    </dgm:pt>
    <dgm:pt modelId="{76B98FBD-9D15-46A5-B418-DFD54D5760A2}" type="parTrans" cxnId="{56A64A02-C80E-4746-A60B-8A0576DE5CF6}">
      <dgm:prSet/>
      <dgm:spPr/>
      <dgm:t>
        <a:bodyPr/>
        <a:lstStyle/>
        <a:p>
          <a:endParaRPr lang="uk-UA">
            <a:solidFill>
              <a:schemeClr val="tx1"/>
            </a:solidFill>
          </a:endParaRPr>
        </a:p>
      </dgm:t>
    </dgm:pt>
    <dgm:pt modelId="{15D82337-D054-46C6-A3AE-7EEB87E396E0}" type="sibTrans" cxnId="{56A64A02-C80E-4746-A60B-8A0576DE5CF6}">
      <dgm:prSet/>
      <dgm:spPr/>
      <dgm:t>
        <a:bodyPr/>
        <a:lstStyle/>
        <a:p>
          <a:endParaRPr lang="uk-UA">
            <a:solidFill>
              <a:schemeClr val="tx1"/>
            </a:solidFill>
          </a:endParaRPr>
        </a:p>
      </dgm:t>
    </dgm:pt>
    <dgm:pt modelId="{9CA7CE2B-6BE0-453B-BEBF-DA4E65056501}" type="pres">
      <dgm:prSet presAssocID="{B97F88B4-6A03-4711-A362-176B52B0E5E6}" presName="Name0" presStyleCnt="0">
        <dgm:presLayoutVars>
          <dgm:dir/>
          <dgm:animLvl val="lvl"/>
          <dgm:resizeHandles val="exact"/>
        </dgm:presLayoutVars>
      </dgm:prSet>
      <dgm:spPr/>
      <dgm:t>
        <a:bodyPr/>
        <a:lstStyle/>
        <a:p>
          <a:endParaRPr lang="uk-UA"/>
        </a:p>
      </dgm:t>
    </dgm:pt>
    <dgm:pt modelId="{8AF43EDC-E685-4142-908F-FE8EC6927728}" type="pres">
      <dgm:prSet presAssocID="{B97F88B4-6A03-4711-A362-176B52B0E5E6}" presName="tSp" presStyleCnt="0"/>
      <dgm:spPr/>
    </dgm:pt>
    <dgm:pt modelId="{FE158039-7A5B-4CE3-A880-1F4075B3F8B1}" type="pres">
      <dgm:prSet presAssocID="{B97F88B4-6A03-4711-A362-176B52B0E5E6}" presName="bSp" presStyleCnt="0"/>
      <dgm:spPr/>
    </dgm:pt>
    <dgm:pt modelId="{69482A99-A42F-4D5A-8FE9-5CA2613E54B7}" type="pres">
      <dgm:prSet presAssocID="{B97F88B4-6A03-4711-A362-176B52B0E5E6}" presName="process" presStyleCnt="0"/>
      <dgm:spPr/>
    </dgm:pt>
    <dgm:pt modelId="{F52E3289-3A5F-4C6A-B373-F3D2DD67E3DE}" type="pres">
      <dgm:prSet presAssocID="{8E28CC58-4BAE-43E7-94FD-9D86E2A21D7A}" presName="composite1" presStyleCnt="0"/>
      <dgm:spPr/>
    </dgm:pt>
    <dgm:pt modelId="{04C5AA67-4D88-4729-9195-DDFD01C949DD}" type="pres">
      <dgm:prSet presAssocID="{8E28CC58-4BAE-43E7-94FD-9D86E2A21D7A}" presName="dummyNode1" presStyleLbl="node1" presStyleIdx="0" presStyleCnt="3"/>
      <dgm:spPr/>
    </dgm:pt>
    <dgm:pt modelId="{924ED35C-9F3D-4E68-A296-C8AD444527FC}" type="pres">
      <dgm:prSet presAssocID="{8E28CC58-4BAE-43E7-94FD-9D86E2A21D7A}" presName="childNode1" presStyleLbl="bgAcc1" presStyleIdx="0" presStyleCnt="3">
        <dgm:presLayoutVars>
          <dgm:bulletEnabled val="1"/>
        </dgm:presLayoutVars>
      </dgm:prSet>
      <dgm:spPr/>
      <dgm:t>
        <a:bodyPr/>
        <a:lstStyle/>
        <a:p>
          <a:endParaRPr lang="uk-UA"/>
        </a:p>
      </dgm:t>
    </dgm:pt>
    <dgm:pt modelId="{18138D2B-169C-44CE-A7AD-ACE4286C944C}" type="pres">
      <dgm:prSet presAssocID="{8E28CC58-4BAE-43E7-94FD-9D86E2A21D7A}" presName="childNode1tx" presStyleLbl="bgAcc1" presStyleIdx="0" presStyleCnt="3">
        <dgm:presLayoutVars>
          <dgm:bulletEnabled val="1"/>
        </dgm:presLayoutVars>
      </dgm:prSet>
      <dgm:spPr/>
      <dgm:t>
        <a:bodyPr/>
        <a:lstStyle/>
        <a:p>
          <a:endParaRPr lang="uk-UA"/>
        </a:p>
      </dgm:t>
    </dgm:pt>
    <dgm:pt modelId="{C2911137-FDD5-455A-985A-90F2ADBFEE5C}" type="pres">
      <dgm:prSet presAssocID="{8E28CC58-4BAE-43E7-94FD-9D86E2A21D7A}" presName="parentNode1" presStyleLbl="node1" presStyleIdx="0" presStyleCnt="3">
        <dgm:presLayoutVars>
          <dgm:chMax val="1"/>
          <dgm:bulletEnabled val="1"/>
        </dgm:presLayoutVars>
      </dgm:prSet>
      <dgm:spPr/>
      <dgm:t>
        <a:bodyPr/>
        <a:lstStyle/>
        <a:p>
          <a:endParaRPr lang="uk-UA"/>
        </a:p>
      </dgm:t>
    </dgm:pt>
    <dgm:pt modelId="{27946050-39FC-4519-B741-8A951A63C33F}" type="pres">
      <dgm:prSet presAssocID="{8E28CC58-4BAE-43E7-94FD-9D86E2A21D7A}" presName="connSite1" presStyleCnt="0"/>
      <dgm:spPr/>
    </dgm:pt>
    <dgm:pt modelId="{99C4B090-8C20-4220-B41F-04B29E1F37D4}" type="pres">
      <dgm:prSet presAssocID="{07DB3D70-5ADE-437C-B77C-D41FD13F9D74}" presName="Name9" presStyleLbl="sibTrans2D1" presStyleIdx="0" presStyleCnt="2"/>
      <dgm:spPr/>
      <dgm:t>
        <a:bodyPr/>
        <a:lstStyle/>
        <a:p>
          <a:endParaRPr lang="uk-UA"/>
        </a:p>
      </dgm:t>
    </dgm:pt>
    <dgm:pt modelId="{A41AD51A-A00E-4246-83FC-C4F45E19BE05}" type="pres">
      <dgm:prSet presAssocID="{4B5C598D-60BF-4DDF-943B-D23011B1B054}" presName="composite2" presStyleCnt="0"/>
      <dgm:spPr/>
    </dgm:pt>
    <dgm:pt modelId="{C0122115-37FE-47D6-A43C-3139CEC54F31}" type="pres">
      <dgm:prSet presAssocID="{4B5C598D-60BF-4DDF-943B-D23011B1B054}" presName="dummyNode2" presStyleLbl="node1" presStyleIdx="0" presStyleCnt="3"/>
      <dgm:spPr/>
    </dgm:pt>
    <dgm:pt modelId="{643B92D1-B3C2-41C3-8AE8-7EFB55928A67}" type="pres">
      <dgm:prSet presAssocID="{4B5C598D-60BF-4DDF-943B-D23011B1B054}" presName="childNode2" presStyleLbl="bgAcc1" presStyleIdx="1" presStyleCnt="3">
        <dgm:presLayoutVars>
          <dgm:bulletEnabled val="1"/>
        </dgm:presLayoutVars>
      </dgm:prSet>
      <dgm:spPr/>
      <dgm:t>
        <a:bodyPr/>
        <a:lstStyle/>
        <a:p>
          <a:endParaRPr lang="uk-UA"/>
        </a:p>
      </dgm:t>
    </dgm:pt>
    <dgm:pt modelId="{B0EC1C96-1F6B-4293-9B5E-43608B6452CA}" type="pres">
      <dgm:prSet presAssocID="{4B5C598D-60BF-4DDF-943B-D23011B1B054}" presName="childNode2tx" presStyleLbl="bgAcc1" presStyleIdx="1" presStyleCnt="3">
        <dgm:presLayoutVars>
          <dgm:bulletEnabled val="1"/>
        </dgm:presLayoutVars>
      </dgm:prSet>
      <dgm:spPr/>
      <dgm:t>
        <a:bodyPr/>
        <a:lstStyle/>
        <a:p>
          <a:endParaRPr lang="uk-UA"/>
        </a:p>
      </dgm:t>
    </dgm:pt>
    <dgm:pt modelId="{CDF53B29-F02A-49C7-B213-F1BC884048C3}" type="pres">
      <dgm:prSet presAssocID="{4B5C598D-60BF-4DDF-943B-D23011B1B054}" presName="parentNode2" presStyleLbl="node1" presStyleIdx="1" presStyleCnt="3">
        <dgm:presLayoutVars>
          <dgm:chMax val="0"/>
          <dgm:bulletEnabled val="1"/>
        </dgm:presLayoutVars>
      </dgm:prSet>
      <dgm:spPr/>
      <dgm:t>
        <a:bodyPr/>
        <a:lstStyle/>
        <a:p>
          <a:endParaRPr lang="uk-UA"/>
        </a:p>
      </dgm:t>
    </dgm:pt>
    <dgm:pt modelId="{CB7856F8-0F9C-43BC-9530-B6D356D75FC2}" type="pres">
      <dgm:prSet presAssocID="{4B5C598D-60BF-4DDF-943B-D23011B1B054}" presName="connSite2" presStyleCnt="0"/>
      <dgm:spPr/>
    </dgm:pt>
    <dgm:pt modelId="{5314F5D7-008A-46E6-A4D8-85E91E197329}" type="pres">
      <dgm:prSet presAssocID="{BE7EEBE1-36E6-4E41-BF48-E1860EF5249A}" presName="Name18" presStyleLbl="sibTrans2D1" presStyleIdx="1" presStyleCnt="2"/>
      <dgm:spPr/>
      <dgm:t>
        <a:bodyPr/>
        <a:lstStyle/>
        <a:p>
          <a:endParaRPr lang="uk-UA"/>
        </a:p>
      </dgm:t>
    </dgm:pt>
    <dgm:pt modelId="{65F59314-572D-4BB2-B3D1-A84F8B0C47C2}" type="pres">
      <dgm:prSet presAssocID="{9DDF1D40-05F8-48A6-A9BC-9D0FA7D724BF}" presName="composite1" presStyleCnt="0"/>
      <dgm:spPr/>
    </dgm:pt>
    <dgm:pt modelId="{5F240E2E-E0E9-40CC-BFAA-764116AEBCB9}" type="pres">
      <dgm:prSet presAssocID="{9DDF1D40-05F8-48A6-A9BC-9D0FA7D724BF}" presName="dummyNode1" presStyleLbl="node1" presStyleIdx="1" presStyleCnt="3"/>
      <dgm:spPr/>
    </dgm:pt>
    <dgm:pt modelId="{C129547C-2047-4D4B-9E5D-47C3A5169056}" type="pres">
      <dgm:prSet presAssocID="{9DDF1D40-05F8-48A6-A9BC-9D0FA7D724BF}" presName="childNode1" presStyleLbl="bgAcc1" presStyleIdx="2" presStyleCnt="3">
        <dgm:presLayoutVars>
          <dgm:bulletEnabled val="1"/>
        </dgm:presLayoutVars>
      </dgm:prSet>
      <dgm:spPr/>
      <dgm:t>
        <a:bodyPr/>
        <a:lstStyle/>
        <a:p>
          <a:endParaRPr lang="uk-UA"/>
        </a:p>
      </dgm:t>
    </dgm:pt>
    <dgm:pt modelId="{51AAE113-AE24-465B-A9BD-7F4EA0CB14DD}" type="pres">
      <dgm:prSet presAssocID="{9DDF1D40-05F8-48A6-A9BC-9D0FA7D724BF}" presName="childNode1tx" presStyleLbl="bgAcc1" presStyleIdx="2" presStyleCnt="3">
        <dgm:presLayoutVars>
          <dgm:bulletEnabled val="1"/>
        </dgm:presLayoutVars>
      </dgm:prSet>
      <dgm:spPr/>
      <dgm:t>
        <a:bodyPr/>
        <a:lstStyle/>
        <a:p>
          <a:endParaRPr lang="uk-UA"/>
        </a:p>
      </dgm:t>
    </dgm:pt>
    <dgm:pt modelId="{845E0F55-5F25-406E-8810-682A1773E8AF}" type="pres">
      <dgm:prSet presAssocID="{9DDF1D40-05F8-48A6-A9BC-9D0FA7D724BF}" presName="parentNode1" presStyleLbl="node1" presStyleIdx="2" presStyleCnt="3">
        <dgm:presLayoutVars>
          <dgm:chMax val="1"/>
          <dgm:bulletEnabled val="1"/>
        </dgm:presLayoutVars>
      </dgm:prSet>
      <dgm:spPr/>
      <dgm:t>
        <a:bodyPr/>
        <a:lstStyle/>
        <a:p>
          <a:endParaRPr lang="uk-UA"/>
        </a:p>
      </dgm:t>
    </dgm:pt>
    <dgm:pt modelId="{C656BD4D-1A0A-4773-95F5-AB732758D9EE}" type="pres">
      <dgm:prSet presAssocID="{9DDF1D40-05F8-48A6-A9BC-9D0FA7D724BF}" presName="connSite1" presStyleCnt="0"/>
      <dgm:spPr/>
    </dgm:pt>
  </dgm:ptLst>
  <dgm:cxnLst>
    <dgm:cxn modelId="{D9E8FC75-BC33-48F9-A36B-1E88EFA164AB}" type="presOf" srcId="{8E28CC58-4BAE-43E7-94FD-9D86E2A21D7A}" destId="{C2911137-FDD5-455A-985A-90F2ADBFEE5C}" srcOrd="0" destOrd="0" presId="urn:microsoft.com/office/officeart/2005/8/layout/hProcess4"/>
    <dgm:cxn modelId="{1D27598A-BB38-4D8A-A1FD-C425BACA0154}" type="presOf" srcId="{C1D9E9AE-C76D-44F8-817B-F68962EC989E}" destId="{C129547C-2047-4D4B-9E5D-47C3A5169056}" srcOrd="0" destOrd="0" presId="urn:microsoft.com/office/officeart/2005/8/layout/hProcess4"/>
    <dgm:cxn modelId="{4BF8C1EA-75D9-486F-A886-EA31B75F0868}" type="presOf" srcId="{07DB3D70-5ADE-437C-B77C-D41FD13F9D74}" destId="{99C4B090-8C20-4220-B41F-04B29E1F37D4}" srcOrd="0" destOrd="0" presId="urn:microsoft.com/office/officeart/2005/8/layout/hProcess4"/>
    <dgm:cxn modelId="{0E7649FD-7210-4665-863A-F5987D487824}" srcId="{B97F88B4-6A03-4711-A362-176B52B0E5E6}" destId="{8E28CC58-4BAE-43E7-94FD-9D86E2A21D7A}" srcOrd="0" destOrd="0" parTransId="{F90D547C-0D19-4197-BE92-B354F640BCBA}" sibTransId="{07DB3D70-5ADE-437C-B77C-D41FD13F9D74}"/>
    <dgm:cxn modelId="{8BBC9E67-1CA5-44FD-9294-B58463C5F8AD}" type="presOf" srcId="{9DDF1D40-05F8-48A6-A9BC-9D0FA7D724BF}" destId="{845E0F55-5F25-406E-8810-682A1773E8AF}" srcOrd="0" destOrd="0" presId="urn:microsoft.com/office/officeart/2005/8/layout/hProcess4"/>
    <dgm:cxn modelId="{5CC73F8A-DF22-4309-8171-FF991F4DFA71}" srcId="{B97F88B4-6A03-4711-A362-176B52B0E5E6}" destId="{4B5C598D-60BF-4DDF-943B-D23011B1B054}" srcOrd="1" destOrd="0" parTransId="{D28994B7-D6C3-4436-BEAD-D9A28D6E807D}" sibTransId="{BE7EEBE1-36E6-4E41-BF48-E1860EF5249A}"/>
    <dgm:cxn modelId="{A4307118-4CBC-40EB-A714-12624183DC42}" type="presOf" srcId="{B97F88B4-6A03-4711-A362-176B52B0E5E6}" destId="{9CA7CE2B-6BE0-453B-BEBF-DA4E65056501}" srcOrd="0" destOrd="0" presId="urn:microsoft.com/office/officeart/2005/8/layout/hProcess4"/>
    <dgm:cxn modelId="{B5B3D1DA-5E15-49A5-B44B-E1C9ABB91C08}" type="presOf" srcId="{BE7EEBE1-36E6-4E41-BF48-E1860EF5249A}" destId="{5314F5D7-008A-46E6-A4D8-85E91E197329}" srcOrd="0" destOrd="0" presId="urn:microsoft.com/office/officeart/2005/8/layout/hProcess4"/>
    <dgm:cxn modelId="{CC4B7A9F-3E50-457D-BC43-933513D115D1}" type="presOf" srcId="{F1D498FA-5F7F-4455-BFD1-82BC70894984}" destId="{643B92D1-B3C2-41C3-8AE8-7EFB55928A67}" srcOrd="0" destOrd="1" presId="urn:microsoft.com/office/officeart/2005/8/layout/hProcess4"/>
    <dgm:cxn modelId="{56A64A02-C80E-4746-A60B-8A0576DE5CF6}" srcId="{9DDF1D40-05F8-48A6-A9BC-9D0FA7D724BF}" destId="{C1D9E9AE-C76D-44F8-817B-F68962EC989E}" srcOrd="0" destOrd="0" parTransId="{76B98FBD-9D15-46A5-B418-DFD54D5760A2}" sibTransId="{15D82337-D054-46C6-A3AE-7EEB87E396E0}"/>
    <dgm:cxn modelId="{443967AA-AA6C-405E-AAC3-EB735E4281A2}" type="presOf" srcId="{4B5C598D-60BF-4DDF-943B-D23011B1B054}" destId="{CDF53B29-F02A-49C7-B213-F1BC884048C3}" srcOrd="0" destOrd="0" presId="urn:microsoft.com/office/officeart/2005/8/layout/hProcess4"/>
    <dgm:cxn modelId="{C754FE39-BD42-4B5B-B222-1C0F41147527}" type="presOf" srcId="{9C58E422-5B00-4965-92E1-E3BCCA2947AA}" destId="{924ED35C-9F3D-4E68-A296-C8AD444527FC}" srcOrd="0" destOrd="0" presId="urn:microsoft.com/office/officeart/2005/8/layout/hProcess4"/>
    <dgm:cxn modelId="{D9D263D5-C68C-49DD-8FEE-33AC1954E7C1}" type="presOf" srcId="{C1D9E9AE-C76D-44F8-817B-F68962EC989E}" destId="{51AAE113-AE24-465B-A9BD-7F4EA0CB14DD}" srcOrd="1" destOrd="0" presId="urn:microsoft.com/office/officeart/2005/8/layout/hProcess4"/>
    <dgm:cxn modelId="{AF1FD347-C53A-4C2B-8E84-173A8D067BD4}" type="presOf" srcId="{F1D498FA-5F7F-4455-BFD1-82BC70894984}" destId="{B0EC1C96-1F6B-4293-9B5E-43608B6452CA}" srcOrd="1" destOrd="1" presId="urn:microsoft.com/office/officeart/2005/8/layout/hProcess4"/>
    <dgm:cxn modelId="{36AB7615-939F-4B29-85ED-919B5E890242}" srcId="{4B5C598D-60BF-4DDF-943B-D23011B1B054}" destId="{F1D498FA-5F7F-4455-BFD1-82BC70894984}" srcOrd="1" destOrd="0" parTransId="{D52D49AE-07E3-43EE-97DA-364CB26C75ED}" sibTransId="{212C90DB-18C3-4161-B26F-4B270B969343}"/>
    <dgm:cxn modelId="{9C13C2DC-11EC-4EE6-B291-90BE93BFB6F4}" srcId="{8E28CC58-4BAE-43E7-94FD-9D86E2A21D7A}" destId="{9C58E422-5B00-4965-92E1-E3BCCA2947AA}" srcOrd="0" destOrd="0" parTransId="{52CAE21D-ADB9-42AD-9550-4FE42D2E23AD}" sibTransId="{FEC52425-2AF1-458D-8ED8-CBB7302B8B35}"/>
    <dgm:cxn modelId="{4833B92B-F509-4DA0-84FD-9E6FAE336AA8}" type="presOf" srcId="{9C58E422-5B00-4965-92E1-E3BCCA2947AA}" destId="{18138D2B-169C-44CE-A7AD-ACE4286C944C}" srcOrd="1" destOrd="0" presId="urn:microsoft.com/office/officeart/2005/8/layout/hProcess4"/>
    <dgm:cxn modelId="{02CA764A-15E6-44D7-9440-5AF50331949E}" srcId="{B97F88B4-6A03-4711-A362-176B52B0E5E6}" destId="{9DDF1D40-05F8-48A6-A9BC-9D0FA7D724BF}" srcOrd="2" destOrd="0" parTransId="{2FE7CA39-FDBE-4861-8BE7-847341781285}" sibTransId="{5CF74493-4EA3-4982-A700-CB707AF5CEF5}"/>
    <dgm:cxn modelId="{5D78AB84-FC54-434C-8C29-585F762B332D}" type="presOf" srcId="{6CA380D4-C6C3-416A-8D25-306F615F44B5}" destId="{B0EC1C96-1F6B-4293-9B5E-43608B6452CA}" srcOrd="1" destOrd="0" presId="urn:microsoft.com/office/officeart/2005/8/layout/hProcess4"/>
    <dgm:cxn modelId="{37C9FAE3-7C1A-4EA5-9C64-8034278B0E87}" srcId="{4B5C598D-60BF-4DDF-943B-D23011B1B054}" destId="{6CA380D4-C6C3-416A-8D25-306F615F44B5}" srcOrd="0" destOrd="0" parTransId="{88847F0A-824B-4930-BF9B-50A429E86C3A}" sibTransId="{C2EBCE0E-343E-4966-AA28-32F764BEF3F9}"/>
    <dgm:cxn modelId="{F84386F8-B59B-4ED8-8729-18C980D4A50B}" type="presOf" srcId="{6CA380D4-C6C3-416A-8D25-306F615F44B5}" destId="{643B92D1-B3C2-41C3-8AE8-7EFB55928A67}" srcOrd="0" destOrd="0" presId="urn:microsoft.com/office/officeart/2005/8/layout/hProcess4"/>
    <dgm:cxn modelId="{88822743-A943-4120-B92A-17EE61466B84}" type="presParOf" srcId="{9CA7CE2B-6BE0-453B-BEBF-DA4E65056501}" destId="{8AF43EDC-E685-4142-908F-FE8EC6927728}" srcOrd="0" destOrd="0" presId="urn:microsoft.com/office/officeart/2005/8/layout/hProcess4"/>
    <dgm:cxn modelId="{A78568E8-9B5C-4ABA-88F9-4DA0A744D237}" type="presParOf" srcId="{9CA7CE2B-6BE0-453B-BEBF-DA4E65056501}" destId="{FE158039-7A5B-4CE3-A880-1F4075B3F8B1}" srcOrd="1" destOrd="0" presId="urn:microsoft.com/office/officeart/2005/8/layout/hProcess4"/>
    <dgm:cxn modelId="{22DC1810-5E6E-4484-9BFB-8930B6FD8615}" type="presParOf" srcId="{9CA7CE2B-6BE0-453B-BEBF-DA4E65056501}" destId="{69482A99-A42F-4D5A-8FE9-5CA2613E54B7}" srcOrd="2" destOrd="0" presId="urn:microsoft.com/office/officeart/2005/8/layout/hProcess4"/>
    <dgm:cxn modelId="{33A95A12-0BCA-42B7-B0B9-F69779A9F885}" type="presParOf" srcId="{69482A99-A42F-4D5A-8FE9-5CA2613E54B7}" destId="{F52E3289-3A5F-4C6A-B373-F3D2DD67E3DE}" srcOrd="0" destOrd="0" presId="urn:microsoft.com/office/officeart/2005/8/layout/hProcess4"/>
    <dgm:cxn modelId="{2A421F74-2F61-4B72-8FF8-4366679941BD}" type="presParOf" srcId="{F52E3289-3A5F-4C6A-B373-F3D2DD67E3DE}" destId="{04C5AA67-4D88-4729-9195-DDFD01C949DD}" srcOrd="0" destOrd="0" presId="urn:microsoft.com/office/officeart/2005/8/layout/hProcess4"/>
    <dgm:cxn modelId="{D8518147-45DE-442C-90E4-9EDC7476E2D7}" type="presParOf" srcId="{F52E3289-3A5F-4C6A-B373-F3D2DD67E3DE}" destId="{924ED35C-9F3D-4E68-A296-C8AD444527FC}" srcOrd="1" destOrd="0" presId="urn:microsoft.com/office/officeart/2005/8/layout/hProcess4"/>
    <dgm:cxn modelId="{CE76F495-798F-4532-B5A7-175935064F3C}" type="presParOf" srcId="{F52E3289-3A5F-4C6A-B373-F3D2DD67E3DE}" destId="{18138D2B-169C-44CE-A7AD-ACE4286C944C}" srcOrd="2" destOrd="0" presId="urn:microsoft.com/office/officeart/2005/8/layout/hProcess4"/>
    <dgm:cxn modelId="{614F2A8E-10DE-4272-A29E-89C52B53A701}" type="presParOf" srcId="{F52E3289-3A5F-4C6A-B373-F3D2DD67E3DE}" destId="{C2911137-FDD5-455A-985A-90F2ADBFEE5C}" srcOrd="3" destOrd="0" presId="urn:microsoft.com/office/officeart/2005/8/layout/hProcess4"/>
    <dgm:cxn modelId="{7CE35627-1418-4133-BF0E-C2AF6C526CA3}" type="presParOf" srcId="{F52E3289-3A5F-4C6A-B373-F3D2DD67E3DE}" destId="{27946050-39FC-4519-B741-8A951A63C33F}" srcOrd="4" destOrd="0" presId="urn:microsoft.com/office/officeart/2005/8/layout/hProcess4"/>
    <dgm:cxn modelId="{999FD509-252E-4E5A-8C90-7CE897F65240}" type="presParOf" srcId="{69482A99-A42F-4D5A-8FE9-5CA2613E54B7}" destId="{99C4B090-8C20-4220-B41F-04B29E1F37D4}" srcOrd="1" destOrd="0" presId="urn:microsoft.com/office/officeart/2005/8/layout/hProcess4"/>
    <dgm:cxn modelId="{A9089228-65C4-4913-888A-DDD22FA611FC}" type="presParOf" srcId="{69482A99-A42F-4D5A-8FE9-5CA2613E54B7}" destId="{A41AD51A-A00E-4246-83FC-C4F45E19BE05}" srcOrd="2" destOrd="0" presId="urn:microsoft.com/office/officeart/2005/8/layout/hProcess4"/>
    <dgm:cxn modelId="{EC2C7C5D-C143-4DE4-8E8A-B656D94A543C}" type="presParOf" srcId="{A41AD51A-A00E-4246-83FC-C4F45E19BE05}" destId="{C0122115-37FE-47D6-A43C-3139CEC54F31}" srcOrd="0" destOrd="0" presId="urn:microsoft.com/office/officeart/2005/8/layout/hProcess4"/>
    <dgm:cxn modelId="{77A16D16-B13A-4AE1-8876-EDCEDE9EB81E}" type="presParOf" srcId="{A41AD51A-A00E-4246-83FC-C4F45E19BE05}" destId="{643B92D1-B3C2-41C3-8AE8-7EFB55928A67}" srcOrd="1" destOrd="0" presId="urn:microsoft.com/office/officeart/2005/8/layout/hProcess4"/>
    <dgm:cxn modelId="{976FA552-6725-42E9-8E5E-232ADCC8B968}" type="presParOf" srcId="{A41AD51A-A00E-4246-83FC-C4F45E19BE05}" destId="{B0EC1C96-1F6B-4293-9B5E-43608B6452CA}" srcOrd="2" destOrd="0" presId="urn:microsoft.com/office/officeart/2005/8/layout/hProcess4"/>
    <dgm:cxn modelId="{A1AD3BC0-86FB-4A86-97F1-7F2AEF1190DC}" type="presParOf" srcId="{A41AD51A-A00E-4246-83FC-C4F45E19BE05}" destId="{CDF53B29-F02A-49C7-B213-F1BC884048C3}" srcOrd="3" destOrd="0" presId="urn:microsoft.com/office/officeart/2005/8/layout/hProcess4"/>
    <dgm:cxn modelId="{82D8FF03-A927-4268-B133-F4AD6BE88F43}" type="presParOf" srcId="{A41AD51A-A00E-4246-83FC-C4F45E19BE05}" destId="{CB7856F8-0F9C-43BC-9530-B6D356D75FC2}" srcOrd="4" destOrd="0" presId="urn:microsoft.com/office/officeart/2005/8/layout/hProcess4"/>
    <dgm:cxn modelId="{AD0B2122-EEF9-4B37-8464-90547991E349}" type="presParOf" srcId="{69482A99-A42F-4D5A-8FE9-5CA2613E54B7}" destId="{5314F5D7-008A-46E6-A4D8-85E91E197329}" srcOrd="3" destOrd="0" presId="urn:microsoft.com/office/officeart/2005/8/layout/hProcess4"/>
    <dgm:cxn modelId="{40295BA3-9661-4C23-B4D8-B4849FCFFE5F}" type="presParOf" srcId="{69482A99-A42F-4D5A-8FE9-5CA2613E54B7}" destId="{65F59314-572D-4BB2-B3D1-A84F8B0C47C2}" srcOrd="4" destOrd="0" presId="urn:microsoft.com/office/officeart/2005/8/layout/hProcess4"/>
    <dgm:cxn modelId="{329E896A-8E43-44A5-A04A-E6B4A746338F}" type="presParOf" srcId="{65F59314-572D-4BB2-B3D1-A84F8B0C47C2}" destId="{5F240E2E-E0E9-40CC-BFAA-764116AEBCB9}" srcOrd="0" destOrd="0" presId="urn:microsoft.com/office/officeart/2005/8/layout/hProcess4"/>
    <dgm:cxn modelId="{58F09E93-CC3E-4137-B10E-BDC9D317AA1A}" type="presParOf" srcId="{65F59314-572D-4BB2-B3D1-A84F8B0C47C2}" destId="{C129547C-2047-4D4B-9E5D-47C3A5169056}" srcOrd="1" destOrd="0" presId="urn:microsoft.com/office/officeart/2005/8/layout/hProcess4"/>
    <dgm:cxn modelId="{FA3F3893-FEC4-42C5-BE3E-9A545EBD31A9}" type="presParOf" srcId="{65F59314-572D-4BB2-B3D1-A84F8B0C47C2}" destId="{51AAE113-AE24-465B-A9BD-7F4EA0CB14DD}" srcOrd="2" destOrd="0" presId="urn:microsoft.com/office/officeart/2005/8/layout/hProcess4"/>
    <dgm:cxn modelId="{AA363F21-D09A-4FEB-AEE0-9A5E13613A12}" type="presParOf" srcId="{65F59314-572D-4BB2-B3D1-A84F8B0C47C2}" destId="{845E0F55-5F25-406E-8810-682A1773E8AF}" srcOrd="3" destOrd="0" presId="urn:microsoft.com/office/officeart/2005/8/layout/hProcess4"/>
    <dgm:cxn modelId="{6AA51E08-D3B2-42B6-9FBC-4CD61B30E4B3}" type="presParOf" srcId="{65F59314-572D-4BB2-B3D1-A84F8B0C47C2}" destId="{C656BD4D-1A0A-4773-95F5-AB732758D9EE}" srcOrd="4" destOrd="0" presId="urn:microsoft.com/office/officeart/2005/8/layout/h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B5A313-D40A-4E67-811A-62FB6164ECAE}" type="doc">
      <dgm:prSet loTypeId="urn:microsoft.com/office/officeart/2005/8/layout/cycle7" loCatId="cycle" qsTypeId="urn:microsoft.com/office/officeart/2005/8/quickstyle/simple1#4" qsCatId="simple" csTypeId="urn:microsoft.com/office/officeart/2005/8/colors/accent1_2#4" csCatId="accent1" phldr="1"/>
      <dgm:spPr/>
      <dgm:t>
        <a:bodyPr/>
        <a:lstStyle/>
        <a:p>
          <a:endParaRPr lang="uk-UA"/>
        </a:p>
      </dgm:t>
    </dgm:pt>
    <dgm:pt modelId="{B53DCC73-D1AD-482B-B553-97504C14BF2D}">
      <dgm:prSet phldrT="[Текст]"/>
      <dgm:spPr/>
      <dgm:t>
        <a:bodyPr/>
        <a:lstStyle/>
        <a:p>
          <a:r>
            <a:rPr lang="uk-UA" b="1" dirty="0">
              <a:solidFill>
                <a:schemeClr val="tx1"/>
              </a:solidFill>
            </a:rPr>
            <a:t>Жертва</a:t>
          </a:r>
        </a:p>
      </dgm:t>
    </dgm:pt>
    <dgm:pt modelId="{850D1F58-98C0-4F86-A065-909DAB5FB8E2}" type="parTrans" cxnId="{92565970-699D-4369-A5E0-36F313A711C6}">
      <dgm:prSet/>
      <dgm:spPr/>
      <dgm:t>
        <a:bodyPr/>
        <a:lstStyle/>
        <a:p>
          <a:endParaRPr lang="uk-UA">
            <a:solidFill>
              <a:schemeClr val="tx1"/>
            </a:solidFill>
          </a:endParaRPr>
        </a:p>
      </dgm:t>
    </dgm:pt>
    <dgm:pt modelId="{36DE7F1B-F934-4B2F-BEFC-915F858C85BC}" type="sibTrans" cxnId="{92565970-699D-4369-A5E0-36F313A711C6}">
      <dgm:prSet/>
      <dgm:spPr/>
      <dgm:t>
        <a:bodyPr/>
        <a:lstStyle/>
        <a:p>
          <a:endParaRPr lang="uk-UA">
            <a:solidFill>
              <a:schemeClr val="tx1"/>
            </a:solidFill>
          </a:endParaRPr>
        </a:p>
      </dgm:t>
    </dgm:pt>
    <dgm:pt modelId="{FD90B71C-6D3D-478B-BE31-E0AE34471799}">
      <dgm:prSet phldrT="[Текст]"/>
      <dgm:spPr/>
      <dgm:t>
        <a:bodyPr/>
        <a:lstStyle/>
        <a:p>
          <a:r>
            <a:rPr lang="uk-UA" b="1" dirty="0">
              <a:solidFill>
                <a:schemeClr val="tx1"/>
              </a:solidFill>
            </a:rPr>
            <a:t>Спостерігачі</a:t>
          </a:r>
        </a:p>
      </dgm:t>
    </dgm:pt>
    <dgm:pt modelId="{683FC0DE-9439-47F1-9FA7-698E810B9C9A}" type="parTrans" cxnId="{BE209E67-71E4-4161-AFE7-F5A2255983E3}">
      <dgm:prSet/>
      <dgm:spPr/>
      <dgm:t>
        <a:bodyPr/>
        <a:lstStyle/>
        <a:p>
          <a:endParaRPr lang="uk-UA">
            <a:solidFill>
              <a:schemeClr val="tx1"/>
            </a:solidFill>
          </a:endParaRPr>
        </a:p>
      </dgm:t>
    </dgm:pt>
    <dgm:pt modelId="{60D0875A-0F4C-4D7A-8526-93BFE57DEAC1}" type="sibTrans" cxnId="{BE209E67-71E4-4161-AFE7-F5A2255983E3}">
      <dgm:prSet/>
      <dgm:spPr/>
      <dgm:t>
        <a:bodyPr/>
        <a:lstStyle/>
        <a:p>
          <a:endParaRPr lang="uk-UA">
            <a:solidFill>
              <a:schemeClr val="tx1"/>
            </a:solidFill>
          </a:endParaRPr>
        </a:p>
      </dgm:t>
    </dgm:pt>
    <dgm:pt modelId="{86C0738C-7117-4C3B-8217-D0F461E603A8}">
      <dgm:prSet phldrT="[Текст]"/>
      <dgm:spPr/>
      <dgm:t>
        <a:bodyPr/>
        <a:lstStyle/>
        <a:p>
          <a:r>
            <a:rPr lang="uk-UA" b="1" dirty="0" err="1">
              <a:solidFill>
                <a:schemeClr val="tx1"/>
              </a:solidFill>
            </a:rPr>
            <a:t>Булер</a:t>
          </a:r>
          <a:endParaRPr lang="uk-UA" b="1" dirty="0">
            <a:solidFill>
              <a:schemeClr val="tx1"/>
            </a:solidFill>
          </a:endParaRPr>
        </a:p>
      </dgm:t>
    </dgm:pt>
    <dgm:pt modelId="{D1033650-CB2F-4A84-99FB-8904CA040015}" type="parTrans" cxnId="{DE2C6552-2B40-4BDE-8AB8-C45F066D1581}">
      <dgm:prSet/>
      <dgm:spPr/>
      <dgm:t>
        <a:bodyPr/>
        <a:lstStyle/>
        <a:p>
          <a:endParaRPr lang="uk-UA">
            <a:solidFill>
              <a:schemeClr val="tx1"/>
            </a:solidFill>
          </a:endParaRPr>
        </a:p>
      </dgm:t>
    </dgm:pt>
    <dgm:pt modelId="{4856DDB8-F571-4133-9610-4D3774836354}" type="sibTrans" cxnId="{DE2C6552-2B40-4BDE-8AB8-C45F066D1581}">
      <dgm:prSet/>
      <dgm:spPr/>
      <dgm:t>
        <a:bodyPr/>
        <a:lstStyle/>
        <a:p>
          <a:endParaRPr lang="uk-UA">
            <a:solidFill>
              <a:schemeClr val="tx1"/>
            </a:solidFill>
          </a:endParaRPr>
        </a:p>
      </dgm:t>
    </dgm:pt>
    <dgm:pt modelId="{30B69204-4E7E-4183-BF7F-4F1407C86A49}" type="pres">
      <dgm:prSet presAssocID="{75B5A313-D40A-4E67-811A-62FB6164ECAE}" presName="Name0" presStyleCnt="0">
        <dgm:presLayoutVars>
          <dgm:dir/>
          <dgm:resizeHandles val="exact"/>
        </dgm:presLayoutVars>
      </dgm:prSet>
      <dgm:spPr/>
      <dgm:t>
        <a:bodyPr/>
        <a:lstStyle/>
        <a:p>
          <a:endParaRPr lang="uk-UA"/>
        </a:p>
      </dgm:t>
    </dgm:pt>
    <dgm:pt modelId="{6D75B4A6-7A2D-4D0C-80B1-473C1C4CB983}" type="pres">
      <dgm:prSet presAssocID="{B53DCC73-D1AD-482B-B553-97504C14BF2D}" presName="node" presStyleLbl="node1" presStyleIdx="0" presStyleCnt="3">
        <dgm:presLayoutVars>
          <dgm:bulletEnabled val="1"/>
        </dgm:presLayoutVars>
      </dgm:prSet>
      <dgm:spPr/>
      <dgm:t>
        <a:bodyPr/>
        <a:lstStyle/>
        <a:p>
          <a:endParaRPr lang="uk-UA"/>
        </a:p>
      </dgm:t>
    </dgm:pt>
    <dgm:pt modelId="{5E47AD22-73E6-46B5-973A-540DB685A0B1}" type="pres">
      <dgm:prSet presAssocID="{36DE7F1B-F934-4B2F-BEFC-915F858C85BC}" presName="sibTrans" presStyleLbl="sibTrans2D1" presStyleIdx="0" presStyleCnt="3"/>
      <dgm:spPr/>
      <dgm:t>
        <a:bodyPr/>
        <a:lstStyle/>
        <a:p>
          <a:endParaRPr lang="uk-UA"/>
        </a:p>
      </dgm:t>
    </dgm:pt>
    <dgm:pt modelId="{AE364229-A1B3-4A60-965F-6A78A29B09C6}" type="pres">
      <dgm:prSet presAssocID="{36DE7F1B-F934-4B2F-BEFC-915F858C85BC}" presName="connectorText" presStyleLbl="sibTrans2D1" presStyleIdx="0" presStyleCnt="3"/>
      <dgm:spPr/>
      <dgm:t>
        <a:bodyPr/>
        <a:lstStyle/>
        <a:p>
          <a:endParaRPr lang="uk-UA"/>
        </a:p>
      </dgm:t>
    </dgm:pt>
    <dgm:pt modelId="{CCB05A20-C4E7-40C4-98C7-E1C459179793}" type="pres">
      <dgm:prSet presAssocID="{FD90B71C-6D3D-478B-BE31-E0AE34471799}" presName="node" presStyleLbl="node1" presStyleIdx="1" presStyleCnt="3">
        <dgm:presLayoutVars>
          <dgm:bulletEnabled val="1"/>
        </dgm:presLayoutVars>
      </dgm:prSet>
      <dgm:spPr/>
      <dgm:t>
        <a:bodyPr/>
        <a:lstStyle/>
        <a:p>
          <a:endParaRPr lang="uk-UA"/>
        </a:p>
      </dgm:t>
    </dgm:pt>
    <dgm:pt modelId="{2FF135FD-D3D5-45CF-A69F-2B085453F18B}" type="pres">
      <dgm:prSet presAssocID="{60D0875A-0F4C-4D7A-8526-93BFE57DEAC1}" presName="sibTrans" presStyleLbl="sibTrans2D1" presStyleIdx="1" presStyleCnt="3"/>
      <dgm:spPr/>
      <dgm:t>
        <a:bodyPr/>
        <a:lstStyle/>
        <a:p>
          <a:endParaRPr lang="uk-UA"/>
        </a:p>
      </dgm:t>
    </dgm:pt>
    <dgm:pt modelId="{4F5A1B93-4E16-4ECF-A171-D2F200EA60AF}" type="pres">
      <dgm:prSet presAssocID="{60D0875A-0F4C-4D7A-8526-93BFE57DEAC1}" presName="connectorText" presStyleLbl="sibTrans2D1" presStyleIdx="1" presStyleCnt="3"/>
      <dgm:spPr/>
      <dgm:t>
        <a:bodyPr/>
        <a:lstStyle/>
        <a:p>
          <a:endParaRPr lang="uk-UA"/>
        </a:p>
      </dgm:t>
    </dgm:pt>
    <dgm:pt modelId="{7C945E05-85A0-4877-B749-1C0C2770FA17}" type="pres">
      <dgm:prSet presAssocID="{86C0738C-7117-4C3B-8217-D0F461E603A8}" presName="node" presStyleLbl="node1" presStyleIdx="2" presStyleCnt="3">
        <dgm:presLayoutVars>
          <dgm:bulletEnabled val="1"/>
        </dgm:presLayoutVars>
      </dgm:prSet>
      <dgm:spPr/>
      <dgm:t>
        <a:bodyPr/>
        <a:lstStyle/>
        <a:p>
          <a:endParaRPr lang="uk-UA"/>
        </a:p>
      </dgm:t>
    </dgm:pt>
    <dgm:pt modelId="{294F7EA1-C70E-47DD-B476-DA710661895B}" type="pres">
      <dgm:prSet presAssocID="{4856DDB8-F571-4133-9610-4D3774836354}" presName="sibTrans" presStyleLbl="sibTrans2D1" presStyleIdx="2" presStyleCnt="3"/>
      <dgm:spPr/>
      <dgm:t>
        <a:bodyPr/>
        <a:lstStyle/>
        <a:p>
          <a:endParaRPr lang="uk-UA"/>
        </a:p>
      </dgm:t>
    </dgm:pt>
    <dgm:pt modelId="{204724B7-2E5E-4D15-B8DD-3F99ABF3FC28}" type="pres">
      <dgm:prSet presAssocID="{4856DDB8-F571-4133-9610-4D3774836354}" presName="connectorText" presStyleLbl="sibTrans2D1" presStyleIdx="2" presStyleCnt="3"/>
      <dgm:spPr/>
      <dgm:t>
        <a:bodyPr/>
        <a:lstStyle/>
        <a:p>
          <a:endParaRPr lang="uk-UA"/>
        </a:p>
      </dgm:t>
    </dgm:pt>
  </dgm:ptLst>
  <dgm:cxnLst>
    <dgm:cxn modelId="{E01C8CE2-EC33-45F5-860D-093460031BCF}" type="presOf" srcId="{60D0875A-0F4C-4D7A-8526-93BFE57DEAC1}" destId="{4F5A1B93-4E16-4ECF-A171-D2F200EA60AF}" srcOrd="1" destOrd="0" presId="urn:microsoft.com/office/officeart/2005/8/layout/cycle7"/>
    <dgm:cxn modelId="{63F5F613-FECB-484B-97F6-7FB3E3C84547}" type="presOf" srcId="{4856DDB8-F571-4133-9610-4D3774836354}" destId="{204724B7-2E5E-4D15-B8DD-3F99ABF3FC28}" srcOrd="1" destOrd="0" presId="urn:microsoft.com/office/officeart/2005/8/layout/cycle7"/>
    <dgm:cxn modelId="{B96F622C-79EE-452E-9B8B-662A711E3D2C}" type="presOf" srcId="{B53DCC73-D1AD-482B-B553-97504C14BF2D}" destId="{6D75B4A6-7A2D-4D0C-80B1-473C1C4CB983}" srcOrd="0" destOrd="0" presId="urn:microsoft.com/office/officeart/2005/8/layout/cycle7"/>
    <dgm:cxn modelId="{1ECCFE31-6ED1-4439-8F0D-45EACA4BA11D}" type="presOf" srcId="{FD90B71C-6D3D-478B-BE31-E0AE34471799}" destId="{CCB05A20-C4E7-40C4-98C7-E1C459179793}" srcOrd="0" destOrd="0" presId="urn:microsoft.com/office/officeart/2005/8/layout/cycle7"/>
    <dgm:cxn modelId="{B02E3474-F742-4715-936A-0059227115BB}" type="presOf" srcId="{60D0875A-0F4C-4D7A-8526-93BFE57DEAC1}" destId="{2FF135FD-D3D5-45CF-A69F-2B085453F18B}" srcOrd="0" destOrd="0" presId="urn:microsoft.com/office/officeart/2005/8/layout/cycle7"/>
    <dgm:cxn modelId="{2D096C2F-5572-4FC8-A542-7CB2673CE5A4}" type="presOf" srcId="{86C0738C-7117-4C3B-8217-D0F461E603A8}" destId="{7C945E05-85A0-4877-B749-1C0C2770FA17}" srcOrd="0" destOrd="0" presId="urn:microsoft.com/office/officeart/2005/8/layout/cycle7"/>
    <dgm:cxn modelId="{92565970-699D-4369-A5E0-36F313A711C6}" srcId="{75B5A313-D40A-4E67-811A-62FB6164ECAE}" destId="{B53DCC73-D1AD-482B-B553-97504C14BF2D}" srcOrd="0" destOrd="0" parTransId="{850D1F58-98C0-4F86-A065-909DAB5FB8E2}" sibTransId="{36DE7F1B-F934-4B2F-BEFC-915F858C85BC}"/>
    <dgm:cxn modelId="{DE2C6552-2B40-4BDE-8AB8-C45F066D1581}" srcId="{75B5A313-D40A-4E67-811A-62FB6164ECAE}" destId="{86C0738C-7117-4C3B-8217-D0F461E603A8}" srcOrd="2" destOrd="0" parTransId="{D1033650-CB2F-4A84-99FB-8904CA040015}" sibTransId="{4856DDB8-F571-4133-9610-4D3774836354}"/>
    <dgm:cxn modelId="{BE209E67-71E4-4161-AFE7-F5A2255983E3}" srcId="{75B5A313-D40A-4E67-811A-62FB6164ECAE}" destId="{FD90B71C-6D3D-478B-BE31-E0AE34471799}" srcOrd="1" destOrd="0" parTransId="{683FC0DE-9439-47F1-9FA7-698E810B9C9A}" sibTransId="{60D0875A-0F4C-4D7A-8526-93BFE57DEAC1}"/>
    <dgm:cxn modelId="{36A6FF02-3CD7-4483-BBFE-FC9F86135747}" type="presOf" srcId="{75B5A313-D40A-4E67-811A-62FB6164ECAE}" destId="{30B69204-4E7E-4183-BF7F-4F1407C86A49}" srcOrd="0" destOrd="0" presId="urn:microsoft.com/office/officeart/2005/8/layout/cycle7"/>
    <dgm:cxn modelId="{5F828DCE-3F49-4FAD-ACA4-BC363BF92F1D}" type="presOf" srcId="{4856DDB8-F571-4133-9610-4D3774836354}" destId="{294F7EA1-C70E-47DD-B476-DA710661895B}" srcOrd="0" destOrd="0" presId="urn:microsoft.com/office/officeart/2005/8/layout/cycle7"/>
    <dgm:cxn modelId="{72BE43A0-5AF8-4E8F-A799-FEFDD4B9EDCE}" type="presOf" srcId="{36DE7F1B-F934-4B2F-BEFC-915F858C85BC}" destId="{5E47AD22-73E6-46B5-973A-540DB685A0B1}" srcOrd="0" destOrd="0" presId="urn:microsoft.com/office/officeart/2005/8/layout/cycle7"/>
    <dgm:cxn modelId="{A7BC087A-6C5A-4E02-8489-B070AB2970CA}" type="presOf" srcId="{36DE7F1B-F934-4B2F-BEFC-915F858C85BC}" destId="{AE364229-A1B3-4A60-965F-6A78A29B09C6}" srcOrd="1" destOrd="0" presId="urn:microsoft.com/office/officeart/2005/8/layout/cycle7"/>
    <dgm:cxn modelId="{9BCDA653-D49D-4FF3-A10A-9C6DA18B0376}" type="presParOf" srcId="{30B69204-4E7E-4183-BF7F-4F1407C86A49}" destId="{6D75B4A6-7A2D-4D0C-80B1-473C1C4CB983}" srcOrd="0" destOrd="0" presId="urn:microsoft.com/office/officeart/2005/8/layout/cycle7"/>
    <dgm:cxn modelId="{D83F8667-020E-451C-92FF-B06CCB5E5AD0}" type="presParOf" srcId="{30B69204-4E7E-4183-BF7F-4F1407C86A49}" destId="{5E47AD22-73E6-46B5-973A-540DB685A0B1}" srcOrd="1" destOrd="0" presId="urn:microsoft.com/office/officeart/2005/8/layout/cycle7"/>
    <dgm:cxn modelId="{C2CB4F58-1AD4-4FA2-823C-4A969B537AD3}" type="presParOf" srcId="{5E47AD22-73E6-46B5-973A-540DB685A0B1}" destId="{AE364229-A1B3-4A60-965F-6A78A29B09C6}" srcOrd="0" destOrd="0" presId="urn:microsoft.com/office/officeart/2005/8/layout/cycle7"/>
    <dgm:cxn modelId="{C36CECEC-41F4-4654-A920-E00B4651434C}" type="presParOf" srcId="{30B69204-4E7E-4183-BF7F-4F1407C86A49}" destId="{CCB05A20-C4E7-40C4-98C7-E1C459179793}" srcOrd="2" destOrd="0" presId="urn:microsoft.com/office/officeart/2005/8/layout/cycle7"/>
    <dgm:cxn modelId="{0B2F416D-23AA-4FAB-A68C-F6F71957A012}" type="presParOf" srcId="{30B69204-4E7E-4183-BF7F-4F1407C86A49}" destId="{2FF135FD-D3D5-45CF-A69F-2B085453F18B}" srcOrd="3" destOrd="0" presId="urn:microsoft.com/office/officeart/2005/8/layout/cycle7"/>
    <dgm:cxn modelId="{2D0ABBE3-38A5-4C4F-9BE7-EAFC004EE1B9}" type="presParOf" srcId="{2FF135FD-D3D5-45CF-A69F-2B085453F18B}" destId="{4F5A1B93-4E16-4ECF-A171-D2F200EA60AF}" srcOrd="0" destOrd="0" presId="urn:microsoft.com/office/officeart/2005/8/layout/cycle7"/>
    <dgm:cxn modelId="{DEC3A73E-B170-4C1F-83A2-8A13D200CCE1}" type="presParOf" srcId="{30B69204-4E7E-4183-BF7F-4F1407C86A49}" destId="{7C945E05-85A0-4877-B749-1C0C2770FA17}" srcOrd="4" destOrd="0" presId="urn:microsoft.com/office/officeart/2005/8/layout/cycle7"/>
    <dgm:cxn modelId="{9D657E99-26E8-4F4A-AF1D-CD837098E7E6}" type="presParOf" srcId="{30B69204-4E7E-4183-BF7F-4F1407C86A49}" destId="{294F7EA1-C70E-47DD-B476-DA710661895B}" srcOrd="5" destOrd="0" presId="urn:microsoft.com/office/officeart/2005/8/layout/cycle7"/>
    <dgm:cxn modelId="{5A17B759-DAD5-415B-9CD0-6114FD3995EB}" type="presParOf" srcId="{294F7EA1-C70E-47DD-B476-DA710661895B}" destId="{204724B7-2E5E-4D15-B8DD-3F99ABF3FC28}" srcOrd="0" destOrd="0" presId="urn:microsoft.com/office/officeart/2005/8/layout/cycle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417D31-9FD0-4AAD-AA60-14EECBCCD1D8}" type="doc">
      <dgm:prSet loTypeId="urn:microsoft.com/office/officeart/2009/3/layout/StepUpProcess" loCatId="process" qsTypeId="urn:microsoft.com/office/officeart/2005/8/quickstyle/simple1#5" qsCatId="simple" csTypeId="urn:microsoft.com/office/officeart/2005/8/colors/accent1_2#5" csCatId="accent1" phldr="1"/>
      <dgm:spPr/>
      <dgm:t>
        <a:bodyPr/>
        <a:lstStyle/>
        <a:p>
          <a:endParaRPr lang="uk-UA"/>
        </a:p>
      </dgm:t>
    </dgm:pt>
    <dgm:pt modelId="{5A78DC4A-E364-460D-A979-DBDAAAFEE850}">
      <dgm:prSet phldrT="[Текст]" custT="1"/>
      <dgm:spPr/>
      <dgm:t>
        <a:bodyPr/>
        <a:lstStyle/>
        <a:p>
          <a:pPr>
            <a:spcBef>
              <a:spcPts val="600"/>
            </a:spcBef>
            <a:spcAft>
              <a:spcPts val="600"/>
            </a:spcAft>
          </a:pPr>
          <a:r>
            <a:rPr lang="uk-UA" sz="2000" b="1" dirty="0"/>
            <a:t>Назвати явище</a:t>
          </a:r>
        </a:p>
      </dgm:t>
    </dgm:pt>
    <dgm:pt modelId="{82368811-86A9-48D4-BB64-B9E1E02E3070}" type="parTrans" cxnId="{FE53BA37-268A-46C6-9977-D969A56CC6CB}">
      <dgm:prSet/>
      <dgm:spPr/>
      <dgm:t>
        <a:bodyPr/>
        <a:lstStyle/>
        <a:p>
          <a:pPr>
            <a:spcBef>
              <a:spcPts val="600"/>
            </a:spcBef>
            <a:spcAft>
              <a:spcPts val="600"/>
            </a:spcAft>
          </a:pPr>
          <a:endParaRPr lang="uk-UA" sz="2000" b="1"/>
        </a:p>
      </dgm:t>
    </dgm:pt>
    <dgm:pt modelId="{58F0D8C2-EF4E-43C8-9E3F-6E92F651882B}" type="sibTrans" cxnId="{FE53BA37-268A-46C6-9977-D969A56CC6CB}">
      <dgm:prSet/>
      <dgm:spPr/>
      <dgm:t>
        <a:bodyPr/>
        <a:lstStyle/>
        <a:p>
          <a:pPr>
            <a:spcBef>
              <a:spcPts val="600"/>
            </a:spcBef>
            <a:spcAft>
              <a:spcPts val="600"/>
            </a:spcAft>
          </a:pPr>
          <a:endParaRPr lang="uk-UA" sz="2000" b="1"/>
        </a:p>
      </dgm:t>
    </dgm:pt>
    <dgm:pt modelId="{59B6AFA6-1D3E-4194-87ED-C3E91251F28A}">
      <dgm:prSet phldrT="[Текст]" custT="1"/>
      <dgm:spPr/>
      <dgm:t>
        <a:bodyPr/>
        <a:lstStyle/>
        <a:p>
          <a:pPr>
            <a:spcBef>
              <a:spcPts val="600"/>
            </a:spcBef>
            <a:spcAft>
              <a:spcPts val="600"/>
            </a:spcAft>
          </a:pPr>
          <a:r>
            <a:rPr lang="uk-UA" sz="2000" b="1" dirty="0"/>
            <a:t>Дати однозначну оцінку</a:t>
          </a:r>
        </a:p>
      </dgm:t>
    </dgm:pt>
    <dgm:pt modelId="{6B87F440-B532-496D-B3B3-BD55A9696DB1}" type="parTrans" cxnId="{49ADA472-4453-4AF7-953D-C95F63D2F820}">
      <dgm:prSet/>
      <dgm:spPr/>
      <dgm:t>
        <a:bodyPr/>
        <a:lstStyle/>
        <a:p>
          <a:pPr>
            <a:spcBef>
              <a:spcPts val="600"/>
            </a:spcBef>
            <a:spcAft>
              <a:spcPts val="600"/>
            </a:spcAft>
          </a:pPr>
          <a:endParaRPr lang="uk-UA" sz="2000" b="1"/>
        </a:p>
      </dgm:t>
    </dgm:pt>
    <dgm:pt modelId="{8FBC8904-5C33-4275-98A9-7A6498A8AB33}" type="sibTrans" cxnId="{49ADA472-4453-4AF7-953D-C95F63D2F820}">
      <dgm:prSet/>
      <dgm:spPr/>
      <dgm:t>
        <a:bodyPr/>
        <a:lstStyle/>
        <a:p>
          <a:pPr>
            <a:spcBef>
              <a:spcPts val="600"/>
            </a:spcBef>
            <a:spcAft>
              <a:spcPts val="600"/>
            </a:spcAft>
          </a:pPr>
          <a:endParaRPr lang="uk-UA" sz="2000" b="1"/>
        </a:p>
      </dgm:t>
    </dgm:pt>
    <dgm:pt modelId="{FA106EF3-FDDC-4B96-9DFC-15C15398674F}">
      <dgm:prSet phldrT="[Текст]" custT="1"/>
      <dgm:spPr/>
      <dgm:t>
        <a:bodyPr/>
        <a:lstStyle/>
        <a:p>
          <a:pPr>
            <a:spcBef>
              <a:spcPts val="600"/>
            </a:spcBef>
            <a:spcAft>
              <a:spcPts val="600"/>
            </a:spcAft>
          </a:pPr>
          <a:r>
            <a:rPr lang="uk-UA" sz="2000" b="1" dirty="0" err="1"/>
            <a:t>Визна</a:t>
          </a:r>
          <a:endParaRPr lang="uk-UA" sz="2000" b="1" dirty="0"/>
        </a:p>
        <a:p>
          <a:pPr>
            <a:spcBef>
              <a:spcPts val="600"/>
            </a:spcBef>
            <a:spcAft>
              <a:spcPts val="600"/>
            </a:spcAft>
          </a:pPr>
          <a:r>
            <a:rPr lang="uk-UA" sz="2000" b="1" dirty="0" err="1"/>
            <a:t>чити</a:t>
          </a:r>
          <a:r>
            <a:rPr lang="uk-UA" sz="2000" b="1" dirty="0"/>
            <a:t> </a:t>
          </a:r>
          <a:r>
            <a:rPr lang="uk-UA" sz="2000" b="1" dirty="0" err="1"/>
            <a:t>булінг</a:t>
          </a:r>
          <a:r>
            <a:rPr lang="uk-UA" sz="2000" b="1" dirty="0"/>
            <a:t> як проблему</a:t>
          </a:r>
        </a:p>
      </dgm:t>
    </dgm:pt>
    <dgm:pt modelId="{566A1540-4EB2-4CDE-9BDA-ABADAAC00C97}" type="parTrans" cxnId="{2E6925AB-C284-475E-9086-15E7D9833B01}">
      <dgm:prSet/>
      <dgm:spPr/>
      <dgm:t>
        <a:bodyPr/>
        <a:lstStyle/>
        <a:p>
          <a:pPr>
            <a:spcBef>
              <a:spcPts val="600"/>
            </a:spcBef>
            <a:spcAft>
              <a:spcPts val="600"/>
            </a:spcAft>
          </a:pPr>
          <a:endParaRPr lang="uk-UA" sz="2000" b="1"/>
        </a:p>
      </dgm:t>
    </dgm:pt>
    <dgm:pt modelId="{FF03631C-A6BC-437A-8F84-9EC9CAEC434B}" type="sibTrans" cxnId="{2E6925AB-C284-475E-9086-15E7D9833B01}">
      <dgm:prSet/>
      <dgm:spPr/>
      <dgm:t>
        <a:bodyPr/>
        <a:lstStyle/>
        <a:p>
          <a:pPr>
            <a:spcBef>
              <a:spcPts val="600"/>
            </a:spcBef>
            <a:spcAft>
              <a:spcPts val="600"/>
            </a:spcAft>
          </a:pPr>
          <a:endParaRPr lang="uk-UA" sz="2000" b="1"/>
        </a:p>
      </dgm:t>
    </dgm:pt>
    <dgm:pt modelId="{54245354-9279-40D6-A8EB-EE533C85A75B}">
      <dgm:prSet phldrT="[Текст]" custT="1"/>
      <dgm:spPr/>
      <dgm:t>
        <a:bodyPr/>
        <a:lstStyle/>
        <a:p>
          <a:pPr>
            <a:spcBef>
              <a:spcPts val="0"/>
            </a:spcBef>
            <a:spcAft>
              <a:spcPts val="0"/>
            </a:spcAft>
          </a:pPr>
          <a:r>
            <a:rPr lang="uk-UA" sz="2000" b="1" dirty="0"/>
            <a:t>Активізувати мораль</a:t>
          </a:r>
        </a:p>
        <a:p>
          <a:pPr>
            <a:spcBef>
              <a:spcPts val="600"/>
            </a:spcBef>
            <a:spcAft>
              <a:spcPts val="600"/>
            </a:spcAft>
          </a:pPr>
          <a:r>
            <a:rPr lang="uk-UA" sz="2000" b="1" dirty="0" err="1"/>
            <a:t>ність</a:t>
          </a:r>
          <a:endParaRPr lang="uk-UA" sz="2000" b="1" dirty="0"/>
        </a:p>
      </dgm:t>
    </dgm:pt>
    <dgm:pt modelId="{24B09689-8A63-43FF-8F7F-4C4870EC37EA}" type="parTrans" cxnId="{7799C24D-BBB7-4AB6-9A91-8F65591FD3DF}">
      <dgm:prSet/>
      <dgm:spPr/>
      <dgm:t>
        <a:bodyPr/>
        <a:lstStyle/>
        <a:p>
          <a:pPr>
            <a:spcBef>
              <a:spcPts val="600"/>
            </a:spcBef>
            <a:spcAft>
              <a:spcPts val="600"/>
            </a:spcAft>
          </a:pPr>
          <a:endParaRPr lang="uk-UA" sz="2000" b="1"/>
        </a:p>
      </dgm:t>
    </dgm:pt>
    <dgm:pt modelId="{67118641-0734-4C2F-A9F7-7733B0E3E7B4}" type="sibTrans" cxnId="{7799C24D-BBB7-4AB6-9A91-8F65591FD3DF}">
      <dgm:prSet/>
      <dgm:spPr/>
      <dgm:t>
        <a:bodyPr/>
        <a:lstStyle/>
        <a:p>
          <a:pPr>
            <a:spcBef>
              <a:spcPts val="600"/>
            </a:spcBef>
            <a:spcAft>
              <a:spcPts val="600"/>
            </a:spcAft>
          </a:pPr>
          <a:endParaRPr lang="uk-UA" sz="2000" b="1"/>
        </a:p>
      </dgm:t>
    </dgm:pt>
    <dgm:pt modelId="{210F7FE1-5EE0-4685-81C2-E971B6E6EEF9}">
      <dgm:prSet phldrT="[Текст]" custT="1"/>
      <dgm:spPr/>
      <dgm:t>
        <a:bodyPr/>
        <a:lstStyle/>
        <a:p>
          <a:pPr>
            <a:spcBef>
              <a:spcPts val="600"/>
            </a:spcBef>
            <a:spcAft>
              <a:spcPts val="600"/>
            </a:spcAft>
          </a:pPr>
          <a:r>
            <a:rPr lang="uk-UA" sz="2000" b="1" dirty="0"/>
            <a:t>Позитивні правила життя</a:t>
          </a:r>
        </a:p>
      </dgm:t>
    </dgm:pt>
    <dgm:pt modelId="{9C5BAFE5-D052-4ED1-9523-64ACC8BBD020}" type="parTrans" cxnId="{ADF60218-D3C7-4762-8FB2-797E5ACF0D9C}">
      <dgm:prSet/>
      <dgm:spPr/>
      <dgm:t>
        <a:bodyPr/>
        <a:lstStyle/>
        <a:p>
          <a:pPr>
            <a:spcBef>
              <a:spcPts val="600"/>
            </a:spcBef>
            <a:spcAft>
              <a:spcPts val="600"/>
            </a:spcAft>
          </a:pPr>
          <a:endParaRPr lang="uk-UA" sz="2000" b="1"/>
        </a:p>
      </dgm:t>
    </dgm:pt>
    <dgm:pt modelId="{0E68C83D-0E6B-4FCF-811A-8ED59CE98118}" type="sibTrans" cxnId="{ADF60218-D3C7-4762-8FB2-797E5ACF0D9C}">
      <dgm:prSet/>
      <dgm:spPr/>
      <dgm:t>
        <a:bodyPr/>
        <a:lstStyle/>
        <a:p>
          <a:pPr>
            <a:spcBef>
              <a:spcPts val="600"/>
            </a:spcBef>
            <a:spcAft>
              <a:spcPts val="600"/>
            </a:spcAft>
          </a:pPr>
          <a:endParaRPr lang="uk-UA" sz="2000" b="1"/>
        </a:p>
      </dgm:t>
    </dgm:pt>
    <dgm:pt modelId="{52C5F246-BD45-4095-A43E-76FF24CC2333}">
      <dgm:prSet phldrT="[Текст]" custT="1"/>
      <dgm:spPr/>
      <dgm:t>
        <a:bodyPr/>
        <a:lstStyle/>
        <a:p>
          <a:pPr>
            <a:spcBef>
              <a:spcPts val="600"/>
            </a:spcBef>
            <a:spcAft>
              <a:spcPts val="600"/>
            </a:spcAft>
          </a:pPr>
          <a:r>
            <a:rPr lang="uk-UA" sz="2000" b="1" dirty="0" err="1"/>
            <a:t>Моніто</a:t>
          </a:r>
          <a:endParaRPr lang="uk-UA" sz="2000" b="1" dirty="0"/>
        </a:p>
        <a:p>
          <a:pPr>
            <a:spcBef>
              <a:spcPts val="600"/>
            </a:spcBef>
            <a:spcAft>
              <a:spcPts val="600"/>
            </a:spcAft>
          </a:pPr>
          <a:r>
            <a:rPr lang="uk-UA" sz="2000" b="1" dirty="0"/>
            <a:t>ринг змін</a:t>
          </a:r>
        </a:p>
      </dgm:t>
    </dgm:pt>
    <dgm:pt modelId="{95DB63B2-8B95-4F60-8620-55C2740104A5}" type="parTrans" cxnId="{2C9D7201-87FE-4383-AFBB-9D0ED34330D2}">
      <dgm:prSet/>
      <dgm:spPr/>
      <dgm:t>
        <a:bodyPr/>
        <a:lstStyle/>
        <a:p>
          <a:pPr>
            <a:spcBef>
              <a:spcPts val="600"/>
            </a:spcBef>
            <a:spcAft>
              <a:spcPts val="600"/>
            </a:spcAft>
          </a:pPr>
          <a:endParaRPr lang="uk-UA" sz="2000" b="1"/>
        </a:p>
      </dgm:t>
    </dgm:pt>
    <dgm:pt modelId="{C529AEBC-BB60-4E09-ADF8-DA17086E0EDD}" type="sibTrans" cxnId="{2C9D7201-87FE-4383-AFBB-9D0ED34330D2}">
      <dgm:prSet/>
      <dgm:spPr/>
      <dgm:t>
        <a:bodyPr/>
        <a:lstStyle/>
        <a:p>
          <a:pPr>
            <a:spcBef>
              <a:spcPts val="600"/>
            </a:spcBef>
            <a:spcAft>
              <a:spcPts val="600"/>
            </a:spcAft>
          </a:pPr>
          <a:endParaRPr lang="uk-UA" sz="2000" b="1"/>
        </a:p>
      </dgm:t>
    </dgm:pt>
    <dgm:pt modelId="{63B7C339-E059-494B-8467-9C42E133315F}">
      <dgm:prSet phldrT="[Текст]" custT="1"/>
      <dgm:spPr/>
      <dgm:t>
        <a:bodyPr/>
        <a:lstStyle/>
        <a:p>
          <a:pPr>
            <a:spcBef>
              <a:spcPts val="600"/>
            </a:spcBef>
            <a:spcAft>
              <a:spcPts val="600"/>
            </a:spcAft>
          </a:pPr>
          <a:r>
            <a:rPr lang="uk-UA" sz="2000" b="1" dirty="0"/>
            <a:t>Гармоні-</a:t>
          </a:r>
          <a:r>
            <a:rPr lang="uk-UA" sz="2000" b="1" dirty="0" err="1"/>
            <a:t>зація</a:t>
          </a:r>
          <a:r>
            <a:rPr lang="uk-UA" sz="2000" b="1" dirty="0"/>
            <a:t> ієрархії</a:t>
          </a:r>
        </a:p>
      </dgm:t>
    </dgm:pt>
    <dgm:pt modelId="{9D471726-B22E-4490-A15A-2BDB393FB434}" type="parTrans" cxnId="{EF2BEE26-CA4F-4C27-89EB-59583B404615}">
      <dgm:prSet/>
      <dgm:spPr/>
      <dgm:t>
        <a:bodyPr/>
        <a:lstStyle/>
        <a:p>
          <a:pPr>
            <a:spcBef>
              <a:spcPts val="600"/>
            </a:spcBef>
            <a:spcAft>
              <a:spcPts val="600"/>
            </a:spcAft>
          </a:pPr>
          <a:endParaRPr lang="uk-UA" sz="2000" b="1"/>
        </a:p>
      </dgm:t>
    </dgm:pt>
    <dgm:pt modelId="{22BDB564-8D54-4915-9C0E-F30D5005E851}" type="sibTrans" cxnId="{EF2BEE26-CA4F-4C27-89EB-59583B404615}">
      <dgm:prSet/>
      <dgm:spPr/>
      <dgm:t>
        <a:bodyPr/>
        <a:lstStyle/>
        <a:p>
          <a:pPr>
            <a:spcBef>
              <a:spcPts val="600"/>
            </a:spcBef>
            <a:spcAft>
              <a:spcPts val="600"/>
            </a:spcAft>
          </a:pPr>
          <a:endParaRPr lang="uk-UA" sz="2000" b="1"/>
        </a:p>
      </dgm:t>
    </dgm:pt>
    <dgm:pt modelId="{FE2DD5FA-DED2-4AA2-9A8D-7B793E2D708F}" type="pres">
      <dgm:prSet presAssocID="{75417D31-9FD0-4AAD-AA60-14EECBCCD1D8}" presName="rootnode" presStyleCnt="0">
        <dgm:presLayoutVars>
          <dgm:chMax/>
          <dgm:chPref/>
          <dgm:dir/>
          <dgm:animLvl val="lvl"/>
        </dgm:presLayoutVars>
      </dgm:prSet>
      <dgm:spPr/>
      <dgm:t>
        <a:bodyPr/>
        <a:lstStyle/>
        <a:p>
          <a:endParaRPr lang="uk-UA"/>
        </a:p>
      </dgm:t>
    </dgm:pt>
    <dgm:pt modelId="{9FDC1481-3CDD-4FB8-B021-78563390838B}" type="pres">
      <dgm:prSet presAssocID="{5A78DC4A-E364-460D-A979-DBDAAAFEE850}" presName="composite" presStyleCnt="0"/>
      <dgm:spPr/>
    </dgm:pt>
    <dgm:pt modelId="{6947C422-085B-4976-A4EF-568010370AA7}" type="pres">
      <dgm:prSet presAssocID="{5A78DC4A-E364-460D-A979-DBDAAAFEE850}" presName="LShape" presStyleLbl="alignNode1" presStyleIdx="0" presStyleCnt="13"/>
      <dgm:spPr/>
    </dgm:pt>
    <dgm:pt modelId="{98EDD43C-051D-4F6B-B1AE-44CDF0095607}" type="pres">
      <dgm:prSet presAssocID="{5A78DC4A-E364-460D-A979-DBDAAAFEE850}" presName="ParentText" presStyleLbl="revTx" presStyleIdx="0" presStyleCnt="7">
        <dgm:presLayoutVars>
          <dgm:chMax val="0"/>
          <dgm:chPref val="0"/>
          <dgm:bulletEnabled val="1"/>
        </dgm:presLayoutVars>
      </dgm:prSet>
      <dgm:spPr/>
      <dgm:t>
        <a:bodyPr/>
        <a:lstStyle/>
        <a:p>
          <a:endParaRPr lang="uk-UA"/>
        </a:p>
      </dgm:t>
    </dgm:pt>
    <dgm:pt modelId="{B3FDB888-AED7-4AC5-9D40-97446A29FC6A}" type="pres">
      <dgm:prSet presAssocID="{5A78DC4A-E364-460D-A979-DBDAAAFEE850}" presName="Triangle" presStyleLbl="alignNode1" presStyleIdx="1" presStyleCnt="13"/>
      <dgm:spPr/>
    </dgm:pt>
    <dgm:pt modelId="{736DDB47-34BD-4E30-BB59-07A853C7B8A0}" type="pres">
      <dgm:prSet presAssocID="{58F0D8C2-EF4E-43C8-9E3F-6E92F651882B}" presName="sibTrans" presStyleCnt="0"/>
      <dgm:spPr/>
    </dgm:pt>
    <dgm:pt modelId="{4BE3B2A5-CBBB-4B7F-8035-20864A74BED9}" type="pres">
      <dgm:prSet presAssocID="{58F0D8C2-EF4E-43C8-9E3F-6E92F651882B}" presName="space" presStyleCnt="0"/>
      <dgm:spPr/>
    </dgm:pt>
    <dgm:pt modelId="{7161CBEE-2C50-4D0B-995D-48E86079C291}" type="pres">
      <dgm:prSet presAssocID="{59B6AFA6-1D3E-4194-87ED-C3E91251F28A}" presName="composite" presStyleCnt="0"/>
      <dgm:spPr/>
    </dgm:pt>
    <dgm:pt modelId="{7B05F7CF-9CF6-476B-94A6-AA6299C38EF3}" type="pres">
      <dgm:prSet presAssocID="{59B6AFA6-1D3E-4194-87ED-C3E91251F28A}" presName="LShape" presStyleLbl="alignNode1" presStyleIdx="2" presStyleCnt="13"/>
      <dgm:spPr/>
    </dgm:pt>
    <dgm:pt modelId="{DEAECA38-B46F-4910-B182-F50D3D0F665D}" type="pres">
      <dgm:prSet presAssocID="{59B6AFA6-1D3E-4194-87ED-C3E91251F28A}" presName="ParentText" presStyleLbl="revTx" presStyleIdx="1" presStyleCnt="7">
        <dgm:presLayoutVars>
          <dgm:chMax val="0"/>
          <dgm:chPref val="0"/>
          <dgm:bulletEnabled val="1"/>
        </dgm:presLayoutVars>
      </dgm:prSet>
      <dgm:spPr/>
      <dgm:t>
        <a:bodyPr/>
        <a:lstStyle/>
        <a:p>
          <a:endParaRPr lang="uk-UA"/>
        </a:p>
      </dgm:t>
    </dgm:pt>
    <dgm:pt modelId="{0E59C99E-C059-4F73-A37E-868E58A38492}" type="pres">
      <dgm:prSet presAssocID="{59B6AFA6-1D3E-4194-87ED-C3E91251F28A}" presName="Triangle" presStyleLbl="alignNode1" presStyleIdx="3" presStyleCnt="13"/>
      <dgm:spPr/>
    </dgm:pt>
    <dgm:pt modelId="{086F526F-8514-421C-86BE-FB0BE4C0ACD4}" type="pres">
      <dgm:prSet presAssocID="{8FBC8904-5C33-4275-98A9-7A6498A8AB33}" presName="sibTrans" presStyleCnt="0"/>
      <dgm:spPr/>
    </dgm:pt>
    <dgm:pt modelId="{09BA1DB3-08A8-44DB-BFC4-DAFA5D8A1739}" type="pres">
      <dgm:prSet presAssocID="{8FBC8904-5C33-4275-98A9-7A6498A8AB33}" presName="space" presStyleCnt="0"/>
      <dgm:spPr/>
    </dgm:pt>
    <dgm:pt modelId="{BE37A3DD-1BBD-4844-BFCA-E58DB3F7079E}" type="pres">
      <dgm:prSet presAssocID="{FA106EF3-FDDC-4B96-9DFC-15C15398674F}" presName="composite" presStyleCnt="0"/>
      <dgm:spPr/>
    </dgm:pt>
    <dgm:pt modelId="{85F517FA-8923-4676-A611-33B65C370ECD}" type="pres">
      <dgm:prSet presAssocID="{FA106EF3-FDDC-4B96-9DFC-15C15398674F}" presName="LShape" presStyleLbl="alignNode1" presStyleIdx="4" presStyleCnt="13"/>
      <dgm:spPr/>
    </dgm:pt>
    <dgm:pt modelId="{838907C0-8166-4B0E-B94A-6036282C55FC}" type="pres">
      <dgm:prSet presAssocID="{FA106EF3-FDDC-4B96-9DFC-15C15398674F}" presName="ParentText" presStyleLbl="revTx" presStyleIdx="2" presStyleCnt="7">
        <dgm:presLayoutVars>
          <dgm:chMax val="0"/>
          <dgm:chPref val="0"/>
          <dgm:bulletEnabled val="1"/>
        </dgm:presLayoutVars>
      </dgm:prSet>
      <dgm:spPr/>
      <dgm:t>
        <a:bodyPr/>
        <a:lstStyle/>
        <a:p>
          <a:endParaRPr lang="uk-UA"/>
        </a:p>
      </dgm:t>
    </dgm:pt>
    <dgm:pt modelId="{00B2A0A4-D3B3-4974-9FE1-AE8E79BAD7EF}" type="pres">
      <dgm:prSet presAssocID="{FA106EF3-FDDC-4B96-9DFC-15C15398674F}" presName="Triangle" presStyleLbl="alignNode1" presStyleIdx="5" presStyleCnt="13"/>
      <dgm:spPr/>
    </dgm:pt>
    <dgm:pt modelId="{2BF46B4C-ACAB-46CA-AF2E-5C4804976270}" type="pres">
      <dgm:prSet presAssocID="{FF03631C-A6BC-437A-8F84-9EC9CAEC434B}" presName="sibTrans" presStyleCnt="0"/>
      <dgm:spPr/>
    </dgm:pt>
    <dgm:pt modelId="{F004C17E-D131-4148-903D-C4FA7447AA96}" type="pres">
      <dgm:prSet presAssocID="{FF03631C-A6BC-437A-8F84-9EC9CAEC434B}" presName="space" presStyleCnt="0"/>
      <dgm:spPr/>
    </dgm:pt>
    <dgm:pt modelId="{3693F6E2-6120-4F02-AC9D-D4E0787FA418}" type="pres">
      <dgm:prSet presAssocID="{54245354-9279-40D6-A8EB-EE533C85A75B}" presName="composite" presStyleCnt="0"/>
      <dgm:spPr/>
    </dgm:pt>
    <dgm:pt modelId="{46795D05-616C-403B-8C4E-84041F00E141}" type="pres">
      <dgm:prSet presAssocID="{54245354-9279-40D6-A8EB-EE533C85A75B}" presName="LShape" presStyleLbl="alignNode1" presStyleIdx="6" presStyleCnt="13"/>
      <dgm:spPr/>
    </dgm:pt>
    <dgm:pt modelId="{0A91034D-ABA2-4857-A13E-4437E8D9EE59}" type="pres">
      <dgm:prSet presAssocID="{54245354-9279-40D6-A8EB-EE533C85A75B}" presName="ParentText" presStyleLbl="revTx" presStyleIdx="3" presStyleCnt="7">
        <dgm:presLayoutVars>
          <dgm:chMax val="0"/>
          <dgm:chPref val="0"/>
          <dgm:bulletEnabled val="1"/>
        </dgm:presLayoutVars>
      </dgm:prSet>
      <dgm:spPr/>
      <dgm:t>
        <a:bodyPr/>
        <a:lstStyle/>
        <a:p>
          <a:endParaRPr lang="uk-UA"/>
        </a:p>
      </dgm:t>
    </dgm:pt>
    <dgm:pt modelId="{75381080-4B32-4142-B397-860ADA8CAF55}" type="pres">
      <dgm:prSet presAssocID="{54245354-9279-40D6-A8EB-EE533C85A75B}" presName="Triangle" presStyleLbl="alignNode1" presStyleIdx="7" presStyleCnt="13"/>
      <dgm:spPr/>
    </dgm:pt>
    <dgm:pt modelId="{7EB7F58B-60B7-4899-8FC3-CDBE1A0A7463}" type="pres">
      <dgm:prSet presAssocID="{67118641-0734-4C2F-A9F7-7733B0E3E7B4}" presName="sibTrans" presStyleCnt="0"/>
      <dgm:spPr/>
    </dgm:pt>
    <dgm:pt modelId="{92220312-7F5F-49A1-B0E0-7560A8608C08}" type="pres">
      <dgm:prSet presAssocID="{67118641-0734-4C2F-A9F7-7733B0E3E7B4}" presName="space" presStyleCnt="0"/>
      <dgm:spPr/>
    </dgm:pt>
    <dgm:pt modelId="{7A21AEBB-7CE7-4072-BF87-756712C9BB11}" type="pres">
      <dgm:prSet presAssocID="{210F7FE1-5EE0-4685-81C2-E971B6E6EEF9}" presName="composite" presStyleCnt="0"/>
      <dgm:spPr/>
    </dgm:pt>
    <dgm:pt modelId="{362E539F-53FE-4869-99D2-316DF5CAB753}" type="pres">
      <dgm:prSet presAssocID="{210F7FE1-5EE0-4685-81C2-E971B6E6EEF9}" presName="LShape" presStyleLbl="alignNode1" presStyleIdx="8" presStyleCnt="13"/>
      <dgm:spPr/>
    </dgm:pt>
    <dgm:pt modelId="{6B3D2AB5-B0AE-49FE-A796-FD4DA2E6FD62}" type="pres">
      <dgm:prSet presAssocID="{210F7FE1-5EE0-4685-81C2-E971B6E6EEF9}" presName="ParentText" presStyleLbl="revTx" presStyleIdx="4" presStyleCnt="7">
        <dgm:presLayoutVars>
          <dgm:chMax val="0"/>
          <dgm:chPref val="0"/>
          <dgm:bulletEnabled val="1"/>
        </dgm:presLayoutVars>
      </dgm:prSet>
      <dgm:spPr/>
      <dgm:t>
        <a:bodyPr/>
        <a:lstStyle/>
        <a:p>
          <a:endParaRPr lang="uk-UA"/>
        </a:p>
      </dgm:t>
    </dgm:pt>
    <dgm:pt modelId="{8F1ABFC0-0C56-48FF-B819-D15BCCFFBD1A}" type="pres">
      <dgm:prSet presAssocID="{210F7FE1-5EE0-4685-81C2-E971B6E6EEF9}" presName="Triangle" presStyleLbl="alignNode1" presStyleIdx="9" presStyleCnt="13"/>
      <dgm:spPr/>
    </dgm:pt>
    <dgm:pt modelId="{AA2C5F05-67EC-40DD-8C03-99008C29E5CC}" type="pres">
      <dgm:prSet presAssocID="{0E68C83D-0E6B-4FCF-811A-8ED59CE98118}" presName="sibTrans" presStyleCnt="0"/>
      <dgm:spPr/>
    </dgm:pt>
    <dgm:pt modelId="{931A1561-4075-4A10-BEAE-8F35167E7BA5}" type="pres">
      <dgm:prSet presAssocID="{0E68C83D-0E6B-4FCF-811A-8ED59CE98118}" presName="space" presStyleCnt="0"/>
      <dgm:spPr/>
    </dgm:pt>
    <dgm:pt modelId="{3AE8B5B4-3D90-4C86-9554-4517CFBFE98E}" type="pres">
      <dgm:prSet presAssocID="{52C5F246-BD45-4095-A43E-76FF24CC2333}" presName="composite" presStyleCnt="0"/>
      <dgm:spPr/>
    </dgm:pt>
    <dgm:pt modelId="{40087222-925B-463F-8C9C-805B22874BFE}" type="pres">
      <dgm:prSet presAssocID="{52C5F246-BD45-4095-A43E-76FF24CC2333}" presName="LShape" presStyleLbl="alignNode1" presStyleIdx="10" presStyleCnt="13"/>
      <dgm:spPr/>
    </dgm:pt>
    <dgm:pt modelId="{2CD52AB1-49DE-4466-8740-755E3890814D}" type="pres">
      <dgm:prSet presAssocID="{52C5F246-BD45-4095-A43E-76FF24CC2333}" presName="ParentText" presStyleLbl="revTx" presStyleIdx="5" presStyleCnt="7">
        <dgm:presLayoutVars>
          <dgm:chMax val="0"/>
          <dgm:chPref val="0"/>
          <dgm:bulletEnabled val="1"/>
        </dgm:presLayoutVars>
      </dgm:prSet>
      <dgm:spPr/>
      <dgm:t>
        <a:bodyPr/>
        <a:lstStyle/>
        <a:p>
          <a:endParaRPr lang="uk-UA"/>
        </a:p>
      </dgm:t>
    </dgm:pt>
    <dgm:pt modelId="{C75173DF-7EA1-4248-96A0-48503FF01782}" type="pres">
      <dgm:prSet presAssocID="{52C5F246-BD45-4095-A43E-76FF24CC2333}" presName="Triangle" presStyleLbl="alignNode1" presStyleIdx="11" presStyleCnt="13"/>
      <dgm:spPr/>
    </dgm:pt>
    <dgm:pt modelId="{6C88FD2E-565F-46CC-9099-50EF7F551AA7}" type="pres">
      <dgm:prSet presAssocID="{C529AEBC-BB60-4E09-ADF8-DA17086E0EDD}" presName="sibTrans" presStyleCnt="0"/>
      <dgm:spPr/>
    </dgm:pt>
    <dgm:pt modelId="{DD9C4AAD-F820-4755-8476-6A6B78C47AC9}" type="pres">
      <dgm:prSet presAssocID="{C529AEBC-BB60-4E09-ADF8-DA17086E0EDD}" presName="space" presStyleCnt="0"/>
      <dgm:spPr/>
    </dgm:pt>
    <dgm:pt modelId="{D14206A9-350C-40AE-9AD5-59DD620A76B6}" type="pres">
      <dgm:prSet presAssocID="{63B7C339-E059-494B-8467-9C42E133315F}" presName="composite" presStyleCnt="0"/>
      <dgm:spPr/>
    </dgm:pt>
    <dgm:pt modelId="{D6701334-6FEF-4675-9A23-73D37BC0004A}" type="pres">
      <dgm:prSet presAssocID="{63B7C339-E059-494B-8467-9C42E133315F}" presName="LShape" presStyleLbl="alignNode1" presStyleIdx="12" presStyleCnt="13"/>
      <dgm:spPr/>
    </dgm:pt>
    <dgm:pt modelId="{388279F6-A31F-42B3-BABC-A14A91872AFF}" type="pres">
      <dgm:prSet presAssocID="{63B7C339-E059-494B-8467-9C42E133315F}" presName="ParentText" presStyleLbl="revTx" presStyleIdx="6" presStyleCnt="7">
        <dgm:presLayoutVars>
          <dgm:chMax val="0"/>
          <dgm:chPref val="0"/>
          <dgm:bulletEnabled val="1"/>
        </dgm:presLayoutVars>
      </dgm:prSet>
      <dgm:spPr/>
      <dgm:t>
        <a:bodyPr/>
        <a:lstStyle/>
        <a:p>
          <a:endParaRPr lang="uk-UA"/>
        </a:p>
      </dgm:t>
    </dgm:pt>
  </dgm:ptLst>
  <dgm:cxnLst>
    <dgm:cxn modelId="{641454D5-2F22-49AC-842B-BCB22098695F}" type="presOf" srcId="{FA106EF3-FDDC-4B96-9DFC-15C15398674F}" destId="{838907C0-8166-4B0E-B94A-6036282C55FC}" srcOrd="0" destOrd="0" presId="urn:microsoft.com/office/officeart/2009/3/layout/StepUpProcess"/>
    <dgm:cxn modelId="{72ED1170-F515-4E48-BC00-9795EA017FFD}" type="presOf" srcId="{59B6AFA6-1D3E-4194-87ED-C3E91251F28A}" destId="{DEAECA38-B46F-4910-B182-F50D3D0F665D}" srcOrd="0" destOrd="0" presId="urn:microsoft.com/office/officeart/2009/3/layout/StepUpProcess"/>
    <dgm:cxn modelId="{2C9D7201-87FE-4383-AFBB-9D0ED34330D2}" srcId="{75417D31-9FD0-4AAD-AA60-14EECBCCD1D8}" destId="{52C5F246-BD45-4095-A43E-76FF24CC2333}" srcOrd="5" destOrd="0" parTransId="{95DB63B2-8B95-4F60-8620-55C2740104A5}" sibTransId="{C529AEBC-BB60-4E09-ADF8-DA17086E0EDD}"/>
    <dgm:cxn modelId="{1B3A865F-1DCF-4A4F-8251-47429FAC0B29}" type="presOf" srcId="{52C5F246-BD45-4095-A43E-76FF24CC2333}" destId="{2CD52AB1-49DE-4466-8740-755E3890814D}" srcOrd="0" destOrd="0" presId="urn:microsoft.com/office/officeart/2009/3/layout/StepUpProcess"/>
    <dgm:cxn modelId="{FE53BA37-268A-46C6-9977-D969A56CC6CB}" srcId="{75417D31-9FD0-4AAD-AA60-14EECBCCD1D8}" destId="{5A78DC4A-E364-460D-A979-DBDAAAFEE850}" srcOrd="0" destOrd="0" parTransId="{82368811-86A9-48D4-BB64-B9E1E02E3070}" sibTransId="{58F0D8C2-EF4E-43C8-9E3F-6E92F651882B}"/>
    <dgm:cxn modelId="{ADF60218-D3C7-4762-8FB2-797E5ACF0D9C}" srcId="{75417D31-9FD0-4AAD-AA60-14EECBCCD1D8}" destId="{210F7FE1-5EE0-4685-81C2-E971B6E6EEF9}" srcOrd="4" destOrd="0" parTransId="{9C5BAFE5-D052-4ED1-9523-64ACC8BBD020}" sibTransId="{0E68C83D-0E6B-4FCF-811A-8ED59CE98118}"/>
    <dgm:cxn modelId="{6526E8C6-F808-4451-8231-E86B55FBF4A7}" type="presOf" srcId="{75417D31-9FD0-4AAD-AA60-14EECBCCD1D8}" destId="{FE2DD5FA-DED2-4AA2-9A8D-7B793E2D708F}" srcOrd="0" destOrd="0" presId="urn:microsoft.com/office/officeart/2009/3/layout/StepUpProcess"/>
    <dgm:cxn modelId="{2E6925AB-C284-475E-9086-15E7D9833B01}" srcId="{75417D31-9FD0-4AAD-AA60-14EECBCCD1D8}" destId="{FA106EF3-FDDC-4B96-9DFC-15C15398674F}" srcOrd="2" destOrd="0" parTransId="{566A1540-4EB2-4CDE-9BDA-ABADAAC00C97}" sibTransId="{FF03631C-A6BC-437A-8F84-9EC9CAEC434B}"/>
    <dgm:cxn modelId="{7E17A363-9DDB-489A-A32D-8A9D2857FC94}" type="presOf" srcId="{5A78DC4A-E364-460D-A979-DBDAAAFEE850}" destId="{98EDD43C-051D-4F6B-B1AE-44CDF0095607}" srcOrd="0" destOrd="0" presId="urn:microsoft.com/office/officeart/2009/3/layout/StepUpProcess"/>
    <dgm:cxn modelId="{EF2BEE26-CA4F-4C27-89EB-59583B404615}" srcId="{75417D31-9FD0-4AAD-AA60-14EECBCCD1D8}" destId="{63B7C339-E059-494B-8467-9C42E133315F}" srcOrd="6" destOrd="0" parTransId="{9D471726-B22E-4490-A15A-2BDB393FB434}" sibTransId="{22BDB564-8D54-4915-9C0E-F30D5005E851}"/>
    <dgm:cxn modelId="{49ADA472-4453-4AF7-953D-C95F63D2F820}" srcId="{75417D31-9FD0-4AAD-AA60-14EECBCCD1D8}" destId="{59B6AFA6-1D3E-4194-87ED-C3E91251F28A}" srcOrd="1" destOrd="0" parTransId="{6B87F440-B532-496D-B3B3-BD55A9696DB1}" sibTransId="{8FBC8904-5C33-4275-98A9-7A6498A8AB33}"/>
    <dgm:cxn modelId="{877F0E34-787C-445D-8B39-588FA83DBE86}" type="presOf" srcId="{54245354-9279-40D6-A8EB-EE533C85A75B}" destId="{0A91034D-ABA2-4857-A13E-4437E8D9EE59}" srcOrd="0" destOrd="0" presId="urn:microsoft.com/office/officeart/2009/3/layout/StepUpProcess"/>
    <dgm:cxn modelId="{F4BBE9C0-8F8D-40E5-933E-7191FEBC9721}" type="presOf" srcId="{210F7FE1-5EE0-4685-81C2-E971B6E6EEF9}" destId="{6B3D2AB5-B0AE-49FE-A796-FD4DA2E6FD62}" srcOrd="0" destOrd="0" presId="urn:microsoft.com/office/officeart/2009/3/layout/StepUpProcess"/>
    <dgm:cxn modelId="{B5013D04-F6FE-492D-A9DD-FD8405227C8F}" type="presOf" srcId="{63B7C339-E059-494B-8467-9C42E133315F}" destId="{388279F6-A31F-42B3-BABC-A14A91872AFF}" srcOrd="0" destOrd="0" presId="urn:microsoft.com/office/officeart/2009/3/layout/StepUpProcess"/>
    <dgm:cxn modelId="{7799C24D-BBB7-4AB6-9A91-8F65591FD3DF}" srcId="{75417D31-9FD0-4AAD-AA60-14EECBCCD1D8}" destId="{54245354-9279-40D6-A8EB-EE533C85A75B}" srcOrd="3" destOrd="0" parTransId="{24B09689-8A63-43FF-8F7F-4C4870EC37EA}" sibTransId="{67118641-0734-4C2F-A9F7-7733B0E3E7B4}"/>
    <dgm:cxn modelId="{242A67F2-FFFB-44A1-8F25-54A294CEBF47}" type="presParOf" srcId="{FE2DD5FA-DED2-4AA2-9A8D-7B793E2D708F}" destId="{9FDC1481-3CDD-4FB8-B021-78563390838B}" srcOrd="0" destOrd="0" presId="urn:microsoft.com/office/officeart/2009/3/layout/StepUpProcess"/>
    <dgm:cxn modelId="{850CEF1F-7216-4097-AEFC-3CFA8B32CEC3}" type="presParOf" srcId="{9FDC1481-3CDD-4FB8-B021-78563390838B}" destId="{6947C422-085B-4976-A4EF-568010370AA7}" srcOrd="0" destOrd="0" presId="urn:microsoft.com/office/officeart/2009/3/layout/StepUpProcess"/>
    <dgm:cxn modelId="{4281BE11-29AF-4712-A9E3-85487B7CDB06}" type="presParOf" srcId="{9FDC1481-3CDD-4FB8-B021-78563390838B}" destId="{98EDD43C-051D-4F6B-B1AE-44CDF0095607}" srcOrd="1" destOrd="0" presId="urn:microsoft.com/office/officeart/2009/3/layout/StepUpProcess"/>
    <dgm:cxn modelId="{3C5EC3C0-FB3E-4E70-9171-298B041D0AD3}" type="presParOf" srcId="{9FDC1481-3CDD-4FB8-B021-78563390838B}" destId="{B3FDB888-AED7-4AC5-9D40-97446A29FC6A}" srcOrd="2" destOrd="0" presId="urn:microsoft.com/office/officeart/2009/3/layout/StepUpProcess"/>
    <dgm:cxn modelId="{D88F599C-B207-4613-BDC6-344FF2722EA0}" type="presParOf" srcId="{FE2DD5FA-DED2-4AA2-9A8D-7B793E2D708F}" destId="{736DDB47-34BD-4E30-BB59-07A853C7B8A0}" srcOrd="1" destOrd="0" presId="urn:microsoft.com/office/officeart/2009/3/layout/StepUpProcess"/>
    <dgm:cxn modelId="{499D4A32-DF7E-4C41-ACED-51CC07D8846F}" type="presParOf" srcId="{736DDB47-34BD-4E30-BB59-07A853C7B8A0}" destId="{4BE3B2A5-CBBB-4B7F-8035-20864A74BED9}" srcOrd="0" destOrd="0" presId="urn:microsoft.com/office/officeart/2009/3/layout/StepUpProcess"/>
    <dgm:cxn modelId="{62D89ED8-DB05-4922-ABB0-248F90E10D03}" type="presParOf" srcId="{FE2DD5FA-DED2-4AA2-9A8D-7B793E2D708F}" destId="{7161CBEE-2C50-4D0B-995D-48E86079C291}" srcOrd="2" destOrd="0" presId="urn:microsoft.com/office/officeart/2009/3/layout/StepUpProcess"/>
    <dgm:cxn modelId="{551C46E1-6780-4F00-A85F-50E7ED883490}" type="presParOf" srcId="{7161CBEE-2C50-4D0B-995D-48E86079C291}" destId="{7B05F7CF-9CF6-476B-94A6-AA6299C38EF3}" srcOrd="0" destOrd="0" presId="urn:microsoft.com/office/officeart/2009/3/layout/StepUpProcess"/>
    <dgm:cxn modelId="{DE450582-E6B9-4124-82E9-A743C2DE3D8C}" type="presParOf" srcId="{7161CBEE-2C50-4D0B-995D-48E86079C291}" destId="{DEAECA38-B46F-4910-B182-F50D3D0F665D}" srcOrd="1" destOrd="0" presId="urn:microsoft.com/office/officeart/2009/3/layout/StepUpProcess"/>
    <dgm:cxn modelId="{3FC58799-5DBE-47FE-BD09-A1F620F9E76D}" type="presParOf" srcId="{7161CBEE-2C50-4D0B-995D-48E86079C291}" destId="{0E59C99E-C059-4F73-A37E-868E58A38492}" srcOrd="2" destOrd="0" presId="urn:microsoft.com/office/officeart/2009/3/layout/StepUpProcess"/>
    <dgm:cxn modelId="{D32E9A90-6795-4CEF-8EC2-C3526826F79B}" type="presParOf" srcId="{FE2DD5FA-DED2-4AA2-9A8D-7B793E2D708F}" destId="{086F526F-8514-421C-86BE-FB0BE4C0ACD4}" srcOrd="3" destOrd="0" presId="urn:microsoft.com/office/officeart/2009/3/layout/StepUpProcess"/>
    <dgm:cxn modelId="{CD894993-7F83-472D-94F0-B9E32F94713C}" type="presParOf" srcId="{086F526F-8514-421C-86BE-FB0BE4C0ACD4}" destId="{09BA1DB3-08A8-44DB-BFC4-DAFA5D8A1739}" srcOrd="0" destOrd="0" presId="urn:microsoft.com/office/officeart/2009/3/layout/StepUpProcess"/>
    <dgm:cxn modelId="{512288AB-08DE-4317-81C9-7A3E6C21F040}" type="presParOf" srcId="{FE2DD5FA-DED2-4AA2-9A8D-7B793E2D708F}" destId="{BE37A3DD-1BBD-4844-BFCA-E58DB3F7079E}" srcOrd="4" destOrd="0" presId="urn:microsoft.com/office/officeart/2009/3/layout/StepUpProcess"/>
    <dgm:cxn modelId="{8B4B068F-57A0-4862-AC87-C8DD6A32ED42}" type="presParOf" srcId="{BE37A3DD-1BBD-4844-BFCA-E58DB3F7079E}" destId="{85F517FA-8923-4676-A611-33B65C370ECD}" srcOrd="0" destOrd="0" presId="urn:microsoft.com/office/officeart/2009/3/layout/StepUpProcess"/>
    <dgm:cxn modelId="{095BE2AD-68EA-4679-9199-A106028F9BFD}" type="presParOf" srcId="{BE37A3DD-1BBD-4844-BFCA-E58DB3F7079E}" destId="{838907C0-8166-4B0E-B94A-6036282C55FC}" srcOrd="1" destOrd="0" presId="urn:microsoft.com/office/officeart/2009/3/layout/StepUpProcess"/>
    <dgm:cxn modelId="{0BC1BA94-8688-4105-B29A-5493F70B0348}" type="presParOf" srcId="{BE37A3DD-1BBD-4844-BFCA-E58DB3F7079E}" destId="{00B2A0A4-D3B3-4974-9FE1-AE8E79BAD7EF}" srcOrd="2" destOrd="0" presId="urn:microsoft.com/office/officeart/2009/3/layout/StepUpProcess"/>
    <dgm:cxn modelId="{A6444931-1F51-49F9-8750-AD97ACC5FBC6}" type="presParOf" srcId="{FE2DD5FA-DED2-4AA2-9A8D-7B793E2D708F}" destId="{2BF46B4C-ACAB-46CA-AF2E-5C4804976270}" srcOrd="5" destOrd="0" presId="urn:microsoft.com/office/officeart/2009/3/layout/StepUpProcess"/>
    <dgm:cxn modelId="{67181BFA-E99F-4FED-B21F-D307E6978217}" type="presParOf" srcId="{2BF46B4C-ACAB-46CA-AF2E-5C4804976270}" destId="{F004C17E-D131-4148-903D-C4FA7447AA96}" srcOrd="0" destOrd="0" presId="urn:microsoft.com/office/officeart/2009/3/layout/StepUpProcess"/>
    <dgm:cxn modelId="{B4C6F475-C84A-4AFA-A0E8-0BB2F3551354}" type="presParOf" srcId="{FE2DD5FA-DED2-4AA2-9A8D-7B793E2D708F}" destId="{3693F6E2-6120-4F02-AC9D-D4E0787FA418}" srcOrd="6" destOrd="0" presId="urn:microsoft.com/office/officeart/2009/3/layout/StepUpProcess"/>
    <dgm:cxn modelId="{81AD3024-236F-4943-9847-344314045200}" type="presParOf" srcId="{3693F6E2-6120-4F02-AC9D-D4E0787FA418}" destId="{46795D05-616C-403B-8C4E-84041F00E141}" srcOrd="0" destOrd="0" presId="urn:microsoft.com/office/officeart/2009/3/layout/StepUpProcess"/>
    <dgm:cxn modelId="{C4E1B82B-A351-4E06-8EBF-3D8D5CFCAAA8}" type="presParOf" srcId="{3693F6E2-6120-4F02-AC9D-D4E0787FA418}" destId="{0A91034D-ABA2-4857-A13E-4437E8D9EE59}" srcOrd="1" destOrd="0" presId="urn:microsoft.com/office/officeart/2009/3/layout/StepUpProcess"/>
    <dgm:cxn modelId="{0513D7AC-92CA-4274-A57E-AAC44B7C951C}" type="presParOf" srcId="{3693F6E2-6120-4F02-AC9D-D4E0787FA418}" destId="{75381080-4B32-4142-B397-860ADA8CAF55}" srcOrd="2" destOrd="0" presId="urn:microsoft.com/office/officeart/2009/3/layout/StepUpProcess"/>
    <dgm:cxn modelId="{FB2D930A-8898-444B-B597-25A50F224239}" type="presParOf" srcId="{FE2DD5FA-DED2-4AA2-9A8D-7B793E2D708F}" destId="{7EB7F58B-60B7-4899-8FC3-CDBE1A0A7463}" srcOrd="7" destOrd="0" presId="urn:microsoft.com/office/officeart/2009/3/layout/StepUpProcess"/>
    <dgm:cxn modelId="{6D9CC320-11A0-4D35-B0D1-908831A5764F}" type="presParOf" srcId="{7EB7F58B-60B7-4899-8FC3-CDBE1A0A7463}" destId="{92220312-7F5F-49A1-B0E0-7560A8608C08}" srcOrd="0" destOrd="0" presId="urn:microsoft.com/office/officeart/2009/3/layout/StepUpProcess"/>
    <dgm:cxn modelId="{146589E7-7055-42C3-A414-9F549C0A9214}" type="presParOf" srcId="{FE2DD5FA-DED2-4AA2-9A8D-7B793E2D708F}" destId="{7A21AEBB-7CE7-4072-BF87-756712C9BB11}" srcOrd="8" destOrd="0" presId="urn:microsoft.com/office/officeart/2009/3/layout/StepUpProcess"/>
    <dgm:cxn modelId="{7C7AAC20-5F38-48BB-9867-499E4E9B8A7F}" type="presParOf" srcId="{7A21AEBB-7CE7-4072-BF87-756712C9BB11}" destId="{362E539F-53FE-4869-99D2-316DF5CAB753}" srcOrd="0" destOrd="0" presId="urn:microsoft.com/office/officeart/2009/3/layout/StepUpProcess"/>
    <dgm:cxn modelId="{97B21DCE-769D-4B87-A9D2-F1C78906DB22}" type="presParOf" srcId="{7A21AEBB-7CE7-4072-BF87-756712C9BB11}" destId="{6B3D2AB5-B0AE-49FE-A796-FD4DA2E6FD62}" srcOrd="1" destOrd="0" presId="urn:microsoft.com/office/officeart/2009/3/layout/StepUpProcess"/>
    <dgm:cxn modelId="{FDEB6AF7-10E9-40E1-AD5A-296F695E1A00}" type="presParOf" srcId="{7A21AEBB-7CE7-4072-BF87-756712C9BB11}" destId="{8F1ABFC0-0C56-48FF-B819-D15BCCFFBD1A}" srcOrd="2" destOrd="0" presId="urn:microsoft.com/office/officeart/2009/3/layout/StepUpProcess"/>
    <dgm:cxn modelId="{1568C1AE-9745-4F43-B77F-578B27F58670}" type="presParOf" srcId="{FE2DD5FA-DED2-4AA2-9A8D-7B793E2D708F}" destId="{AA2C5F05-67EC-40DD-8C03-99008C29E5CC}" srcOrd="9" destOrd="0" presId="urn:microsoft.com/office/officeart/2009/3/layout/StepUpProcess"/>
    <dgm:cxn modelId="{E30246FB-1E38-4DBD-B2A5-BC5A7D3E8C21}" type="presParOf" srcId="{AA2C5F05-67EC-40DD-8C03-99008C29E5CC}" destId="{931A1561-4075-4A10-BEAE-8F35167E7BA5}" srcOrd="0" destOrd="0" presId="urn:microsoft.com/office/officeart/2009/3/layout/StepUpProcess"/>
    <dgm:cxn modelId="{0683B890-1567-49C4-A37D-771895637987}" type="presParOf" srcId="{FE2DD5FA-DED2-4AA2-9A8D-7B793E2D708F}" destId="{3AE8B5B4-3D90-4C86-9554-4517CFBFE98E}" srcOrd="10" destOrd="0" presId="urn:microsoft.com/office/officeart/2009/3/layout/StepUpProcess"/>
    <dgm:cxn modelId="{07CC52C9-857E-4C13-9724-084ACF5FDFDB}" type="presParOf" srcId="{3AE8B5B4-3D90-4C86-9554-4517CFBFE98E}" destId="{40087222-925B-463F-8C9C-805B22874BFE}" srcOrd="0" destOrd="0" presId="urn:microsoft.com/office/officeart/2009/3/layout/StepUpProcess"/>
    <dgm:cxn modelId="{F8BE54BD-9C26-4D35-B863-8F717A8EA1FD}" type="presParOf" srcId="{3AE8B5B4-3D90-4C86-9554-4517CFBFE98E}" destId="{2CD52AB1-49DE-4466-8740-755E3890814D}" srcOrd="1" destOrd="0" presId="urn:microsoft.com/office/officeart/2009/3/layout/StepUpProcess"/>
    <dgm:cxn modelId="{33F2B17D-0093-4796-A508-BC418531A629}" type="presParOf" srcId="{3AE8B5B4-3D90-4C86-9554-4517CFBFE98E}" destId="{C75173DF-7EA1-4248-96A0-48503FF01782}" srcOrd="2" destOrd="0" presId="urn:microsoft.com/office/officeart/2009/3/layout/StepUpProcess"/>
    <dgm:cxn modelId="{B703604E-320C-4E2B-BF9E-536DF171B2C8}" type="presParOf" srcId="{FE2DD5FA-DED2-4AA2-9A8D-7B793E2D708F}" destId="{6C88FD2E-565F-46CC-9099-50EF7F551AA7}" srcOrd="11" destOrd="0" presId="urn:microsoft.com/office/officeart/2009/3/layout/StepUpProcess"/>
    <dgm:cxn modelId="{F581A63D-9AF6-4A81-8C49-652F0DF8F93D}" type="presParOf" srcId="{6C88FD2E-565F-46CC-9099-50EF7F551AA7}" destId="{DD9C4AAD-F820-4755-8476-6A6B78C47AC9}" srcOrd="0" destOrd="0" presId="urn:microsoft.com/office/officeart/2009/3/layout/StepUpProcess"/>
    <dgm:cxn modelId="{9FEB45EF-2C5A-4437-9D9B-2319CF72047A}" type="presParOf" srcId="{FE2DD5FA-DED2-4AA2-9A8D-7B793E2D708F}" destId="{D14206A9-350C-40AE-9AD5-59DD620A76B6}" srcOrd="12" destOrd="0" presId="urn:microsoft.com/office/officeart/2009/3/layout/StepUpProcess"/>
    <dgm:cxn modelId="{89B16119-D9E7-479D-8EDC-69B560C54B1B}" type="presParOf" srcId="{D14206A9-350C-40AE-9AD5-59DD620A76B6}" destId="{D6701334-6FEF-4675-9A23-73D37BC0004A}" srcOrd="0" destOrd="0" presId="urn:microsoft.com/office/officeart/2009/3/layout/StepUpProcess"/>
    <dgm:cxn modelId="{614DA6A0-BFDF-45D3-8063-95474FFBF31E}" type="presParOf" srcId="{D14206A9-350C-40AE-9AD5-59DD620A76B6}" destId="{388279F6-A31F-42B3-BABC-A14A91872AFF}" srcOrd="1" destOrd="0" presId="urn:microsoft.com/office/officeart/2009/3/layout/StepUp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6"/>
          <p:cNvGrpSpPr>
            <a:grpSpLocks/>
          </p:cNvGrpSpPr>
          <p:nvPr/>
        </p:nvGrpSpPr>
        <p:grpSpPr bwMode="auto">
          <a:xfrm>
            <a:off x="-17463" y="0"/>
            <a:ext cx="12231688" cy="6856413"/>
            <a:chOff x="-16934" y="0"/>
            <a:chExt cx="12231160" cy="6856214"/>
          </a:xfrm>
        </p:grpSpPr>
        <p:pic>
          <p:nvPicPr>
            <p:cNvPr id="5" name="Picture 15" descr="HD-PanelTitleR1.png"/>
            <p:cNvPicPr>
              <a:picLocks noChangeAspect="1"/>
            </p:cNvPicPr>
            <p:nvPr/>
          </p:nvPicPr>
          <p:blipFill>
            <a:blip r:embed="rId2"/>
            <a:srcRect/>
            <a:stretch>
              <a:fillRect/>
            </a:stretch>
          </p:blipFill>
          <p:spPr bwMode="auto">
            <a:xfrm>
              <a:off x="0" y="0"/>
              <a:ext cx="12188825" cy="6856214"/>
            </a:xfrm>
            <a:prstGeom prst="rect">
              <a:avLst/>
            </a:prstGeom>
            <a:noFill/>
            <a:ln w="9525">
              <a:noFill/>
              <a:miter lim="800000"/>
              <a:headEnd/>
              <a:tailEnd/>
            </a:ln>
          </p:spPr>
        </p:pic>
        <p:sp>
          <p:nvSpPr>
            <p:cNvPr id="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7" name="Picture 16" descr="HDRibbonTitle-UniformTrim.png"/>
            <p:cNvPicPr>
              <a:picLocks noChangeAspect="1"/>
            </p:cNvPicPr>
            <p:nvPr/>
          </p:nvPicPr>
          <p:blipFill>
            <a:blip r:embed="rId3"/>
            <a:srcRect/>
            <a:stretch>
              <a:fillRect/>
            </a:stretch>
          </p:blipFill>
          <p:spPr bwMode="auto">
            <a:xfrm>
              <a:off x="-16934" y="3147609"/>
              <a:ext cx="2478024" cy="612648"/>
            </a:xfrm>
            <a:prstGeom prst="rect">
              <a:avLst/>
            </a:prstGeom>
            <a:noFill/>
            <a:ln w="9525">
              <a:noFill/>
              <a:miter lim="800000"/>
              <a:headEnd/>
              <a:tailEnd/>
            </a:ln>
          </p:spPr>
        </p:pic>
        <p:pic>
          <p:nvPicPr>
            <p:cNvPr id="8" name="Picture 19" descr="HDRibbonTitle-UniformTrim.png"/>
            <p:cNvPicPr>
              <a:picLocks noChangeAspect="1"/>
            </p:cNvPicPr>
            <p:nvPr/>
          </p:nvPicPr>
          <p:blipFill>
            <a:blip r:embed="rId3"/>
            <a:srcRect/>
            <a:stretch>
              <a:fillRect/>
            </a:stretch>
          </p:blipFill>
          <p:spPr bwMode="auto">
            <a:xfrm>
              <a:off x="9736202" y="3147609"/>
              <a:ext cx="2478024" cy="612648"/>
            </a:xfrm>
            <a:prstGeom prst="rect">
              <a:avLst/>
            </a:prstGeom>
            <a:noFill/>
            <a:ln w="9525">
              <a:noFill/>
              <a:miter lim="800000"/>
              <a:headEnd/>
              <a:tailEnd/>
            </a:ln>
          </p:spPr>
        </p:pic>
      </p:grpSp>
      <p:cxnSp>
        <p:nvCxnSpPr>
          <p:cNvPr id="9" name="Straight Connector 14"/>
          <p:cNvCxnSpPr/>
          <p:nvPr/>
        </p:nvCxnSpPr>
        <p:spPr>
          <a:xfrm>
            <a:off x="2692400" y="3522663"/>
            <a:ext cx="681513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10" name="Date Placeholder 3"/>
          <p:cNvSpPr>
            <a:spLocks noGrp="1"/>
          </p:cNvSpPr>
          <p:nvPr>
            <p:ph type="dt" sz="half" idx="10"/>
          </p:nvPr>
        </p:nvSpPr>
        <p:spPr>
          <a:xfrm>
            <a:off x="7983538" y="5037138"/>
            <a:ext cx="896937" cy="279400"/>
          </a:xfrm>
        </p:spPr>
        <p:txBody>
          <a:bodyPr/>
          <a:lstStyle>
            <a:lvl1pPr>
              <a:defRPr/>
            </a:lvl1pPr>
          </a:lstStyle>
          <a:p>
            <a:pPr>
              <a:defRPr/>
            </a:pPr>
            <a:fld id="{8C90225F-F538-463A-BA60-3C94010A90B7}" type="datetimeFigureOut">
              <a:rPr lang="en-US"/>
              <a:pPr>
                <a:defRPr/>
              </a:pPr>
              <a:t>9/9/2019</a:t>
            </a:fld>
            <a:endParaRPr lang="en-US"/>
          </a:p>
        </p:txBody>
      </p:sp>
      <p:sp>
        <p:nvSpPr>
          <p:cNvPr id="11" name="Footer Placeholder 4"/>
          <p:cNvSpPr>
            <a:spLocks noGrp="1"/>
          </p:cNvSpPr>
          <p:nvPr>
            <p:ph type="ftr" sz="quarter" idx="11"/>
          </p:nvPr>
        </p:nvSpPr>
        <p:spPr>
          <a:xfrm>
            <a:off x="2692400" y="5037138"/>
            <a:ext cx="5214938" cy="279400"/>
          </a:xfrm>
        </p:spPr>
        <p:txBody>
          <a:bodyPr/>
          <a:lstStyle>
            <a:lvl1pPr>
              <a:defRPr/>
            </a:lvl1pPr>
          </a:lstStyle>
          <a:p>
            <a:pPr>
              <a:defRPr/>
            </a:pPr>
            <a:endParaRPr lang="en-US"/>
          </a:p>
        </p:txBody>
      </p:sp>
      <p:sp>
        <p:nvSpPr>
          <p:cNvPr id="12" name="Slide Number Placeholder 5"/>
          <p:cNvSpPr>
            <a:spLocks noGrp="1"/>
          </p:cNvSpPr>
          <p:nvPr>
            <p:ph type="sldNum" sz="quarter" idx="12"/>
          </p:nvPr>
        </p:nvSpPr>
        <p:spPr>
          <a:xfrm>
            <a:off x="8956675" y="5037138"/>
            <a:ext cx="550863" cy="279400"/>
          </a:xfrm>
        </p:spPr>
        <p:txBody>
          <a:bodyPr/>
          <a:lstStyle>
            <a:lvl1pPr>
              <a:defRPr/>
            </a:lvl1pPr>
          </a:lstStyle>
          <a:p>
            <a:pPr>
              <a:defRPr/>
            </a:pPr>
            <a:fld id="{C86E3D58-3C1B-4827-995B-190B07AC607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a:t>Вставка рисунка</a:t>
            </a:r>
            <a:endParaRPr lang="en-US" noProof="0"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pPr>
              <a:defRPr/>
            </a:pPr>
            <a:fld id="{8A3B74E4-2EF4-46FE-A61F-06E32449291A}" type="datetimeFigureOut">
              <a:rPr lang="en-US"/>
              <a:pPr>
                <a:defRPr/>
              </a:pPr>
              <a:t>9/9/2019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1E621EE-0415-4AFA-89B4-122203AF76B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cxnSp>
        <p:nvCxnSpPr>
          <p:cNvPr id="4" name="Straight Connector 14"/>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03868" y="982132"/>
            <a:ext cx="9592732" cy="2954868"/>
          </a:xfrm>
        </p:spPr>
        <p:txBody>
          <a:bodyP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pPr>
              <a:defRPr/>
            </a:pPr>
            <a:fld id="{F96BFD22-AC4A-441C-84A2-2988086A2915}" type="datetimeFigureOut">
              <a:rPr lang="en-US"/>
              <a:pPr>
                <a:defRPr/>
              </a:pPr>
              <a:t>9/9/2019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AEC7F60-BFB6-4498-B522-CDB214FC70D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5" name="TextBox 13"/>
          <p:cNvSpPr txBox="1"/>
          <p:nvPr/>
        </p:nvSpPr>
        <p:spPr>
          <a:xfrm>
            <a:off x="862013" y="879475"/>
            <a:ext cx="609600" cy="585788"/>
          </a:xfrm>
          <a:prstGeom prst="rect">
            <a:avLst/>
          </a:prstGeom>
        </p:spPr>
        <p:txBody>
          <a:bodyPr anchor="ctr"/>
          <a:lstStyle/>
          <a:p>
            <a:pPr fontAlgn="auto">
              <a:spcBef>
                <a:spcPts val="0"/>
              </a:spcBef>
              <a:spcAft>
                <a:spcPts val="0"/>
              </a:spcAft>
              <a:defRPr/>
            </a:pPr>
            <a:r>
              <a:rPr lang="en-US" sz="8000" dirty="0">
                <a:latin typeface="+mn-lt"/>
                <a:cs typeface="+mn-cs"/>
              </a:rPr>
              <a:t>“</a:t>
            </a:r>
          </a:p>
        </p:txBody>
      </p:sp>
      <p:sp>
        <p:nvSpPr>
          <p:cNvPr id="6" name="TextBox 14"/>
          <p:cNvSpPr txBox="1"/>
          <p:nvPr/>
        </p:nvSpPr>
        <p:spPr>
          <a:xfrm>
            <a:off x="10599738" y="2827338"/>
            <a:ext cx="609600" cy="585787"/>
          </a:xfrm>
          <a:prstGeom prst="rect">
            <a:avLst/>
          </a:prstGeom>
        </p:spPr>
        <p:txBody>
          <a:bodyPr anchor="ctr"/>
          <a:lstStyle/>
          <a:p>
            <a:pPr algn="r" fontAlgn="auto">
              <a:spcBef>
                <a:spcPts val="0"/>
              </a:spcBef>
              <a:spcAft>
                <a:spcPts val="0"/>
              </a:spcAft>
              <a:defRPr/>
            </a:pPr>
            <a:r>
              <a:rPr lang="en-US" sz="8000" dirty="0">
                <a:latin typeface="+mn-lt"/>
                <a:cs typeface="+mn-cs"/>
              </a:rPr>
              <a:t>”</a:t>
            </a:r>
          </a:p>
        </p:txBody>
      </p:sp>
      <p:cxnSp>
        <p:nvCxnSpPr>
          <p:cNvPr id="7" name="Straight Connector 18"/>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370668"/>
          </a:xfrm>
        </p:spPr>
        <p:txBody>
          <a:bodyP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8" name="Date Placeholder 3"/>
          <p:cNvSpPr>
            <a:spLocks noGrp="1"/>
          </p:cNvSpPr>
          <p:nvPr>
            <p:ph type="dt" sz="half" idx="14"/>
          </p:nvPr>
        </p:nvSpPr>
        <p:spPr/>
        <p:txBody>
          <a:bodyPr/>
          <a:lstStyle>
            <a:lvl1pPr>
              <a:defRPr/>
            </a:lvl1pPr>
          </a:lstStyle>
          <a:p>
            <a:pPr>
              <a:defRPr/>
            </a:pPr>
            <a:fld id="{789D7AB8-38CC-494A-A81E-CA1B176B9524}" type="datetimeFigureOut">
              <a:rPr lang="en-US"/>
              <a:pPr>
                <a:defRPr/>
              </a:pPr>
              <a:t>9/9/2019</a:t>
            </a:fld>
            <a:endParaRPr lang="en-US"/>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1" name="Slide Number Placeholder 5"/>
          <p:cNvSpPr>
            <a:spLocks noGrp="1"/>
          </p:cNvSpPr>
          <p:nvPr>
            <p:ph type="sldNum" sz="quarter" idx="16"/>
          </p:nvPr>
        </p:nvSpPr>
        <p:spPr/>
        <p:txBody>
          <a:bodyPr/>
          <a:lstStyle>
            <a:lvl1pPr>
              <a:defRPr/>
            </a:lvl1pPr>
          </a:lstStyle>
          <a:p>
            <a:pPr>
              <a:defRPr/>
            </a:pPr>
            <a:fld id="{578EC0CA-B182-4206-9199-0788F4808AD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lvl1pPr>
              <a:defRPr/>
            </a:lvl1pPr>
          </a:lstStyle>
          <a:p>
            <a:pPr>
              <a:defRPr/>
            </a:pPr>
            <a:fld id="{BA61C76B-CCB7-47A4-837A-EE9582F72A9F}" type="datetimeFigureOut">
              <a:rPr lang="en-US"/>
              <a:pPr>
                <a:defRPr/>
              </a:pPr>
              <a:t>9/9/2019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3D36E1-DE1B-4696-9EC4-3A5BF737CFCD}"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5" name="TextBox 11"/>
          <p:cNvSpPr txBox="1"/>
          <p:nvPr/>
        </p:nvSpPr>
        <p:spPr>
          <a:xfrm>
            <a:off x="862013" y="879475"/>
            <a:ext cx="609600" cy="585788"/>
          </a:xfrm>
          <a:prstGeom prst="rect">
            <a:avLst/>
          </a:prstGeom>
        </p:spPr>
        <p:txBody>
          <a:bodyPr anchor="ctr"/>
          <a:lstStyle/>
          <a:p>
            <a:pPr fontAlgn="auto">
              <a:spcBef>
                <a:spcPts val="0"/>
              </a:spcBef>
              <a:spcAft>
                <a:spcPts val="0"/>
              </a:spcAft>
              <a:defRPr/>
            </a:pPr>
            <a:r>
              <a:rPr lang="en-US" sz="8000" dirty="0">
                <a:latin typeface="+mn-lt"/>
                <a:cs typeface="+mn-cs"/>
              </a:rPr>
              <a:t>“</a:t>
            </a:r>
          </a:p>
        </p:txBody>
      </p:sp>
      <p:sp>
        <p:nvSpPr>
          <p:cNvPr id="6" name="TextBox 12"/>
          <p:cNvSpPr txBox="1"/>
          <p:nvPr/>
        </p:nvSpPr>
        <p:spPr>
          <a:xfrm>
            <a:off x="10599738" y="2598738"/>
            <a:ext cx="609600" cy="585787"/>
          </a:xfrm>
          <a:prstGeom prst="rect">
            <a:avLst/>
          </a:prstGeom>
        </p:spPr>
        <p:txBody>
          <a:bodyPr anchor="ctr"/>
          <a:lstStyle/>
          <a:p>
            <a:pPr algn="r" fontAlgn="auto">
              <a:spcBef>
                <a:spcPts val="0"/>
              </a:spcBef>
              <a:spcAft>
                <a:spcPts val="0"/>
              </a:spcAft>
              <a:defRPr/>
            </a:pPr>
            <a:r>
              <a:rPr lang="en-US" sz="8000" dirty="0">
                <a:latin typeface="+mn-lt"/>
                <a:cs typeface="+mn-cs"/>
              </a:rPr>
              <a:t>”</a:t>
            </a:r>
          </a:p>
        </p:txBody>
      </p:sp>
      <p:cxnSp>
        <p:nvCxnSpPr>
          <p:cNvPr id="7" name="Straight Connector 25"/>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243668"/>
          </a:xfrm>
        </p:spPr>
        <p:txBody>
          <a:bodyPr>
            <a:normAutofit/>
          </a:bodyPr>
          <a:lstStyle>
            <a:lvl1pPr algn="ctr">
              <a:defRPr sz="3200" b="0" cap="none">
                <a:solidFill>
                  <a:schemeClr val="tx1"/>
                </a:solidFill>
              </a:defRPr>
            </a:lvl1pPr>
          </a:lstStyle>
          <a:p>
            <a:r>
              <a:rPr lang="ru-RU"/>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1" y="4529667"/>
            <a:ext cx="9609668" cy="13462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8" name="Date Placeholder 3"/>
          <p:cNvSpPr>
            <a:spLocks noGrp="1"/>
          </p:cNvSpPr>
          <p:nvPr>
            <p:ph type="dt" sz="half" idx="14"/>
          </p:nvPr>
        </p:nvSpPr>
        <p:spPr/>
        <p:txBody>
          <a:bodyPr/>
          <a:lstStyle>
            <a:lvl1pPr>
              <a:defRPr/>
            </a:lvl1pPr>
          </a:lstStyle>
          <a:p>
            <a:pPr>
              <a:defRPr/>
            </a:pPr>
            <a:fld id="{D171E8CE-41A1-4FCD-A6F9-920D950CB2EC}" type="datetimeFigureOut">
              <a:rPr lang="en-US"/>
              <a:pPr>
                <a:defRPr/>
              </a:pPr>
              <a:t>9/9/2019</a:t>
            </a:fld>
            <a:endParaRPr lang="en-US"/>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p:txBody>
          <a:bodyPr/>
          <a:lstStyle>
            <a:lvl1pPr>
              <a:defRPr/>
            </a:lvl1pPr>
          </a:lstStyle>
          <a:p>
            <a:pPr>
              <a:defRPr/>
            </a:pPr>
            <a:fld id="{B176C0A0-3966-4420-9EAB-5B417544F0A2}"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cxnSp>
        <p:nvCxnSpPr>
          <p:cNvPr id="5" name="Straight Connector 14"/>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1" y="982132"/>
            <a:ext cx="9609666" cy="2243668"/>
          </a:xfrm>
        </p:spPr>
        <p:txBody>
          <a:bodyPr rtlCol="0">
            <a:normAutofit/>
          </a:bodyPr>
          <a:lstStyle>
            <a:lvl1pPr>
              <a:defRPr lang="en-US" b="0" dirty="0"/>
            </a:lvl1pPr>
          </a:lstStyle>
          <a:p>
            <a:pPr lvl="0"/>
            <a:r>
              <a:rPr lang="ru-RU"/>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0" y="4470399"/>
            <a:ext cx="9609670" cy="1405467"/>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6" name="Date Placeholder 3"/>
          <p:cNvSpPr>
            <a:spLocks noGrp="1"/>
          </p:cNvSpPr>
          <p:nvPr>
            <p:ph type="dt" sz="half" idx="14"/>
          </p:nvPr>
        </p:nvSpPr>
        <p:spPr/>
        <p:txBody>
          <a:bodyPr/>
          <a:lstStyle>
            <a:lvl1pPr>
              <a:defRPr/>
            </a:lvl1pPr>
          </a:lstStyle>
          <a:p>
            <a:pPr>
              <a:defRPr/>
            </a:pPr>
            <a:fld id="{B724FD89-2A81-4820-98A9-D5CCAD51542B}" type="datetimeFigureOut">
              <a:rPr lang="en-US"/>
              <a:pPr>
                <a:defRPr/>
              </a:pPr>
              <a:t>9/9/2019</a:t>
            </a:fld>
            <a:endParaRPr lang="en-US"/>
          </a:p>
        </p:txBody>
      </p:sp>
      <p:sp>
        <p:nvSpPr>
          <p:cNvPr id="7" name="Footer Placeholder 4"/>
          <p:cNvSpPr>
            <a:spLocks noGrp="1"/>
          </p:cNvSpPr>
          <p:nvPr>
            <p:ph type="ftr" sz="quarter" idx="15"/>
          </p:nvPr>
        </p:nvSpPr>
        <p:spPr/>
        <p:txBody>
          <a:bodyPr/>
          <a:lstStyle>
            <a:lvl1pPr>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pPr>
              <a:defRPr/>
            </a:pPr>
            <a:fld id="{9096AB66-6F5A-4494-98B2-F288BFCDCA1F}"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cxnSp>
        <p:nvCxnSpPr>
          <p:cNvPr id="4"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17DD7FEE-7142-467F-ADEA-88A6A8F13C65}" type="datetimeFigureOut">
              <a:rPr lang="en-US"/>
              <a:pPr>
                <a:defRPr/>
              </a:pPr>
              <a:t>9/9/2019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76B644-040C-44BF-881C-BAC251A43C09}"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cxnSp>
        <p:nvCxnSpPr>
          <p:cNvPr id="4" name="Straight Connector 13"/>
          <p:cNvCxnSpPr/>
          <p:nvPr/>
        </p:nvCxnSpPr>
        <p:spPr>
          <a:xfrm>
            <a:off x="886460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8999356" y="982131"/>
            <a:ext cx="1890895" cy="489373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704F780F-9B96-45E6-B516-81B333BB7434}" type="datetimeFigureOut">
              <a:rPr lang="en-US"/>
              <a:pPr>
                <a:defRPr/>
              </a:pPr>
              <a:t>9/9/2019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D9B3071-3BB2-4C48-AD74-C9D49B9E5EF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4" name="Straight Connector 6"/>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8303DA54-134B-4982-B007-30BD48A0131D}" type="datetimeFigureOut">
              <a:rPr lang="en-US"/>
              <a:pPr>
                <a:defRPr/>
              </a:pPr>
              <a:t>9/9/2019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C9D47D8-C2B8-4391-B296-2FAD58697A1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cxnSp>
        <p:nvCxnSpPr>
          <p:cNvPr id="4" name="Straight Connector 15"/>
          <p:cNvCxnSpPr/>
          <p:nvPr/>
        </p:nvCxnSpPr>
        <p:spPr>
          <a:xfrm>
            <a:off x="2012950" y="3709988"/>
            <a:ext cx="81629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pPr>
              <a:defRPr/>
            </a:pPr>
            <a:fld id="{81794CAC-313E-4FFA-8F28-8612B26F393D}" type="datetimeFigureOut">
              <a:rPr lang="en-US"/>
              <a:pPr>
                <a:defRPr/>
              </a:pPr>
              <a:t>9/9/2019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FF295FC-C519-4CCC-8B1A-C6877202EED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5" name="Straight Connector 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6" name="Date Placeholder 4"/>
          <p:cNvSpPr>
            <a:spLocks noGrp="1"/>
          </p:cNvSpPr>
          <p:nvPr>
            <p:ph type="dt" sz="half" idx="10"/>
          </p:nvPr>
        </p:nvSpPr>
        <p:spPr/>
        <p:txBody>
          <a:bodyPr/>
          <a:lstStyle>
            <a:lvl1pPr>
              <a:defRPr/>
            </a:lvl1pPr>
          </a:lstStyle>
          <a:p>
            <a:pPr>
              <a:defRPr/>
            </a:pPr>
            <a:fld id="{55CFC685-8E56-4AA3-BA30-D2F096899856}" type="datetimeFigureOut">
              <a:rPr lang="en-US"/>
              <a:pPr>
                <a:defRPr/>
              </a:pPr>
              <a:t>9/9/2019</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23D14C8F-77D7-4211-9C2F-F617D7219D9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cxnSp>
        <p:nvCxnSpPr>
          <p:cNvPr id="7" name="Straight Connector 1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95400" y="3243262"/>
            <a:ext cx="4718304" cy="2632605"/>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80670" y="3243262"/>
            <a:ext cx="4718304" cy="2632605"/>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8" name="Date Placeholder 6"/>
          <p:cNvSpPr>
            <a:spLocks noGrp="1"/>
          </p:cNvSpPr>
          <p:nvPr>
            <p:ph type="dt" sz="half" idx="10"/>
          </p:nvPr>
        </p:nvSpPr>
        <p:spPr/>
        <p:txBody>
          <a:bodyPr/>
          <a:lstStyle>
            <a:lvl1pPr>
              <a:defRPr/>
            </a:lvl1pPr>
          </a:lstStyle>
          <a:p>
            <a:pPr>
              <a:defRPr/>
            </a:pPr>
            <a:fld id="{3411F932-B60A-4812-AAEF-78EB3E5ADF46}" type="datetimeFigureOut">
              <a:rPr lang="en-US"/>
              <a:pPr>
                <a:defRPr/>
              </a:pPr>
              <a:t>9/9/2019</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843DB182-57AF-47F3-AD8B-29C3BF8EA92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cxnSp>
        <p:nvCxnSpPr>
          <p:cNvPr id="3"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4" name="Date Placeholder 2"/>
          <p:cNvSpPr>
            <a:spLocks noGrp="1"/>
          </p:cNvSpPr>
          <p:nvPr>
            <p:ph type="dt" sz="half" idx="10"/>
          </p:nvPr>
        </p:nvSpPr>
        <p:spPr/>
        <p:txBody>
          <a:bodyPr/>
          <a:lstStyle>
            <a:lvl1pPr>
              <a:defRPr/>
            </a:lvl1pPr>
          </a:lstStyle>
          <a:p>
            <a:pPr>
              <a:defRPr/>
            </a:pPr>
            <a:fld id="{3425BEBC-5D8E-44AB-A140-94E9DCEF4334}" type="datetimeFigureOut">
              <a:rPr lang="en-US"/>
              <a:pPr>
                <a:defRPr/>
              </a:pPr>
              <a:t>9/9/2019</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7D5EB5CC-B582-42FB-9C94-69D6B14C635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7596AF8-1DE7-4601-93F0-F5C11C94A831}" type="datetimeFigureOut">
              <a:rPr lang="en-US"/>
              <a:pPr>
                <a:defRPr/>
              </a:pPr>
              <a:t>9/9/2019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674255-5AF7-4D83-9CF7-CA1801DB73C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cxnSp>
        <p:nvCxnSpPr>
          <p:cNvPr id="5" name="Straight Connector 15"/>
          <p:cNvCxnSpPr/>
          <p:nvPr/>
        </p:nvCxnSpPr>
        <p:spPr>
          <a:xfrm>
            <a:off x="1395413" y="2913063"/>
            <a:ext cx="35147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6" name="Date Placeholder 4"/>
          <p:cNvSpPr>
            <a:spLocks noGrp="1"/>
          </p:cNvSpPr>
          <p:nvPr>
            <p:ph type="dt" sz="half" idx="10"/>
          </p:nvPr>
        </p:nvSpPr>
        <p:spPr/>
        <p:txBody>
          <a:bodyPr/>
          <a:lstStyle>
            <a:lvl1pPr>
              <a:defRPr/>
            </a:lvl1pPr>
          </a:lstStyle>
          <a:p>
            <a:pPr>
              <a:defRPr/>
            </a:pPr>
            <a:fld id="{292D6328-9084-4B9E-9237-5E5552FD10EB}" type="datetimeFigureOut">
              <a:rPr lang="en-US"/>
              <a:pPr>
                <a:defRPr/>
              </a:pPr>
              <a:t>9/9/2019</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3540E84D-A14F-47C5-B078-DC84F6E7B58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a:t>Вставка рисунка</a:t>
            </a:r>
            <a:endParaRPr lang="en-US" noProof="0" dirty="0"/>
          </a:p>
        </p:txBody>
      </p:sp>
      <p:sp>
        <p:nvSpPr>
          <p:cNvPr id="4" name="Text Placeholder 3"/>
          <p:cNvSpPr>
            <a:spLocks noGrp="1"/>
          </p:cNvSpPr>
          <p:nvPr>
            <p:ph type="body" sz="half" idx="2"/>
          </p:nvPr>
        </p:nvSpPr>
        <p:spPr>
          <a:xfrm>
            <a:off x="1295399" y="3255432"/>
            <a:ext cx="6241816"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pPr>
              <a:defRPr/>
            </a:pPr>
            <a:fld id="{C4B94F2E-29BC-4538-9B94-CEE9B1E5DC8C}" type="datetimeFigureOut">
              <a:rPr lang="en-US"/>
              <a:pPr>
                <a:defRPr/>
              </a:pPr>
              <a:t>9/9/2019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6F3E051-9947-4D1F-877C-1167F33D47A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15875" y="0"/>
            <a:ext cx="12230100" cy="6856413"/>
            <a:chOff x="-15736" y="0"/>
            <a:chExt cx="12229962" cy="6856214"/>
          </a:xfrm>
        </p:grpSpPr>
        <p:pic>
          <p:nvPicPr>
            <p:cNvPr id="1032" name="Picture 7" descr="HD-PanelContent.png"/>
            <p:cNvPicPr>
              <a:picLocks noChangeAspect="1"/>
            </p:cNvPicPr>
            <p:nvPr/>
          </p:nvPicPr>
          <p:blipFill>
            <a:blip r:embed="rId20"/>
            <a:srcRect/>
            <a:stretch>
              <a:fillRect/>
            </a:stretch>
          </p:blipFill>
          <p:spPr bwMode="auto">
            <a:xfrm>
              <a:off x="0" y="0"/>
              <a:ext cx="12188825" cy="6856214"/>
            </a:xfrm>
            <a:prstGeom prst="rect">
              <a:avLst/>
            </a:prstGeom>
            <a:noFill/>
            <a:ln w="9525">
              <a:noFill/>
              <a:miter lim="800000"/>
              <a:headEnd/>
              <a:tailEnd/>
            </a:ln>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p:cNvPicPr>
              <a:picLocks noChangeAspect="1"/>
            </p:cNvPicPr>
            <p:nvPr/>
          </p:nvPicPr>
          <p:blipFill>
            <a:blip r:embed="rId21"/>
            <a:srcRect/>
            <a:stretch>
              <a:fillRect/>
            </a:stretch>
          </p:blipFill>
          <p:spPr bwMode="auto">
            <a:xfrm>
              <a:off x="-15736" y="3153832"/>
              <a:ext cx="777240" cy="606425"/>
            </a:xfrm>
            <a:prstGeom prst="rect">
              <a:avLst/>
            </a:prstGeom>
            <a:noFill/>
            <a:ln w="9525">
              <a:noFill/>
              <a:miter lim="800000"/>
              <a:headEnd/>
              <a:tailEnd/>
            </a:ln>
          </p:spPr>
        </p:pic>
        <p:pic>
          <p:nvPicPr>
            <p:cNvPr id="1037" name="Picture 10" descr="HDRibbonContent-UniformTrim.png"/>
            <p:cNvPicPr>
              <a:picLocks noChangeAspect="1"/>
            </p:cNvPicPr>
            <p:nvPr/>
          </p:nvPicPr>
          <p:blipFill>
            <a:blip r:embed="rId21"/>
            <a:srcRect/>
            <a:stretch>
              <a:fillRect/>
            </a:stretch>
          </p:blipFill>
          <p:spPr bwMode="auto">
            <a:xfrm>
              <a:off x="11436986" y="3153832"/>
              <a:ext cx="777240" cy="606425"/>
            </a:xfrm>
            <a:prstGeom prst="rect">
              <a:avLst/>
            </a:prstGeom>
            <a:noFill/>
            <a:ln w="9525">
              <a:noFill/>
              <a:miter lim="800000"/>
              <a:headEnd/>
              <a:tailEnd/>
            </a:ln>
          </p:spPr>
        </p:pic>
      </p:grpSp>
      <p:sp>
        <p:nvSpPr>
          <p:cNvPr id="1027" name="Title Placeholder 1"/>
          <p:cNvSpPr>
            <a:spLocks noGrp="1"/>
          </p:cNvSpPr>
          <p:nvPr>
            <p:ph type="title"/>
          </p:nvPr>
        </p:nvSpPr>
        <p:spPr bwMode="auto">
          <a:xfrm>
            <a:off x="1295400" y="982663"/>
            <a:ext cx="9601200" cy="13033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8" name="Text Placeholder 2"/>
          <p:cNvSpPr>
            <a:spLocks noGrp="1"/>
          </p:cNvSpPr>
          <p:nvPr>
            <p:ph type="body" idx="1"/>
          </p:nvPr>
        </p:nvSpPr>
        <p:spPr bwMode="auto">
          <a:xfrm>
            <a:off x="1295400" y="2557463"/>
            <a:ext cx="9601200" cy="3317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8677275" y="5969000"/>
            <a:ext cx="1600200" cy="279400"/>
          </a:xfrm>
          <a:prstGeom prst="rect">
            <a:avLst/>
          </a:prstGeom>
        </p:spPr>
        <p:txBody>
          <a:bodyPr vert="horz" lIns="91440" tIns="45720" rIns="91440" bIns="45720" rtlCol="0" anchor="ctr"/>
          <a:lstStyle>
            <a:lvl1pPr algn="r" fontAlgn="auto">
              <a:spcBef>
                <a:spcPts val="0"/>
              </a:spcBef>
              <a:spcAft>
                <a:spcPts val="0"/>
              </a:spcAft>
              <a:defRPr sz="1000" b="0" i="0" dirty="0">
                <a:solidFill>
                  <a:schemeClr val="tx1"/>
                </a:solidFill>
                <a:effectLst/>
                <a:latin typeface="+mn-lt"/>
                <a:cs typeface="+mn-cs"/>
              </a:defRPr>
            </a:lvl1pPr>
          </a:lstStyle>
          <a:p>
            <a:pPr>
              <a:defRPr/>
            </a:pPr>
            <a:fld id="{45564531-5FE8-4A50-A6B5-C4FF854332FA}" type="datetimeFigureOut">
              <a:rPr lang="en-US"/>
              <a:pPr>
                <a:defRPr/>
              </a:pPr>
              <a:t>9/9/2019</a:t>
            </a:fld>
            <a:endParaRPr lang="en-US"/>
          </a:p>
        </p:txBody>
      </p:sp>
      <p:sp>
        <p:nvSpPr>
          <p:cNvPr id="5" name="Footer Placeholder 4"/>
          <p:cNvSpPr>
            <a:spLocks noGrp="1"/>
          </p:cNvSpPr>
          <p:nvPr>
            <p:ph type="ftr" sz="quarter" idx="3"/>
          </p:nvPr>
        </p:nvSpPr>
        <p:spPr>
          <a:xfrm>
            <a:off x="1295400" y="5969000"/>
            <a:ext cx="7305675" cy="279400"/>
          </a:xfrm>
          <a:prstGeom prst="rect">
            <a:avLst/>
          </a:prstGeom>
        </p:spPr>
        <p:txBody>
          <a:bodyPr vert="horz" lIns="91440" tIns="45720" rIns="91440" bIns="45720" rtlCol="0" anchor="ctr"/>
          <a:lstStyle>
            <a:lvl1pPr algn="l" fontAlgn="auto">
              <a:spcBef>
                <a:spcPts val="0"/>
              </a:spcBef>
              <a:spcAft>
                <a:spcPts val="0"/>
              </a:spcAft>
              <a:defRPr sz="1000" b="0" i="0" dirty="0">
                <a:solidFill>
                  <a:schemeClr val="tx1"/>
                </a:solidFill>
                <a:effectLst/>
                <a:latin typeface="+mn-lt"/>
                <a:cs typeface="+mn-cs"/>
              </a:defRPr>
            </a:lvl1pPr>
          </a:lstStyle>
          <a:p>
            <a:pPr>
              <a:defRPr/>
            </a:pPr>
            <a:endParaRPr lang="en-US"/>
          </a:p>
        </p:txBody>
      </p:sp>
      <p:sp>
        <p:nvSpPr>
          <p:cNvPr id="6" name="Slide Number Placeholder 5"/>
          <p:cNvSpPr>
            <a:spLocks noGrp="1"/>
          </p:cNvSpPr>
          <p:nvPr>
            <p:ph type="sldNum" sz="quarter" idx="4"/>
          </p:nvPr>
        </p:nvSpPr>
        <p:spPr>
          <a:xfrm>
            <a:off x="10353675" y="5969000"/>
            <a:ext cx="542925" cy="279400"/>
          </a:xfrm>
          <a:prstGeom prst="rect">
            <a:avLst/>
          </a:prstGeom>
        </p:spPr>
        <p:txBody>
          <a:bodyPr vert="horz" lIns="91440" tIns="45720" rIns="91440" bIns="45720" rtlCol="0" anchor="ctr"/>
          <a:lstStyle>
            <a:lvl1pPr algn="r" fontAlgn="auto">
              <a:spcBef>
                <a:spcPts val="0"/>
              </a:spcBef>
              <a:spcAft>
                <a:spcPts val="0"/>
              </a:spcAft>
              <a:defRPr sz="1000" b="0" i="0" dirty="0">
                <a:solidFill>
                  <a:schemeClr val="tx1"/>
                </a:solidFill>
                <a:effectLst/>
                <a:latin typeface="+mn-lt"/>
                <a:cs typeface="+mn-cs"/>
              </a:defRPr>
            </a:lvl1pPr>
          </a:lstStyle>
          <a:p>
            <a:pPr>
              <a:defRPr/>
            </a:pPr>
            <a:fld id="{019939E8-D867-48A6-86BA-7764B6FA68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65" r:id="rId7"/>
    <p:sldLayoutId id="2147483672" r:id="rId8"/>
    <p:sldLayoutId id="2147483664" r:id="rId9"/>
    <p:sldLayoutId id="2147483663" r:id="rId10"/>
    <p:sldLayoutId id="2147483673" r:id="rId11"/>
    <p:sldLayoutId id="2147483674" r:id="rId12"/>
    <p:sldLayoutId id="2147483662" r:id="rId13"/>
    <p:sldLayoutId id="2147483675" r:id="rId14"/>
    <p:sldLayoutId id="2147483676" r:id="rId15"/>
    <p:sldLayoutId id="2147483677" r:id="rId16"/>
    <p:sldLayoutId id="2147483678" r:id="rId17"/>
  </p:sldLayoutIdLst>
  <p:txStyles>
    <p:titleStyle>
      <a:lvl1pPr algn="ctr" defTabSz="457200" rtl="0" fontAlgn="base">
        <a:spcBef>
          <a:spcPct val="0"/>
        </a:spcBef>
        <a:spcAft>
          <a:spcPct val="0"/>
        </a:spcAft>
        <a:defRPr sz="4400" kern="1200">
          <a:ln w="3175" cmpd="sng">
            <a:noFill/>
          </a:ln>
          <a:solidFill>
            <a:srgbClr val="262626"/>
          </a:solidFill>
          <a:latin typeface="+mj-lt"/>
          <a:ea typeface="+mj-ea"/>
          <a:cs typeface="+mj-cs"/>
        </a:defRPr>
      </a:lvl1pPr>
      <a:lvl2pPr algn="ctr" defTabSz="457200" rtl="0" fontAlgn="base">
        <a:spcBef>
          <a:spcPct val="0"/>
        </a:spcBef>
        <a:spcAft>
          <a:spcPct val="0"/>
        </a:spcAft>
        <a:defRPr sz="4400">
          <a:solidFill>
            <a:srgbClr val="262626"/>
          </a:solidFill>
          <a:latin typeface="Garamond" pitchFamily="18" charset="0"/>
        </a:defRPr>
      </a:lvl2pPr>
      <a:lvl3pPr algn="ctr" defTabSz="457200" rtl="0" fontAlgn="base">
        <a:spcBef>
          <a:spcPct val="0"/>
        </a:spcBef>
        <a:spcAft>
          <a:spcPct val="0"/>
        </a:spcAft>
        <a:defRPr sz="4400">
          <a:solidFill>
            <a:srgbClr val="262626"/>
          </a:solidFill>
          <a:latin typeface="Garamond" pitchFamily="18" charset="0"/>
        </a:defRPr>
      </a:lvl3pPr>
      <a:lvl4pPr algn="ctr" defTabSz="457200" rtl="0" fontAlgn="base">
        <a:spcBef>
          <a:spcPct val="0"/>
        </a:spcBef>
        <a:spcAft>
          <a:spcPct val="0"/>
        </a:spcAft>
        <a:defRPr sz="4400">
          <a:solidFill>
            <a:srgbClr val="262626"/>
          </a:solidFill>
          <a:latin typeface="Garamond" pitchFamily="18" charset="0"/>
        </a:defRPr>
      </a:lvl4pPr>
      <a:lvl5pPr algn="ctr" defTabSz="457200" rtl="0" fontAlgn="base">
        <a:spcBef>
          <a:spcPct val="0"/>
        </a:spcBef>
        <a:spcAft>
          <a:spcPct val="0"/>
        </a:spcAft>
        <a:defRPr sz="4400">
          <a:solidFill>
            <a:srgbClr val="262626"/>
          </a:solidFill>
          <a:latin typeface="Garamond"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fontAlgn="base">
        <a:spcBef>
          <a:spcPct val="20000"/>
        </a:spcBef>
        <a:spcAft>
          <a:spcPts val="600"/>
        </a:spcAft>
        <a:buClr>
          <a:schemeClr val="accent1"/>
        </a:buClr>
        <a:buSzPct val="115000"/>
        <a:buFont typeface="Arial" charset="0"/>
        <a:buChar char="•"/>
        <a:defRPr sz="2400" kern="1200">
          <a:solidFill>
            <a:srgbClr val="262626"/>
          </a:solidFill>
          <a:latin typeface="+mn-lt"/>
          <a:ea typeface="+mn-ea"/>
          <a:cs typeface="+mn-cs"/>
        </a:defRPr>
      </a:lvl1pPr>
      <a:lvl2pPr marL="742950" indent="-285750" algn="l" defTabSz="457200" rtl="0" fontAlgn="base">
        <a:spcBef>
          <a:spcPct val="20000"/>
        </a:spcBef>
        <a:spcAft>
          <a:spcPts val="600"/>
        </a:spcAft>
        <a:buClr>
          <a:schemeClr val="accent1"/>
        </a:buClr>
        <a:buSzPct val="115000"/>
        <a:buFont typeface="Arial" charset="0"/>
        <a:buChar char="•"/>
        <a:defRPr sz="2000" kern="1200">
          <a:solidFill>
            <a:srgbClr val="262626"/>
          </a:solidFill>
          <a:latin typeface="+mn-lt"/>
          <a:ea typeface="+mn-ea"/>
          <a:cs typeface="+mn-cs"/>
        </a:defRPr>
      </a:lvl2pPr>
      <a:lvl3pPr marL="1200150" indent="-285750" algn="l" defTabSz="457200" rtl="0" fontAlgn="base">
        <a:spcBef>
          <a:spcPct val="20000"/>
        </a:spcBef>
        <a:spcAft>
          <a:spcPts val="600"/>
        </a:spcAft>
        <a:buClr>
          <a:schemeClr val="accent1"/>
        </a:buClr>
        <a:buSzPct val="115000"/>
        <a:buFont typeface="Arial" charset="0"/>
        <a:buChar char="•"/>
        <a:defRPr kern="1200">
          <a:solidFill>
            <a:srgbClr val="262626"/>
          </a:solidFill>
          <a:latin typeface="+mn-lt"/>
          <a:ea typeface="+mn-ea"/>
          <a:cs typeface="+mn-cs"/>
        </a:defRPr>
      </a:lvl3pPr>
      <a:lvl4pPr marL="1543050" indent="-171450" algn="l" defTabSz="457200" rtl="0" fontAlgn="base">
        <a:spcBef>
          <a:spcPct val="20000"/>
        </a:spcBef>
        <a:spcAft>
          <a:spcPts val="600"/>
        </a:spcAft>
        <a:buClr>
          <a:schemeClr val="accent1"/>
        </a:buClr>
        <a:buSzPct val="115000"/>
        <a:buFont typeface="Arial" charset="0"/>
        <a:buChar char="•"/>
        <a:defRPr sz="1600" kern="1200">
          <a:solidFill>
            <a:srgbClr val="262626"/>
          </a:solidFill>
          <a:latin typeface="+mn-lt"/>
          <a:ea typeface="+mn-ea"/>
          <a:cs typeface="+mn-cs"/>
        </a:defRPr>
      </a:lvl4pPr>
      <a:lvl5pPr marL="2000250" indent="-171450" algn="l" defTabSz="457200" rtl="0" fontAlgn="base">
        <a:spcBef>
          <a:spcPct val="20000"/>
        </a:spcBef>
        <a:spcAft>
          <a:spcPts val="600"/>
        </a:spcAft>
        <a:buClr>
          <a:schemeClr val="accent1"/>
        </a:buClr>
        <a:buSzPct val="115000"/>
        <a:buFont typeface="Arial"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Заголовок 1"/>
          <p:cNvSpPr>
            <a:spLocks noGrp="1"/>
          </p:cNvSpPr>
          <p:nvPr>
            <p:ph type="ctrTitle"/>
          </p:nvPr>
        </p:nvSpPr>
        <p:spPr>
          <a:xfrm>
            <a:off x="2692400" y="1871663"/>
            <a:ext cx="6815138" cy="1514475"/>
          </a:xfrm>
        </p:spPr>
        <p:txBody>
          <a:bodyPr/>
          <a:lstStyle/>
          <a:p>
            <a:r>
              <a:rPr lang="uk-UA" smtClean="0">
                <a:ln>
                  <a:noFill/>
                </a:ln>
              </a:rPr>
              <a:t>Запобігання та подолання булінгу</a:t>
            </a:r>
          </a:p>
        </p:txBody>
      </p:sp>
      <p:sp>
        <p:nvSpPr>
          <p:cNvPr id="19458" name="Подзаголовок 2"/>
          <p:cNvSpPr>
            <a:spLocks noGrp="1"/>
          </p:cNvSpPr>
          <p:nvPr>
            <p:ph type="subTitle" idx="1"/>
          </p:nvPr>
        </p:nvSpPr>
        <p:spPr>
          <a:xfrm>
            <a:off x="2692400" y="3657600"/>
            <a:ext cx="6815138" cy="1320800"/>
          </a:xfrm>
        </p:spPr>
        <p:txBody>
          <a:bodyPr/>
          <a:lstStyle/>
          <a:p>
            <a:endParaRPr lang="uk-UA"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a:xfrm>
            <a:off x="1295400" y="982663"/>
            <a:ext cx="9601200" cy="739775"/>
          </a:xfrm>
        </p:spPr>
        <p:txBody>
          <a:bodyPr rtlCol="0">
            <a:normAutofit fontScale="90000"/>
          </a:bodyPr>
          <a:lstStyle/>
          <a:p>
            <a:pPr fontAlgn="auto">
              <a:spcAft>
                <a:spcPts val="0"/>
              </a:spcAft>
              <a:defRPr/>
            </a:pPr>
            <a:r>
              <a:rPr lang="uk-UA" dirty="0">
                <a:solidFill>
                  <a:schemeClr val="tx1">
                    <a:lumMod val="85000"/>
                    <a:lumOff val="15000"/>
                  </a:schemeClr>
                </a:solidFill>
              </a:rPr>
              <a:t>Жертвами можуть стати</a:t>
            </a:r>
          </a:p>
        </p:txBody>
      </p:sp>
      <p:sp>
        <p:nvSpPr>
          <p:cNvPr id="28674" name="Объект 2"/>
          <p:cNvSpPr>
            <a:spLocks noGrp="1"/>
          </p:cNvSpPr>
          <p:nvPr>
            <p:ph idx="1"/>
          </p:nvPr>
        </p:nvSpPr>
        <p:spPr/>
        <p:txBody>
          <a:bodyPr/>
          <a:lstStyle/>
          <a:p>
            <a:r>
              <a:rPr lang="uk-UA" smtClean="0"/>
              <a:t>тривожні, нещасні, з низькою самооцінкою, невпевнені в собі;</a:t>
            </a:r>
            <a:br>
              <a:rPr lang="uk-UA" smtClean="0"/>
            </a:br>
            <a:r>
              <a:rPr lang="uk-UA" smtClean="0"/>
              <a:t>– не мають жодного близького друга серед дітей, і вважають за краще спілкування з дорослими людьми;</a:t>
            </a:r>
            <a:br>
              <a:rPr lang="uk-UA" smtClean="0"/>
            </a:br>
            <a:r>
              <a:rPr lang="uk-UA" smtClean="0"/>
              <a:t>– лякливі, чутливі, замкнуті й сором’язливі;</a:t>
            </a:r>
            <a:br>
              <a:rPr lang="uk-UA" smtClean="0"/>
            </a:br>
            <a:r>
              <a:rPr lang="uk-UA" smtClean="0"/>
              <a:t>– схильні до депресії і меланхолії;</a:t>
            </a:r>
            <a:br>
              <a:rPr lang="uk-UA" smtClean="0"/>
            </a:br>
            <a:r>
              <a:rPr lang="uk-UA" smtClean="0"/>
              <a:t>– фізично слабші хлопчики, ніж ровесники</a:t>
            </a:r>
          </a:p>
          <a:p>
            <a:r>
              <a:rPr lang="uk-UA" smtClean="0"/>
              <a:t>.</a:t>
            </a:r>
            <a:br>
              <a:rPr lang="uk-UA" smtClean="0"/>
            </a:br>
            <a:endParaRPr lang="uk-UA" smtClean="0"/>
          </a:p>
          <a:p>
            <a:endParaRPr lang="uk-UA"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Заголовок 1"/>
          <p:cNvSpPr>
            <a:spLocks noGrp="1"/>
          </p:cNvSpPr>
          <p:nvPr>
            <p:ph type="title"/>
          </p:nvPr>
        </p:nvSpPr>
        <p:spPr>
          <a:xfrm>
            <a:off x="1295400" y="982663"/>
            <a:ext cx="9601200" cy="846137"/>
          </a:xfrm>
        </p:spPr>
        <p:txBody>
          <a:bodyPr/>
          <a:lstStyle/>
          <a:p>
            <a:endParaRPr lang="uk-UA" smtClean="0">
              <a:ln>
                <a:noFill/>
              </a:ln>
            </a:endParaRPr>
          </a:p>
        </p:txBody>
      </p:sp>
      <p:pic>
        <p:nvPicPr>
          <p:cNvPr id="29698" name="Объект 3"/>
          <p:cNvPicPr>
            <a:picLocks noGrp="1" noChangeAspect="1"/>
          </p:cNvPicPr>
          <p:nvPr>
            <p:ph idx="1"/>
          </p:nvPr>
        </p:nvPicPr>
        <p:blipFill>
          <a:blip r:embed="rId2"/>
          <a:srcRect/>
          <a:stretch>
            <a:fillRect/>
          </a:stretch>
        </p:blipFill>
        <p:spPr>
          <a:xfrm>
            <a:off x="1295400" y="2430463"/>
            <a:ext cx="2647950" cy="1724025"/>
          </a:xfrm>
        </p:spPr>
      </p:pic>
      <p:sp>
        <p:nvSpPr>
          <p:cNvPr id="29699" name="Прямоугольник 4"/>
          <p:cNvSpPr>
            <a:spLocks noChangeArrowheads="1"/>
          </p:cNvSpPr>
          <p:nvPr/>
        </p:nvSpPr>
        <p:spPr bwMode="auto">
          <a:xfrm>
            <a:off x="4530725" y="3041650"/>
            <a:ext cx="6096000" cy="2678113"/>
          </a:xfrm>
          <a:prstGeom prst="rect">
            <a:avLst/>
          </a:prstGeom>
          <a:noFill/>
          <a:ln w="9525">
            <a:noFill/>
            <a:miter lim="800000"/>
            <a:headEnd/>
            <a:tailEnd/>
          </a:ln>
        </p:spPr>
        <p:txBody>
          <a:bodyPr>
            <a:spAutoFit/>
          </a:bodyPr>
          <a:lstStyle/>
          <a:p>
            <a:r>
              <a:rPr lang="uk-UA" sz="2800" b="1">
                <a:latin typeface="Garamond" pitchFamily="18" charset="0"/>
              </a:rPr>
              <a:t>Близько 80% дітей в Україні до 15-річного віку в тій чи іншій формі стають учасниками булінгу (</a:t>
            </a:r>
            <a:r>
              <a:rPr lang="en-US" sz="2800" b="1">
                <a:latin typeface="Garamond" pitchFamily="18" charset="0"/>
              </a:rPr>
              <a:t>Martsenkovskyi, 2014 </a:t>
            </a:r>
            <a:r>
              <a:rPr lang="uk-UA" sz="2800" b="1">
                <a:latin typeface="Garamond" pitchFamily="18" charset="0"/>
              </a:rPr>
              <a:t>р.). Вони можуть бути жертвами, булерами або сторонніми спостерігачами.</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Заголовок 1"/>
          <p:cNvSpPr>
            <a:spLocks noGrp="1"/>
          </p:cNvSpPr>
          <p:nvPr>
            <p:ph type="title"/>
          </p:nvPr>
        </p:nvSpPr>
        <p:spPr/>
        <p:txBody>
          <a:bodyPr/>
          <a:lstStyle/>
          <a:p>
            <a:endParaRPr lang="uk-UA" smtClean="0">
              <a:ln>
                <a:noFill/>
              </a:ln>
            </a:endParaRPr>
          </a:p>
        </p:txBody>
      </p:sp>
      <p:pic>
        <p:nvPicPr>
          <p:cNvPr id="30722" name="Объект 3"/>
          <p:cNvPicPr>
            <a:picLocks noGrp="1" noChangeAspect="1"/>
          </p:cNvPicPr>
          <p:nvPr>
            <p:ph idx="1"/>
          </p:nvPr>
        </p:nvPicPr>
        <p:blipFill>
          <a:blip r:embed="rId2"/>
          <a:srcRect/>
          <a:stretch>
            <a:fillRect/>
          </a:stretch>
        </p:blipFill>
        <p:spPr>
          <a:xfrm>
            <a:off x="925513" y="1095375"/>
            <a:ext cx="4543425" cy="3111500"/>
          </a:xfrm>
        </p:spPr>
      </p:pic>
      <p:sp>
        <p:nvSpPr>
          <p:cNvPr id="30723" name="Прямоугольник 4"/>
          <p:cNvSpPr>
            <a:spLocks noChangeArrowheads="1"/>
          </p:cNvSpPr>
          <p:nvPr/>
        </p:nvSpPr>
        <p:spPr bwMode="auto">
          <a:xfrm>
            <a:off x="4772025" y="4206875"/>
            <a:ext cx="6096000" cy="1384300"/>
          </a:xfrm>
          <a:prstGeom prst="rect">
            <a:avLst/>
          </a:prstGeom>
          <a:noFill/>
          <a:ln w="9525">
            <a:noFill/>
            <a:miter lim="800000"/>
            <a:headEnd/>
            <a:tailEnd/>
          </a:ln>
        </p:spPr>
        <p:txBody>
          <a:bodyPr>
            <a:spAutoFit/>
          </a:bodyPr>
          <a:lstStyle/>
          <a:p>
            <a:r>
              <a:rPr lang="uk-UA" sz="2800" b="1">
                <a:latin typeface="Garamond" pitchFamily="18" charset="0"/>
              </a:rPr>
              <a:t>близько 8% дітей шкільного віку є хронічними жертвами і піддаються булінгу декілька разів на тиждень</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Заголовок 1"/>
          <p:cNvSpPr>
            <a:spLocks noGrp="1"/>
          </p:cNvSpPr>
          <p:nvPr>
            <p:ph type="title"/>
          </p:nvPr>
        </p:nvSpPr>
        <p:spPr>
          <a:xfrm>
            <a:off x="1295400" y="982663"/>
            <a:ext cx="9601200" cy="908050"/>
          </a:xfrm>
        </p:spPr>
        <p:txBody>
          <a:bodyPr/>
          <a:lstStyle/>
          <a:p>
            <a:r>
              <a:rPr lang="uk-UA" smtClean="0">
                <a:ln>
                  <a:noFill/>
                </a:ln>
              </a:rPr>
              <a:t>Опитування підлітків Києва</a:t>
            </a:r>
          </a:p>
        </p:txBody>
      </p:sp>
      <p:graphicFrame>
        <p:nvGraphicFramePr>
          <p:cNvPr id="31746" name="Объект 5"/>
          <p:cNvGraphicFramePr>
            <a:graphicFrameLocks noGrp="1"/>
          </p:cNvGraphicFramePr>
          <p:nvPr>
            <p:ph idx="1"/>
          </p:nvPr>
        </p:nvGraphicFramePr>
        <p:xfrm>
          <a:off x="1244600" y="1982788"/>
          <a:ext cx="9702800" cy="3943350"/>
        </p:xfrm>
        <a:graphic>
          <a:graphicData uri="http://schemas.openxmlformats.org/presentationml/2006/ole">
            <p:oleObj spid="_x0000_s31746" r:id="rId3" imgW="9705673" imgH="3944454" progId="Excel.Chart.8">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a:xfrm>
            <a:off x="1295400" y="982663"/>
            <a:ext cx="9601200" cy="747712"/>
          </a:xfrm>
        </p:spPr>
        <p:txBody>
          <a:bodyPr rtlCol="0">
            <a:normAutofit fontScale="90000"/>
          </a:bodyPr>
          <a:lstStyle/>
          <a:p>
            <a:pPr fontAlgn="auto">
              <a:spcAft>
                <a:spcPts val="0"/>
              </a:spcAft>
              <a:defRPr/>
            </a:pPr>
            <a:r>
              <a:rPr lang="ru-RU" dirty="0">
                <a:solidFill>
                  <a:schemeClr val="tx1">
                    <a:lumMod val="85000"/>
                    <a:lumOff val="15000"/>
                  </a:schemeClr>
                </a:solidFill>
              </a:rPr>
              <a:t>7 </a:t>
            </a:r>
            <a:r>
              <a:rPr lang="ru-RU" dirty="0" err="1">
                <a:solidFill>
                  <a:schemeClr val="tx1">
                    <a:lumMod val="85000"/>
                    <a:lumOff val="15000"/>
                  </a:schemeClr>
                </a:solidFill>
              </a:rPr>
              <a:t>кроків</a:t>
            </a:r>
            <a:r>
              <a:rPr lang="ru-RU" dirty="0">
                <a:solidFill>
                  <a:schemeClr val="tx1">
                    <a:lumMod val="85000"/>
                    <a:lumOff val="15000"/>
                  </a:schemeClr>
                </a:solidFill>
              </a:rPr>
              <a:t> до </a:t>
            </a:r>
            <a:r>
              <a:rPr lang="ru-RU" dirty="0" err="1">
                <a:solidFill>
                  <a:schemeClr val="tx1">
                    <a:lumMod val="85000"/>
                    <a:lumOff val="15000"/>
                  </a:schemeClr>
                </a:solidFill>
              </a:rPr>
              <a:t>припинення</a:t>
            </a:r>
            <a:r>
              <a:rPr lang="ru-RU" dirty="0">
                <a:solidFill>
                  <a:schemeClr val="tx1">
                    <a:lumMod val="85000"/>
                    <a:lumOff val="15000"/>
                  </a:schemeClr>
                </a:solidFill>
              </a:rPr>
              <a:t> </a:t>
            </a:r>
            <a:r>
              <a:rPr lang="ru-RU" dirty="0" err="1">
                <a:solidFill>
                  <a:schemeClr val="tx1">
                    <a:lumMod val="85000"/>
                    <a:lumOff val="15000"/>
                  </a:schemeClr>
                </a:solidFill>
              </a:rPr>
              <a:t>цькування</a:t>
            </a:r>
            <a:endParaRPr lang="uk-UA" dirty="0">
              <a:solidFill>
                <a:schemeClr val="tx1">
                  <a:lumMod val="85000"/>
                  <a:lumOff val="15000"/>
                </a:schemeClr>
              </a:solidFill>
            </a:endParaRPr>
          </a:p>
        </p:txBody>
      </p:sp>
      <p:graphicFrame>
        <p:nvGraphicFramePr>
          <p:cNvPr id="4" name="Объект 3">
            <a:extLst>
              <a:ext uri="{FF2B5EF4-FFF2-40B4-BE49-F238E27FC236}"/>
            </a:extLst>
          </p:cNvPr>
          <p:cNvGraphicFramePr>
            <a:graphicFrameLocks noGrp="1"/>
          </p:cNvGraphicFramePr>
          <p:nvPr>
            <p:ph idx="1"/>
          </p:nvPr>
        </p:nvGraphicFramePr>
        <p:xfrm>
          <a:off x="772357" y="1837679"/>
          <a:ext cx="10617693" cy="4037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Заголовок 1"/>
          <p:cNvSpPr>
            <a:spLocks noGrp="1"/>
          </p:cNvSpPr>
          <p:nvPr>
            <p:ph type="title"/>
          </p:nvPr>
        </p:nvSpPr>
        <p:spPr>
          <a:xfrm>
            <a:off x="1295400" y="982663"/>
            <a:ext cx="9601200" cy="750887"/>
          </a:xfrm>
        </p:spPr>
        <p:txBody>
          <a:bodyPr/>
          <a:lstStyle/>
          <a:p>
            <a:r>
              <a:rPr lang="uk-UA" sz="3200" smtClean="0">
                <a:ln>
                  <a:noFill/>
                </a:ln>
              </a:rPr>
              <a:t>Особливість запобігання</a:t>
            </a:r>
          </a:p>
        </p:txBody>
      </p:sp>
      <p:sp>
        <p:nvSpPr>
          <p:cNvPr id="3" name="Місце для вмісту 2"/>
          <p:cNvSpPr>
            <a:spLocks noGrp="1"/>
          </p:cNvSpPr>
          <p:nvPr>
            <p:ph idx="1"/>
          </p:nvPr>
        </p:nvSpPr>
        <p:spPr>
          <a:xfrm>
            <a:off x="1295400" y="1601788"/>
            <a:ext cx="9601200" cy="4273550"/>
          </a:xfrm>
        </p:spPr>
        <p:txBody>
          <a:bodyPr rtlCol="0">
            <a:normAutofit lnSpcReduction="10000"/>
          </a:bodyPr>
          <a:lstStyle/>
          <a:p>
            <a:pPr fontAlgn="auto">
              <a:buFont typeface="Arial"/>
              <a:buChar char="•"/>
              <a:defRPr/>
            </a:pPr>
            <a:r>
              <a:rPr lang="uk-UA" dirty="0" smtClean="0">
                <a:solidFill>
                  <a:schemeClr val="tx1">
                    <a:lumMod val="85000"/>
                    <a:lumOff val="15000"/>
                  </a:schemeClr>
                </a:solidFill>
              </a:rPr>
              <a:t>Навчання конструктивної поведінки в конфліктній ситуації.</a:t>
            </a:r>
          </a:p>
          <a:p>
            <a:pPr fontAlgn="auto">
              <a:buFont typeface="Arial"/>
              <a:buChar char="•"/>
              <a:defRPr/>
            </a:pPr>
            <a:r>
              <a:rPr lang="uk-UA" dirty="0" smtClean="0">
                <a:solidFill>
                  <a:schemeClr val="tx1">
                    <a:lumMod val="85000"/>
                    <a:lumOff val="15000"/>
                  </a:schemeClr>
                </a:solidFill>
              </a:rPr>
              <a:t>Навчання </a:t>
            </a:r>
            <a:r>
              <a:rPr lang="uk-UA" dirty="0" err="1" smtClean="0">
                <a:solidFill>
                  <a:schemeClr val="tx1">
                    <a:lumMod val="85000"/>
                    <a:lumOff val="15000"/>
                  </a:schemeClr>
                </a:solidFill>
              </a:rPr>
              <a:t>асертивної</a:t>
            </a:r>
            <a:r>
              <a:rPr lang="uk-UA" dirty="0" smtClean="0">
                <a:solidFill>
                  <a:schemeClr val="tx1">
                    <a:lumMod val="85000"/>
                    <a:lumOff val="15000"/>
                  </a:schemeClr>
                </a:solidFill>
              </a:rPr>
              <a:t> поведінки.</a:t>
            </a:r>
          </a:p>
          <a:p>
            <a:pPr fontAlgn="auto">
              <a:buFont typeface="Arial"/>
              <a:buChar char="•"/>
              <a:defRPr/>
            </a:pPr>
            <a:r>
              <a:rPr lang="uk-UA" dirty="0" smtClean="0">
                <a:solidFill>
                  <a:schemeClr val="tx1">
                    <a:lumMod val="85000"/>
                    <a:lumOff val="15000"/>
                  </a:schemeClr>
                </a:solidFill>
              </a:rPr>
              <a:t>Розвиток </a:t>
            </a:r>
            <a:r>
              <a:rPr lang="uk-UA" dirty="0" err="1" smtClean="0">
                <a:solidFill>
                  <a:schemeClr val="tx1">
                    <a:lumMod val="85000"/>
                    <a:lumOff val="15000"/>
                  </a:schemeClr>
                </a:solidFill>
              </a:rPr>
              <a:t>емпатійності</a:t>
            </a:r>
            <a:r>
              <a:rPr lang="uk-UA" dirty="0" smtClean="0">
                <a:solidFill>
                  <a:schemeClr val="tx1">
                    <a:lumMod val="85000"/>
                    <a:lumOff val="15000"/>
                  </a:schemeClr>
                </a:solidFill>
              </a:rPr>
              <a:t>.</a:t>
            </a:r>
          </a:p>
          <a:p>
            <a:pPr fontAlgn="auto">
              <a:buFont typeface="Arial"/>
              <a:buChar char="•"/>
              <a:defRPr/>
            </a:pPr>
            <a:r>
              <a:rPr lang="uk-UA" dirty="0" smtClean="0">
                <a:solidFill>
                  <a:schemeClr val="tx1">
                    <a:lumMod val="85000"/>
                    <a:lumOff val="15000"/>
                  </a:schemeClr>
                </a:solidFill>
              </a:rPr>
              <a:t>Формування толерантного ставлення до однолітків.</a:t>
            </a:r>
          </a:p>
          <a:p>
            <a:pPr fontAlgn="auto">
              <a:buFont typeface="Arial"/>
              <a:buChar char="•"/>
              <a:defRPr/>
            </a:pPr>
            <a:r>
              <a:rPr lang="uk-UA" dirty="0" smtClean="0">
                <a:solidFill>
                  <a:schemeClr val="tx1">
                    <a:lumMod val="85000"/>
                    <a:lumOff val="15000"/>
                  </a:schemeClr>
                </a:solidFill>
              </a:rPr>
              <a:t>Формування ціннісного ставлення до людини.</a:t>
            </a:r>
          </a:p>
          <a:p>
            <a:pPr fontAlgn="auto">
              <a:buFont typeface="Arial"/>
              <a:buChar char="•"/>
              <a:defRPr/>
            </a:pPr>
            <a:r>
              <a:rPr lang="uk-UA" dirty="0">
                <a:solidFill>
                  <a:schemeClr val="tx1">
                    <a:lumMod val="85000"/>
                    <a:lumOff val="15000"/>
                  </a:schemeClr>
                </a:solidFill>
              </a:rPr>
              <a:t>В</a:t>
            </a:r>
            <a:r>
              <a:rPr lang="uk-UA" dirty="0" smtClean="0">
                <a:solidFill>
                  <a:schemeClr val="tx1">
                    <a:lumMod val="85000"/>
                    <a:lumOff val="15000"/>
                  </a:schemeClr>
                </a:solidFill>
              </a:rPr>
              <a:t>иховання </a:t>
            </a:r>
            <a:r>
              <a:rPr lang="uk-UA" dirty="0">
                <a:solidFill>
                  <a:schemeClr val="tx1">
                    <a:lumMod val="85000"/>
                    <a:lumOff val="15000"/>
                  </a:schemeClr>
                </a:solidFill>
              </a:rPr>
              <a:t>вольових рис характеру (уміння доводити справу до кінця, досягати поставленої мети, уміння стримувати себе, зокрема в конфліктній ситуації);</a:t>
            </a:r>
          </a:p>
          <a:p>
            <a:pPr fontAlgn="auto">
              <a:buFont typeface="Arial"/>
              <a:buChar char="•"/>
              <a:defRPr/>
            </a:pPr>
            <a:r>
              <a:rPr lang="uk-UA" dirty="0">
                <a:solidFill>
                  <a:schemeClr val="tx1">
                    <a:lumMod val="85000"/>
                    <a:lumOff val="15000"/>
                  </a:schemeClr>
                </a:solidFill>
              </a:rPr>
              <a:t>Т</a:t>
            </a:r>
            <a:r>
              <a:rPr lang="uk-UA" dirty="0" smtClean="0">
                <a:solidFill>
                  <a:schemeClr val="tx1">
                    <a:lumMod val="85000"/>
                    <a:lumOff val="15000"/>
                  </a:schemeClr>
                </a:solidFill>
              </a:rPr>
              <a:t>ренування </a:t>
            </a:r>
            <a:r>
              <a:rPr lang="uk-UA" dirty="0">
                <a:solidFill>
                  <a:schemeClr val="tx1">
                    <a:lumMod val="85000"/>
                    <a:lumOff val="15000"/>
                  </a:schemeClr>
                </a:solidFill>
              </a:rPr>
              <a:t>уваги, спокою, терпіння.</a:t>
            </a:r>
            <a:endParaRPr lang="uk-UA" dirty="0" smtClean="0">
              <a:solidFill>
                <a:schemeClr val="tx1">
                  <a:lumMod val="85000"/>
                  <a:lumOff val="15000"/>
                </a:schemeClr>
              </a:solidFill>
            </a:endParaRPr>
          </a:p>
          <a:p>
            <a:pPr fontAlgn="auto">
              <a:buFont typeface="Arial"/>
              <a:buChar char="•"/>
              <a:defRPr/>
            </a:pPr>
            <a:endParaRPr lang="uk-UA" dirty="0" smtClean="0">
              <a:solidFill>
                <a:schemeClr val="tx1">
                  <a:lumMod val="85000"/>
                  <a:lumOff val="15000"/>
                </a:schemeClr>
              </a:solidFill>
            </a:endParaRPr>
          </a:p>
          <a:p>
            <a:pPr fontAlgn="auto">
              <a:buFont typeface="Arial"/>
              <a:buChar char="•"/>
              <a:defRPr/>
            </a:pPr>
            <a:endParaRPr lang="uk-UA"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Заголовок 1"/>
          <p:cNvSpPr>
            <a:spLocks noGrp="1"/>
          </p:cNvSpPr>
          <p:nvPr>
            <p:ph type="title"/>
          </p:nvPr>
        </p:nvSpPr>
        <p:spPr/>
        <p:txBody>
          <a:bodyPr/>
          <a:lstStyle/>
          <a:p>
            <a:r>
              <a:rPr lang="uk-UA" smtClean="0">
                <a:ln>
                  <a:noFill/>
                </a:ln>
              </a:rPr>
              <a:t>Дорожня карта навчального закладу</a:t>
            </a:r>
          </a:p>
        </p:txBody>
      </p:sp>
      <p:sp>
        <p:nvSpPr>
          <p:cNvPr id="34818" name="Объект 2"/>
          <p:cNvSpPr>
            <a:spLocks noGrp="1"/>
          </p:cNvSpPr>
          <p:nvPr>
            <p:ph idx="1"/>
          </p:nvPr>
        </p:nvSpPr>
        <p:spPr/>
        <p:txBody>
          <a:bodyPr/>
          <a:lstStyle/>
          <a:p>
            <a:r>
              <a:rPr lang="uk-UA" smtClean="0"/>
              <a:t>профілактична роботи зі студентами;</a:t>
            </a:r>
          </a:p>
          <a:p>
            <a:r>
              <a:rPr lang="uk-UA" smtClean="0"/>
              <a:t>робота з батьками;</a:t>
            </a:r>
          </a:p>
          <a:p>
            <a:r>
              <a:rPr lang="uk-UA" smtClean="0"/>
              <a:t>робота з іншими дорослими та студентами старших курсів;</a:t>
            </a:r>
          </a:p>
          <a:p>
            <a:r>
              <a:rPr lang="uk-UA" smtClean="0"/>
              <a:t>надання спеціальної допомоги учасникам булінгу.</a:t>
            </a:r>
          </a:p>
          <a:p>
            <a:r>
              <a:rPr lang="uk-UA" smtClean="0"/>
              <a:t>запровадження моніторингу.</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0" y="982663"/>
            <a:ext cx="9601200" cy="898525"/>
          </a:xfrm>
        </p:spPr>
        <p:txBody>
          <a:bodyPr rtlCol="0">
            <a:normAutofit fontScale="90000"/>
          </a:bodyPr>
          <a:lstStyle/>
          <a:p>
            <a:pPr fontAlgn="auto">
              <a:spcAft>
                <a:spcPts val="0"/>
              </a:spcAft>
              <a:defRPr/>
            </a:pPr>
            <a:r>
              <a:rPr lang="uk-UA" sz="3200" dirty="0">
                <a:solidFill>
                  <a:schemeClr val="tx1">
                    <a:lumMod val="85000"/>
                    <a:lumOff val="15000"/>
                  </a:schemeClr>
                </a:solidFill>
              </a:rPr>
              <a:t>Спеціальний підрозділ поліції «ШОП» (шкільні офіцери поліції) </a:t>
            </a:r>
          </a:p>
        </p:txBody>
      </p:sp>
      <p:pic>
        <p:nvPicPr>
          <p:cNvPr id="35842" name="Picture 2" descr="ÐÐ° Ð´Ð°Ð½Ð½Ð¾Ð¼ Ð¸Ð·Ð¾Ð±ÑÐ°Ð¶ÐµÐ½Ð¸Ð¸ Ð¼Ð¾Ð¶ÐµÑ Ð½Ð°ÑÐ¾Ð´Ð¸ÑÑÑÑ: 6 ÑÐµÐ»Ð¾Ð²ÐµÐº, Ð»ÑÐ´Ð¸ ÑÐ¸Ð´ÑÑ, ÑÑÐ¾Ð» Ð¸ Ð² Ð¿Ð¾Ð¼ÐµÑÐµÐ½Ð¸Ð¸"/>
          <p:cNvPicPr>
            <a:picLocks noGrp="1" noChangeAspect="1" noChangeArrowheads="1"/>
          </p:cNvPicPr>
          <p:nvPr>
            <p:ph idx="1"/>
          </p:nvPr>
        </p:nvPicPr>
        <p:blipFill>
          <a:blip r:embed="rId2"/>
          <a:srcRect/>
          <a:stretch>
            <a:fillRect/>
          </a:stretch>
        </p:blipFill>
        <p:spPr>
          <a:xfrm>
            <a:off x="2586038" y="1976438"/>
            <a:ext cx="6897687" cy="4294187"/>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a:xfrm>
            <a:off x="1295400" y="682625"/>
            <a:ext cx="9601200" cy="598488"/>
          </a:xfrm>
        </p:spPr>
        <p:txBody>
          <a:bodyPr rtlCol="0">
            <a:normAutofit fontScale="90000"/>
          </a:bodyPr>
          <a:lstStyle/>
          <a:p>
            <a:pPr fontAlgn="auto">
              <a:spcAft>
                <a:spcPts val="0"/>
              </a:spcAft>
              <a:defRPr/>
            </a:pPr>
            <a:r>
              <a:rPr lang="uk-UA" dirty="0" err="1">
                <a:solidFill>
                  <a:schemeClr val="tx1">
                    <a:lumMod val="85000"/>
                    <a:lumOff val="15000"/>
                  </a:schemeClr>
                </a:solidFill>
              </a:rPr>
              <a:t>Булінг</a:t>
            </a:r>
            <a:endParaRPr lang="uk-UA" dirty="0">
              <a:solidFill>
                <a:schemeClr val="tx1">
                  <a:lumMod val="85000"/>
                  <a:lumOff val="15000"/>
                </a:schemeClr>
              </a:solidFill>
            </a:endParaRPr>
          </a:p>
        </p:txBody>
      </p:sp>
      <p:sp>
        <p:nvSpPr>
          <p:cNvPr id="3" name="Объект 2">
            <a:extLst>
              <a:ext uri="{FF2B5EF4-FFF2-40B4-BE49-F238E27FC236}"/>
            </a:extLst>
          </p:cNvPr>
          <p:cNvSpPr>
            <a:spLocks noGrp="1"/>
          </p:cNvSpPr>
          <p:nvPr>
            <p:ph idx="1"/>
          </p:nvPr>
        </p:nvSpPr>
        <p:spPr>
          <a:xfrm>
            <a:off x="1206500" y="1281113"/>
            <a:ext cx="9601200" cy="4324350"/>
          </a:xfrm>
        </p:spPr>
        <p:txBody>
          <a:bodyPr rtlCol="0">
            <a:normAutofit fontScale="92500"/>
          </a:bodyPr>
          <a:lstStyle/>
          <a:p>
            <a:pPr fontAlgn="auto">
              <a:spcBef>
                <a:spcPts val="0"/>
              </a:spcBef>
              <a:spcAft>
                <a:spcPts val="0"/>
              </a:spcAft>
              <a:buFont typeface="Arial"/>
              <a:buChar char="•"/>
              <a:defRPr/>
            </a:pPr>
            <a:r>
              <a:rPr lang="uk-UA" dirty="0" err="1">
                <a:solidFill>
                  <a:schemeClr val="tx1">
                    <a:lumMod val="85000"/>
                    <a:lumOff val="15000"/>
                  </a:schemeClr>
                </a:solidFill>
              </a:rPr>
              <a:t>Булінг</a:t>
            </a:r>
            <a:r>
              <a:rPr lang="uk-UA" dirty="0">
                <a:solidFill>
                  <a:schemeClr val="tx1">
                    <a:lumMod val="85000"/>
                    <a:lumOff val="15000"/>
                  </a:schemeClr>
                </a:solidFill>
              </a:rPr>
              <a:t>, згідно визначення </a:t>
            </a:r>
            <a:r>
              <a:rPr lang="en-US" dirty="0">
                <a:solidFill>
                  <a:schemeClr val="tx1">
                    <a:lumMod val="85000"/>
                    <a:lumOff val="15000"/>
                  </a:schemeClr>
                </a:solidFill>
              </a:rPr>
              <a:t>CDC (Centers for Disease Control and Prevention),</a:t>
            </a:r>
            <a:r>
              <a:rPr lang="uk-UA" dirty="0">
                <a:solidFill>
                  <a:schemeClr val="tx1">
                    <a:lumMod val="85000"/>
                    <a:lumOff val="15000"/>
                  </a:schemeClr>
                </a:solidFill>
              </a:rPr>
              <a:t> </a:t>
            </a:r>
            <a:r>
              <a:rPr lang="en-US" dirty="0">
                <a:solidFill>
                  <a:schemeClr val="tx1">
                    <a:lumMod val="85000"/>
                    <a:lumOff val="15000"/>
                  </a:schemeClr>
                </a:solidFill>
              </a:rPr>
              <a:t>– </a:t>
            </a:r>
            <a:r>
              <a:rPr lang="uk-UA" dirty="0">
                <a:solidFill>
                  <a:schemeClr val="tx1">
                    <a:lumMod val="85000"/>
                    <a:lumOff val="15000"/>
                  </a:schemeClr>
                </a:solidFill>
              </a:rPr>
              <a:t>це будь-яка агресивна поведінка однієї людини чи групи людей, які не є родичами жертви, що повторюється неодноразово або має очевидні передумови для повторення. </a:t>
            </a:r>
          </a:p>
          <a:p>
            <a:pPr fontAlgn="auto">
              <a:spcBef>
                <a:spcPts val="0"/>
              </a:spcBef>
              <a:spcAft>
                <a:spcPts val="0"/>
              </a:spcAft>
              <a:buFont typeface="Arial"/>
              <a:buChar char="•"/>
              <a:defRPr/>
            </a:pPr>
            <a:r>
              <a:rPr lang="uk-UA" dirty="0" err="1">
                <a:solidFill>
                  <a:schemeClr val="tx1">
                    <a:lumMod val="85000"/>
                    <a:lumOff val="15000"/>
                  </a:schemeClr>
                </a:solidFill>
              </a:rPr>
              <a:t>І.Бердишев</a:t>
            </a:r>
            <a:r>
              <a:rPr lang="uk-UA" dirty="0">
                <a:solidFill>
                  <a:schemeClr val="tx1">
                    <a:lumMod val="85000"/>
                    <a:lumOff val="15000"/>
                  </a:schemeClr>
                </a:solidFill>
              </a:rPr>
              <a:t> визначає </a:t>
            </a:r>
            <a:r>
              <a:rPr lang="uk-UA" dirty="0" err="1">
                <a:solidFill>
                  <a:schemeClr val="tx1">
                    <a:lumMod val="85000"/>
                    <a:lumOff val="15000"/>
                  </a:schemeClr>
                </a:solidFill>
              </a:rPr>
              <a:t>булінг</a:t>
            </a:r>
            <a:r>
              <a:rPr lang="uk-UA" dirty="0">
                <a:solidFill>
                  <a:schemeClr val="tx1">
                    <a:lumMod val="85000"/>
                    <a:lumOff val="15000"/>
                  </a:schemeClr>
                </a:solidFill>
              </a:rPr>
              <a:t> як свідоме, тривале насильство, що не має характеру самозахисту і </a:t>
            </a:r>
            <a:r>
              <a:rPr lang="uk-UA" dirty="0" smtClean="0">
                <a:solidFill>
                  <a:schemeClr val="tx1">
                    <a:lumMod val="85000"/>
                    <a:lumOff val="15000"/>
                  </a:schemeClr>
                </a:solidFill>
              </a:rPr>
              <a:t>виходить </a:t>
            </a:r>
            <a:r>
              <a:rPr lang="uk-UA" dirty="0">
                <a:solidFill>
                  <a:schemeClr val="tx1">
                    <a:lumMod val="85000"/>
                    <a:lumOff val="15000"/>
                  </a:schemeClr>
                </a:solidFill>
              </a:rPr>
              <a:t>від однієї або декількох </a:t>
            </a:r>
            <a:r>
              <a:rPr lang="uk-UA" dirty="0" smtClean="0">
                <a:solidFill>
                  <a:schemeClr val="tx1">
                    <a:lumMod val="85000"/>
                    <a:lumOff val="15000"/>
                  </a:schemeClr>
                </a:solidFill>
              </a:rPr>
              <a:t>осіб.</a:t>
            </a:r>
          </a:p>
          <a:p>
            <a:pPr fontAlgn="auto">
              <a:spcBef>
                <a:spcPts val="0"/>
              </a:spcBef>
              <a:spcAft>
                <a:spcPts val="0"/>
              </a:spcAft>
              <a:buFont typeface="Arial"/>
              <a:buChar char="•"/>
              <a:defRPr/>
            </a:pPr>
            <a:r>
              <a:rPr lang="ru-RU" dirty="0" err="1">
                <a:solidFill>
                  <a:schemeClr val="tx1">
                    <a:lumMod val="85000"/>
                    <a:lumOff val="15000"/>
                  </a:schemeClr>
                </a:solidFill>
              </a:rPr>
              <a:t>Б</a:t>
            </a:r>
            <a:r>
              <a:rPr lang="ru-RU" dirty="0" err="1" smtClean="0">
                <a:solidFill>
                  <a:schemeClr val="tx1">
                    <a:lumMod val="85000"/>
                    <a:lumOff val="15000"/>
                  </a:schemeClr>
                </a:solidFill>
              </a:rPr>
              <a:t>улінгом</a:t>
            </a:r>
            <a:r>
              <a:rPr lang="ru-RU" dirty="0" smtClean="0">
                <a:solidFill>
                  <a:schemeClr val="tx1">
                    <a:lumMod val="85000"/>
                    <a:lumOff val="15000"/>
                  </a:schemeClr>
                </a:solidFill>
              </a:rPr>
              <a:t> </a:t>
            </a:r>
            <a:r>
              <a:rPr lang="ru-RU" dirty="0" err="1">
                <a:solidFill>
                  <a:schemeClr val="tx1">
                    <a:lumMod val="85000"/>
                    <a:lumOff val="15000"/>
                  </a:schemeClr>
                </a:solidFill>
              </a:rPr>
              <a:t>можна</a:t>
            </a:r>
            <a:r>
              <a:rPr lang="ru-RU" dirty="0">
                <a:solidFill>
                  <a:schemeClr val="tx1">
                    <a:lumMod val="85000"/>
                    <a:lumOff val="15000"/>
                  </a:schemeClr>
                </a:solidFill>
              </a:rPr>
              <a:t> </a:t>
            </a:r>
            <a:r>
              <a:rPr lang="ru-RU" dirty="0" err="1">
                <a:solidFill>
                  <a:schemeClr val="tx1">
                    <a:lumMod val="85000"/>
                    <a:lumOff val="15000"/>
                  </a:schemeClr>
                </a:solidFill>
              </a:rPr>
              <a:t>вважати</a:t>
            </a:r>
            <a:r>
              <a:rPr lang="ru-RU" dirty="0">
                <a:solidFill>
                  <a:schemeClr val="tx1">
                    <a:lumMod val="85000"/>
                    <a:lumOff val="15000"/>
                  </a:schemeClr>
                </a:solidFill>
              </a:rPr>
              <a:t> </a:t>
            </a:r>
            <a:r>
              <a:rPr lang="ru-RU" dirty="0" err="1">
                <a:solidFill>
                  <a:schemeClr val="tx1">
                    <a:lumMod val="85000"/>
                    <a:lumOff val="15000"/>
                  </a:schemeClr>
                </a:solidFill>
              </a:rPr>
              <a:t>умисне</a:t>
            </a:r>
            <a:r>
              <a:rPr lang="ru-RU" dirty="0">
                <a:solidFill>
                  <a:schemeClr val="tx1">
                    <a:lumMod val="85000"/>
                    <a:lumOff val="15000"/>
                  </a:schemeClr>
                </a:solidFill>
              </a:rPr>
              <a:t>, </a:t>
            </a:r>
            <a:r>
              <a:rPr lang="ru-RU" dirty="0" err="1">
                <a:solidFill>
                  <a:schemeClr val="tx1">
                    <a:lumMod val="85000"/>
                    <a:lumOff val="15000"/>
                  </a:schemeClr>
                </a:solidFill>
              </a:rPr>
              <a:t>що</a:t>
            </a:r>
            <a:r>
              <a:rPr lang="ru-RU" dirty="0">
                <a:solidFill>
                  <a:schemeClr val="tx1">
                    <a:lumMod val="85000"/>
                    <a:lumOff val="15000"/>
                  </a:schemeClr>
                </a:solidFill>
              </a:rPr>
              <a:t> не </a:t>
            </a:r>
            <a:r>
              <a:rPr lang="ru-RU" dirty="0" err="1">
                <a:solidFill>
                  <a:schemeClr val="tx1">
                    <a:lumMod val="85000"/>
                    <a:lumOff val="15000"/>
                  </a:schemeClr>
                </a:solidFill>
              </a:rPr>
              <a:t>спрямоване</a:t>
            </a:r>
            <a:r>
              <a:rPr lang="ru-RU" dirty="0">
                <a:solidFill>
                  <a:schemeClr val="tx1">
                    <a:lumMod val="85000"/>
                    <a:lumOff val="15000"/>
                  </a:schemeClr>
                </a:solidFill>
              </a:rPr>
              <a:t> на </a:t>
            </a:r>
            <a:r>
              <a:rPr lang="ru-RU" dirty="0" err="1">
                <a:solidFill>
                  <a:schemeClr val="tx1">
                    <a:lumMod val="85000"/>
                    <a:lumOff val="15000"/>
                  </a:schemeClr>
                </a:solidFill>
              </a:rPr>
              <a:t>самозахист</a:t>
            </a:r>
            <a:r>
              <a:rPr lang="ru-RU" dirty="0">
                <a:solidFill>
                  <a:schemeClr val="tx1">
                    <a:lumMod val="85000"/>
                    <a:lumOff val="15000"/>
                  </a:schemeClr>
                </a:solidFill>
              </a:rPr>
              <a:t> і не </a:t>
            </a:r>
            <a:r>
              <a:rPr lang="ru-RU" dirty="0" err="1">
                <a:solidFill>
                  <a:schemeClr val="tx1">
                    <a:lumMod val="85000"/>
                    <a:lumOff val="15000"/>
                  </a:schemeClr>
                </a:solidFill>
              </a:rPr>
              <a:t>санкціоноване</a:t>
            </a:r>
            <a:r>
              <a:rPr lang="ru-RU" dirty="0">
                <a:solidFill>
                  <a:schemeClr val="tx1">
                    <a:lumMod val="85000"/>
                    <a:lumOff val="15000"/>
                  </a:schemeClr>
                </a:solidFill>
              </a:rPr>
              <a:t> нормативно-</a:t>
            </a:r>
            <a:r>
              <a:rPr lang="ru-RU" dirty="0" err="1">
                <a:solidFill>
                  <a:schemeClr val="tx1">
                    <a:lumMod val="85000"/>
                    <a:lumOff val="15000"/>
                  </a:schemeClr>
                </a:solidFill>
              </a:rPr>
              <a:t>правовими</a:t>
            </a:r>
            <a:r>
              <a:rPr lang="ru-RU" dirty="0">
                <a:solidFill>
                  <a:schemeClr val="tx1">
                    <a:lumMod val="85000"/>
                    <a:lumOff val="15000"/>
                  </a:schemeClr>
                </a:solidFill>
              </a:rPr>
              <a:t> актами </a:t>
            </a:r>
            <a:r>
              <a:rPr lang="ru-RU" dirty="0" err="1">
                <a:solidFill>
                  <a:schemeClr val="tx1">
                    <a:lumMod val="85000"/>
                    <a:lumOff val="15000"/>
                  </a:schemeClr>
                </a:solidFill>
              </a:rPr>
              <a:t>держави</a:t>
            </a:r>
            <a:r>
              <a:rPr lang="ru-RU" dirty="0">
                <a:solidFill>
                  <a:schemeClr val="tx1">
                    <a:lumMod val="85000"/>
                    <a:lumOff val="15000"/>
                  </a:schemeClr>
                </a:solidFill>
              </a:rPr>
              <a:t>, </a:t>
            </a:r>
            <a:r>
              <a:rPr lang="ru-RU" dirty="0" err="1">
                <a:solidFill>
                  <a:schemeClr val="tx1">
                    <a:lumMod val="85000"/>
                    <a:lumOff val="15000"/>
                  </a:schemeClr>
                </a:solidFill>
              </a:rPr>
              <a:t>тривале</a:t>
            </a:r>
            <a:r>
              <a:rPr lang="ru-RU" dirty="0">
                <a:solidFill>
                  <a:schemeClr val="tx1">
                    <a:lumMod val="85000"/>
                    <a:lumOff val="15000"/>
                  </a:schemeClr>
                </a:solidFill>
              </a:rPr>
              <a:t> ( </a:t>
            </a:r>
            <a:r>
              <a:rPr lang="ru-RU" dirty="0" err="1">
                <a:solidFill>
                  <a:schemeClr val="tx1">
                    <a:lumMod val="85000"/>
                    <a:lumOff val="15000"/>
                  </a:schemeClr>
                </a:solidFill>
              </a:rPr>
              <a:t>або</a:t>
            </a:r>
            <a:r>
              <a:rPr lang="ru-RU" dirty="0">
                <a:solidFill>
                  <a:schemeClr val="tx1">
                    <a:lumMod val="85000"/>
                    <a:lumOff val="15000"/>
                  </a:schemeClr>
                </a:solidFill>
              </a:rPr>
              <a:t> </a:t>
            </a:r>
            <a:r>
              <a:rPr lang="ru-RU" dirty="0" err="1">
                <a:solidFill>
                  <a:schemeClr val="tx1">
                    <a:lumMod val="85000"/>
                    <a:lumOff val="15000"/>
                  </a:schemeClr>
                </a:solidFill>
              </a:rPr>
              <a:t>таке</a:t>
            </a:r>
            <a:r>
              <a:rPr lang="ru-RU" dirty="0">
                <a:solidFill>
                  <a:schemeClr val="tx1">
                    <a:lumMod val="85000"/>
                    <a:lumOff val="15000"/>
                  </a:schemeClr>
                </a:solidFill>
              </a:rPr>
              <a:t>, </a:t>
            </a:r>
            <a:r>
              <a:rPr lang="ru-RU" dirty="0" err="1">
                <a:solidFill>
                  <a:schemeClr val="tx1">
                    <a:lumMod val="85000"/>
                    <a:lumOff val="15000"/>
                  </a:schemeClr>
                </a:solidFill>
              </a:rPr>
              <a:t>що</a:t>
            </a:r>
            <a:r>
              <a:rPr lang="ru-RU" dirty="0">
                <a:solidFill>
                  <a:schemeClr val="tx1">
                    <a:lumMod val="85000"/>
                    <a:lumOff val="15000"/>
                  </a:schemeClr>
                </a:solidFill>
              </a:rPr>
              <a:t> </a:t>
            </a:r>
            <a:r>
              <a:rPr lang="ru-RU" dirty="0" err="1">
                <a:solidFill>
                  <a:schemeClr val="tx1">
                    <a:lumMod val="85000"/>
                    <a:lumOff val="15000"/>
                  </a:schemeClr>
                </a:solidFill>
              </a:rPr>
              <a:t>повторюється</a:t>
            </a:r>
            <a:r>
              <a:rPr lang="ru-RU" dirty="0">
                <a:solidFill>
                  <a:schemeClr val="tx1">
                    <a:lumMod val="85000"/>
                    <a:lumOff val="15000"/>
                  </a:schemeClr>
                </a:solidFill>
              </a:rPr>
              <a:t>) </a:t>
            </a:r>
            <a:r>
              <a:rPr lang="ru-RU" dirty="0" err="1">
                <a:solidFill>
                  <a:schemeClr val="tx1">
                    <a:lumMod val="85000"/>
                    <a:lumOff val="15000"/>
                  </a:schemeClr>
                </a:solidFill>
              </a:rPr>
              <a:t>фізичне</a:t>
            </a:r>
            <a:r>
              <a:rPr lang="ru-RU" dirty="0">
                <a:solidFill>
                  <a:schemeClr val="tx1">
                    <a:lumMod val="85000"/>
                    <a:lumOff val="15000"/>
                  </a:schemeClr>
                </a:solidFill>
              </a:rPr>
              <a:t> </a:t>
            </a:r>
            <a:r>
              <a:rPr lang="ru-RU" dirty="0" err="1">
                <a:solidFill>
                  <a:schemeClr val="tx1">
                    <a:lumMod val="85000"/>
                    <a:lumOff val="15000"/>
                  </a:schemeClr>
                </a:solidFill>
              </a:rPr>
              <a:t>або</a:t>
            </a:r>
            <a:r>
              <a:rPr lang="ru-RU" dirty="0">
                <a:solidFill>
                  <a:schemeClr val="tx1">
                    <a:lumMod val="85000"/>
                    <a:lumOff val="15000"/>
                  </a:schemeClr>
                </a:solidFill>
              </a:rPr>
              <a:t> </a:t>
            </a:r>
            <a:r>
              <a:rPr lang="ru-RU" dirty="0" err="1">
                <a:solidFill>
                  <a:schemeClr val="tx1">
                    <a:lumMod val="85000"/>
                    <a:lumOff val="15000"/>
                  </a:schemeClr>
                </a:solidFill>
              </a:rPr>
              <a:t>психологічне</a:t>
            </a:r>
            <a:r>
              <a:rPr lang="ru-RU" dirty="0">
                <a:solidFill>
                  <a:schemeClr val="tx1">
                    <a:lumMod val="85000"/>
                    <a:lumOff val="15000"/>
                  </a:schemeClr>
                </a:solidFill>
              </a:rPr>
              <a:t> </a:t>
            </a:r>
            <a:r>
              <a:rPr lang="ru-RU" dirty="0" err="1">
                <a:solidFill>
                  <a:schemeClr val="tx1">
                    <a:lumMod val="85000"/>
                    <a:lumOff val="15000"/>
                  </a:schemeClr>
                </a:solidFill>
              </a:rPr>
              <a:t>насильство</a:t>
            </a:r>
            <a:r>
              <a:rPr lang="ru-RU" dirty="0">
                <a:solidFill>
                  <a:schemeClr val="tx1">
                    <a:lumMod val="85000"/>
                    <a:lumOff val="15000"/>
                  </a:schemeClr>
                </a:solidFill>
              </a:rPr>
              <a:t> з боку </a:t>
            </a:r>
            <a:r>
              <a:rPr lang="ru-RU" dirty="0" err="1">
                <a:solidFill>
                  <a:schemeClr val="tx1">
                    <a:lumMod val="85000"/>
                    <a:lumOff val="15000"/>
                  </a:schemeClr>
                </a:solidFill>
              </a:rPr>
              <a:t>індивіда</a:t>
            </a:r>
            <a:r>
              <a:rPr lang="ru-RU" dirty="0">
                <a:solidFill>
                  <a:schemeClr val="tx1">
                    <a:lumMod val="85000"/>
                    <a:lumOff val="15000"/>
                  </a:schemeClr>
                </a:solidFill>
              </a:rPr>
              <a:t> </a:t>
            </a:r>
            <a:r>
              <a:rPr lang="ru-RU" dirty="0" err="1">
                <a:solidFill>
                  <a:schemeClr val="tx1">
                    <a:lumMod val="85000"/>
                    <a:lumOff val="15000"/>
                  </a:schemeClr>
                </a:solidFill>
              </a:rPr>
              <a:t>або</a:t>
            </a:r>
            <a:r>
              <a:rPr lang="ru-RU" dirty="0">
                <a:solidFill>
                  <a:schemeClr val="tx1">
                    <a:lumMod val="85000"/>
                    <a:lumOff val="15000"/>
                  </a:schemeClr>
                </a:solidFill>
              </a:rPr>
              <a:t> </a:t>
            </a:r>
            <a:r>
              <a:rPr lang="ru-RU" dirty="0" err="1">
                <a:solidFill>
                  <a:schemeClr val="tx1">
                    <a:lumMod val="85000"/>
                    <a:lumOff val="15000"/>
                  </a:schemeClr>
                </a:solidFill>
              </a:rPr>
              <a:t>групи</a:t>
            </a:r>
            <a:r>
              <a:rPr lang="ru-RU" dirty="0">
                <a:solidFill>
                  <a:schemeClr val="tx1">
                    <a:lumMod val="85000"/>
                    <a:lumOff val="15000"/>
                  </a:schemeClr>
                </a:solidFill>
              </a:rPr>
              <a:t>, </a:t>
            </a:r>
            <a:r>
              <a:rPr lang="ru-RU" dirty="0" err="1">
                <a:solidFill>
                  <a:schemeClr val="tx1">
                    <a:lumMod val="85000"/>
                    <a:lumOff val="15000"/>
                  </a:schemeClr>
                </a:solidFill>
              </a:rPr>
              <a:t>які</a:t>
            </a:r>
            <a:r>
              <a:rPr lang="ru-RU" dirty="0">
                <a:solidFill>
                  <a:schemeClr val="tx1">
                    <a:lumMod val="85000"/>
                    <a:lumOff val="15000"/>
                  </a:schemeClr>
                </a:solidFill>
              </a:rPr>
              <a:t> </a:t>
            </a:r>
            <a:r>
              <a:rPr lang="ru-RU" dirty="0" err="1">
                <a:solidFill>
                  <a:schemeClr val="tx1">
                    <a:lumMod val="85000"/>
                    <a:lumOff val="15000"/>
                  </a:schemeClr>
                </a:solidFill>
              </a:rPr>
              <a:t>мають</a:t>
            </a:r>
            <a:r>
              <a:rPr lang="ru-RU" dirty="0">
                <a:solidFill>
                  <a:schemeClr val="tx1">
                    <a:lumMod val="85000"/>
                    <a:lumOff val="15000"/>
                  </a:schemeClr>
                </a:solidFill>
              </a:rPr>
              <a:t> </a:t>
            </a:r>
            <a:r>
              <a:rPr lang="ru-RU" dirty="0" err="1">
                <a:solidFill>
                  <a:schemeClr val="tx1">
                    <a:lumMod val="85000"/>
                    <a:lumOff val="15000"/>
                  </a:schemeClr>
                </a:solidFill>
              </a:rPr>
              <a:t>певні</a:t>
            </a:r>
            <a:r>
              <a:rPr lang="ru-RU" dirty="0">
                <a:solidFill>
                  <a:schemeClr val="tx1">
                    <a:lumMod val="85000"/>
                    <a:lumOff val="15000"/>
                  </a:schemeClr>
                </a:solidFill>
              </a:rPr>
              <a:t> </a:t>
            </a:r>
            <a:r>
              <a:rPr lang="ru-RU" dirty="0" err="1">
                <a:solidFill>
                  <a:schemeClr val="tx1">
                    <a:lumMod val="85000"/>
                    <a:lumOff val="15000"/>
                  </a:schemeClr>
                </a:solidFill>
              </a:rPr>
              <a:t>переваги</a:t>
            </a:r>
            <a:r>
              <a:rPr lang="ru-RU" dirty="0">
                <a:solidFill>
                  <a:schemeClr val="tx1">
                    <a:lumMod val="85000"/>
                    <a:lumOff val="15000"/>
                  </a:schemeClr>
                </a:solidFill>
              </a:rPr>
              <a:t> (</a:t>
            </a:r>
            <a:r>
              <a:rPr lang="ru-RU" dirty="0" err="1">
                <a:solidFill>
                  <a:schemeClr val="tx1">
                    <a:lumMod val="85000"/>
                    <a:lumOff val="15000"/>
                  </a:schemeClr>
                </a:solidFill>
              </a:rPr>
              <a:t>фізичні</a:t>
            </a:r>
            <a:r>
              <a:rPr lang="ru-RU" dirty="0">
                <a:solidFill>
                  <a:schemeClr val="tx1">
                    <a:lumMod val="85000"/>
                    <a:lumOff val="15000"/>
                  </a:schemeClr>
                </a:solidFill>
              </a:rPr>
              <a:t>, </a:t>
            </a:r>
            <a:r>
              <a:rPr lang="ru-RU" dirty="0" err="1">
                <a:solidFill>
                  <a:schemeClr val="tx1">
                    <a:lumMod val="85000"/>
                    <a:lumOff val="15000"/>
                  </a:schemeClr>
                </a:solidFill>
              </a:rPr>
              <a:t>психологічні</a:t>
            </a:r>
            <a:r>
              <a:rPr lang="ru-RU" dirty="0">
                <a:solidFill>
                  <a:schemeClr val="tx1">
                    <a:lumMod val="85000"/>
                    <a:lumOff val="15000"/>
                  </a:schemeClr>
                </a:solidFill>
              </a:rPr>
              <a:t>, </a:t>
            </a:r>
            <a:r>
              <a:rPr lang="ru-RU" dirty="0" err="1">
                <a:solidFill>
                  <a:schemeClr val="tx1">
                    <a:lumMod val="85000"/>
                    <a:lumOff val="15000"/>
                  </a:schemeClr>
                </a:solidFill>
              </a:rPr>
              <a:t>адміністративні</a:t>
            </a:r>
            <a:r>
              <a:rPr lang="ru-RU" dirty="0">
                <a:solidFill>
                  <a:schemeClr val="tx1">
                    <a:lumMod val="85000"/>
                    <a:lumOff val="15000"/>
                  </a:schemeClr>
                </a:solidFill>
              </a:rPr>
              <a:t> </a:t>
            </a:r>
            <a:r>
              <a:rPr lang="ru-RU" dirty="0" err="1">
                <a:solidFill>
                  <a:schemeClr val="tx1">
                    <a:lumMod val="85000"/>
                    <a:lumOff val="15000"/>
                  </a:schemeClr>
                </a:solidFill>
              </a:rPr>
              <a:t>тощо</a:t>
            </a:r>
            <a:r>
              <a:rPr lang="ru-RU" dirty="0">
                <a:solidFill>
                  <a:schemeClr val="tx1">
                    <a:lumMod val="85000"/>
                    <a:lumOff val="15000"/>
                  </a:schemeClr>
                </a:solidFill>
              </a:rPr>
              <a:t>) до </a:t>
            </a:r>
            <a:r>
              <a:rPr lang="ru-RU" dirty="0" err="1">
                <a:solidFill>
                  <a:schemeClr val="tx1">
                    <a:lumMod val="85000"/>
                    <a:lumOff val="15000"/>
                  </a:schemeClr>
                </a:solidFill>
              </a:rPr>
              <a:t>індивіда</a:t>
            </a:r>
            <a:r>
              <a:rPr lang="ru-RU" dirty="0">
                <a:solidFill>
                  <a:schemeClr val="tx1">
                    <a:lumMod val="85000"/>
                    <a:lumOff val="15000"/>
                  </a:schemeClr>
                </a:solidFill>
              </a:rPr>
              <a:t>, і </a:t>
            </a:r>
            <a:r>
              <a:rPr lang="ru-RU" dirty="0" err="1">
                <a:solidFill>
                  <a:schemeClr val="tx1">
                    <a:lumMod val="85000"/>
                    <a:lumOff val="15000"/>
                  </a:schemeClr>
                </a:solidFill>
              </a:rPr>
              <a:t>що</a:t>
            </a:r>
            <a:r>
              <a:rPr lang="ru-RU" dirty="0">
                <a:solidFill>
                  <a:schemeClr val="tx1">
                    <a:lumMod val="85000"/>
                    <a:lumOff val="15000"/>
                  </a:schemeClr>
                </a:solidFill>
              </a:rPr>
              <a:t> </a:t>
            </a:r>
            <a:r>
              <a:rPr lang="ru-RU" dirty="0" err="1">
                <a:solidFill>
                  <a:schemeClr val="tx1">
                    <a:lumMod val="85000"/>
                    <a:lumOff val="15000"/>
                  </a:schemeClr>
                </a:solidFill>
              </a:rPr>
              <a:t>відбувається</a:t>
            </a:r>
            <a:r>
              <a:rPr lang="ru-RU" dirty="0">
                <a:solidFill>
                  <a:schemeClr val="tx1">
                    <a:lumMod val="85000"/>
                    <a:lumOff val="15000"/>
                  </a:schemeClr>
                </a:solidFill>
              </a:rPr>
              <a:t> </a:t>
            </a:r>
            <a:r>
              <a:rPr lang="ru-RU" dirty="0" err="1">
                <a:solidFill>
                  <a:schemeClr val="tx1">
                    <a:lumMod val="85000"/>
                    <a:lumOff val="15000"/>
                  </a:schemeClr>
                </a:solidFill>
              </a:rPr>
              <a:t>переважно</a:t>
            </a:r>
            <a:r>
              <a:rPr lang="ru-RU" dirty="0">
                <a:solidFill>
                  <a:schemeClr val="tx1">
                    <a:lumMod val="85000"/>
                    <a:lumOff val="15000"/>
                  </a:schemeClr>
                </a:solidFill>
              </a:rPr>
              <a:t> в </a:t>
            </a:r>
            <a:r>
              <a:rPr lang="ru-RU" dirty="0" err="1">
                <a:solidFill>
                  <a:schemeClr val="tx1">
                    <a:lumMod val="85000"/>
                    <a:lumOff val="15000"/>
                  </a:schemeClr>
                </a:solidFill>
              </a:rPr>
              <a:t>організованих</a:t>
            </a:r>
            <a:r>
              <a:rPr lang="ru-RU" dirty="0">
                <a:solidFill>
                  <a:schemeClr val="tx1">
                    <a:lumMod val="85000"/>
                    <a:lumOff val="15000"/>
                  </a:schemeClr>
                </a:solidFill>
              </a:rPr>
              <a:t> </a:t>
            </a:r>
            <a:r>
              <a:rPr lang="ru-RU" dirty="0" err="1">
                <a:solidFill>
                  <a:schemeClr val="tx1">
                    <a:lumMod val="85000"/>
                    <a:lumOff val="15000"/>
                  </a:schemeClr>
                </a:solidFill>
              </a:rPr>
              <a:t>колективах</a:t>
            </a:r>
            <a:r>
              <a:rPr lang="ru-RU" dirty="0">
                <a:solidFill>
                  <a:schemeClr val="tx1">
                    <a:lumMod val="85000"/>
                    <a:lumOff val="15000"/>
                  </a:schemeClr>
                </a:solidFill>
              </a:rPr>
              <a:t> з </a:t>
            </a:r>
            <a:r>
              <a:rPr lang="ru-RU" dirty="0" err="1">
                <a:solidFill>
                  <a:schemeClr val="tx1">
                    <a:lumMod val="85000"/>
                    <a:lumOff val="15000"/>
                  </a:schemeClr>
                </a:solidFill>
              </a:rPr>
              <a:t>певною</a:t>
            </a:r>
            <a:r>
              <a:rPr lang="ru-RU" dirty="0">
                <a:solidFill>
                  <a:schemeClr val="tx1">
                    <a:lumMod val="85000"/>
                    <a:lumOff val="15000"/>
                  </a:schemeClr>
                </a:solidFill>
              </a:rPr>
              <a:t> </a:t>
            </a:r>
            <a:r>
              <a:rPr lang="ru-RU" dirty="0" err="1">
                <a:solidFill>
                  <a:schemeClr val="tx1">
                    <a:lumMod val="85000"/>
                    <a:lumOff val="15000"/>
                  </a:schemeClr>
                </a:solidFill>
              </a:rPr>
              <a:t>особистою</a:t>
            </a:r>
            <a:r>
              <a:rPr lang="ru-RU" dirty="0">
                <a:solidFill>
                  <a:schemeClr val="tx1">
                    <a:lumMod val="85000"/>
                    <a:lumOff val="15000"/>
                  </a:schemeClr>
                </a:solidFill>
              </a:rPr>
              <a:t> метою (</a:t>
            </a:r>
            <a:r>
              <a:rPr lang="ru-RU" dirty="0" err="1">
                <a:solidFill>
                  <a:schemeClr val="tx1">
                    <a:lumMod val="85000"/>
                    <a:lumOff val="15000"/>
                  </a:schemeClr>
                </a:solidFill>
              </a:rPr>
              <a:t>наприклад</a:t>
            </a:r>
            <a:r>
              <a:rPr lang="ru-RU" dirty="0">
                <a:solidFill>
                  <a:schemeClr val="tx1">
                    <a:lumMod val="85000"/>
                    <a:lumOff val="15000"/>
                  </a:schemeClr>
                </a:solidFill>
              </a:rPr>
              <a:t>, </a:t>
            </a:r>
            <a:r>
              <a:rPr lang="ru-RU" dirty="0" err="1">
                <a:solidFill>
                  <a:schemeClr val="tx1">
                    <a:lumMod val="85000"/>
                    <a:lumOff val="15000"/>
                  </a:schemeClr>
                </a:solidFill>
              </a:rPr>
              <a:t>бажання</a:t>
            </a:r>
            <a:r>
              <a:rPr lang="ru-RU" dirty="0">
                <a:solidFill>
                  <a:schemeClr val="tx1">
                    <a:lumMod val="85000"/>
                    <a:lumOff val="15000"/>
                  </a:schemeClr>
                </a:solidFill>
              </a:rPr>
              <a:t> </a:t>
            </a:r>
            <a:r>
              <a:rPr lang="ru-RU" dirty="0" err="1">
                <a:solidFill>
                  <a:schemeClr val="tx1">
                    <a:lumMod val="85000"/>
                    <a:lumOff val="15000"/>
                  </a:schemeClr>
                </a:solidFill>
              </a:rPr>
              <a:t>заслужити</a:t>
            </a:r>
            <a:r>
              <a:rPr lang="ru-RU" dirty="0">
                <a:solidFill>
                  <a:schemeClr val="tx1">
                    <a:lumMod val="85000"/>
                    <a:lumOff val="15000"/>
                  </a:schemeClr>
                </a:solidFill>
              </a:rPr>
              <a:t> авторитет у </a:t>
            </a:r>
            <a:r>
              <a:rPr lang="ru-RU" dirty="0" err="1">
                <a:solidFill>
                  <a:schemeClr val="tx1">
                    <a:lumMod val="85000"/>
                    <a:lumOff val="15000"/>
                  </a:schemeClr>
                </a:solidFill>
              </a:rPr>
              <a:t>деяких</a:t>
            </a:r>
            <a:r>
              <a:rPr lang="ru-RU" dirty="0">
                <a:solidFill>
                  <a:schemeClr val="tx1">
                    <a:lumMod val="85000"/>
                    <a:lumOff val="15000"/>
                  </a:schemeClr>
                </a:solidFill>
              </a:rPr>
              <a:t> </a:t>
            </a:r>
            <a:r>
              <a:rPr lang="ru-RU" dirty="0" err="1">
                <a:solidFill>
                  <a:schemeClr val="tx1">
                    <a:lumMod val="85000"/>
                    <a:lumOff val="15000"/>
                  </a:schemeClr>
                </a:solidFill>
              </a:rPr>
              <a:t>осіб</a:t>
            </a:r>
            <a:r>
              <a:rPr lang="ru-RU" dirty="0">
                <a:solidFill>
                  <a:schemeClr val="tx1">
                    <a:lumMod val="85000"/>
                    <a:lumOff val="15000"/>
                  </a:schemeClr>
                </a:solidFill>
              </a:rPr>
              <a:t>).</a:t>
            </a:r>
            <a:endParaRPr lang="uk-UA" dirty="0">
              <a:solidFill>
                <a:schemeClr val="tx1">
                  <a:lumMod val="85000"/>
                  <a:lumOff val="15000"/>
                </a:schemeClr>
              </a:solidFill>
            </a:endParaRPr>
          </a:p>
        </p:txBody>
      </p:sp>
      <p:pic>
        <p:nvPicPr>
          <p:cNvPr id="20483" name="Рисунок 7"/>
          <p:cNvPicPr>
            <a:picLocks noChangeAspect="1"/>
          </p:cNvPicPr>
          <p:nvPr/>
        </p:nvPicPr>
        <p:blipFill>
          <a:blip r:embed="rId2"/>
          <a:srcRect/>
          <a:stretch>
            <a:fillRect/>
          </a:stretch>
        </p:blipFill>
        <p:spPr bwMode="auto">
          <a:xfrm>
            <a:off x="8347075" y="5462588"/>
            <a:ext cx="3190875" cy="1395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201863" y="720725"/>
            <a:ext cx="9990137" cy="628650"/>
          </a:xfrm>
        </p:spPr>
        <p:txBody>
          <a:bodyPr rtlCol="0">
            <a:normAutofit fontScale="90000"/>
          </a:bodyPr>
          <a:lstStyle/>
          <a:p>
            <a:pPr fontAlgn="auto">
              <a:spcAft>
                <a:spcPts val="0"/>
              </a:spcAft>
              <a:defRPr/>
            </a:pPr>
            <a:r>
              <a:rPr lang="ru-RU" sz="3200" dirty="0" err="1">
                <a:solidFill>
                  <a:schemeClr val="tx1">
                    <a:lumMod val="85000"/>
                    <a:lumOff val="15000"/>
                  </a:schemeClr>
                </a:solidFill>
              </a:rPr>
              <a:t>Програма</a:t>
            </a:r>
            <a:r>
              <a:rPr lang="ru-RU" sz="3200" dirty="0">
                <a:solidFill>
                  <a:schemeClr val="tx1">
                    <a:lumMod val="85000"/>
                    <a:lumOff val="15000"/>
                  </a:schemeClr>
                </a:solidFill>
              </a:rPr>
              <a:t> </a:t>
            </a:r>
            <a:r>
              <a:rPr lang="ru-RU" sz="3200" dirty="0" smtClean="0">
                <a:solidFill>
                  <a:schemeClr val="tx1">
                    <a:lumMod val="85000"/>
                    <a:lumOff val="15000"/>
                  </a:schemeClr>
                </a:solidFill>
              </a:rPr>
              <a:t>«</a:t>
            </a:r>
            <a:r>
              <a:rPr lang="ru-RU" sz="3200" dirty="0" err="1" smtClean="0">
                <a:solidFill>
                  <a:schemeClr val="tx1">
                    <a:lumMod val="85000"/>
                    <a:lumOff val="15000"/>
                  </a:schemeClr>
                </a:solidFill>
              </a:rPr>
              <a:t>Профілактика</a:t>
            </a:r>
            <a:r>
              <a:rPr lang="ru-RU" sz="3200" dirty="0" smtClean="0">
                <a:solidFill>
                  <a:schemeClr val="tx1">
                    <a:lumMod val="85000"/>
                    <a:lumOff val="15000"/>
                  </a:schemeClr>
                </a:solidFill>
              </a:rPr>
              <a:t> та </a:t>
            </a:r>
            <a:r>
              <a:rPr lang="ru-RU" sz="3200" dirty="0" err="1" smtClean="0">
                <a:solidFill>
                  <a:schemeClr val="tx1">
                    <a:lumMod val="85000"/>
                    <a:lumOff val="15000"/>
                  </a:schemeClr>
                </a:solidFill>
              </a:rPr>
              <a:t>подолання</a:t>
            </a:r>
            <a:r>
              <a:rPr lang="ru-RU" sz="3200" dirty="0" smtClean="0">
                <a:solidFill>
                  <a:schemeClr val="tx1">
                    <a:lumMod val="85000"/>
                    <a:lumOff val="15000"/>
                  </a:schemeClr>
                </a:solidFill>
              </a:rPr>
              <a:t> </a:t>
            </a:r>
            <a:r>
              <a:rPr lang="ru-RU" sz="3200" dirty="0" err="1" smtClean="0">
                <a:solidFill>
                  <a:schemeClr val="tx1">
                    <a:lumMod val="85000"/>
                    <a:lumOff val="15000"/>
                  </a:schemeClr>
                </a:solidFill>
              </a:rPr>
              <a:t>булінгу</a:t>
            </a:r>
            <a:r>
              <a:rPr lang="ru-RU" sz="3200" dirty="0" smtClean="0">
                <a:solidFill>
                  <a:schemeClr val="tx1">
                    <a:lumMod val="85000"/>
                    <a:lumOff val="15000"/>
                  </a:schemeClr>
                </a:solidFill>
              </a:rPr>
              <a:t> у закладах </a:t>
            </a:r>
            <a:r>
              <a:rPr lang="ru-RU" sz="3200" dirty="0" err="1" smtClean="0">
                <a:solidFill>
                  <a:schemeClr val="tx1">
                    <a:lumMod val="85000"/>
                    <a:lumOff val="15000"/>
                  </a:schemeClr>
                </a:solidFill>
              </a:rPr>
              <a:t>освіти</a:t>
            </a:r>
            <a:r>
              <a:rPr lang="ru-RU" sz="3200" dirty="0" smtClean="0">
                <a:solidFill>
                  <a:schemeClr val="tx1">
                    <a:lumMod val="85000"/>
                    <a:lumOff val="15000"/>
                  </a:schemeClr>
                </a:solidFill>
              </a:rPr>
              <a:t>» </a:t>
            </a:r>
            <a:r>
              <a:rPr lang="uk-UA" sz="3200" dirty="0" smtClean="0">
                <a:solidFill>
                  <a:schemeClr val="tx1">
                    <a:lumMod val="85000"/>
                    <a:lumOff val="15000"/>
                  </a:schemeClr>
                </a:solidFill>
              </a:rPr>
              <a:t>/ </a:t>
            </a:r>
            <a:r>
              <a:rPr lang="uk-UA" sz="3200" dirty="0" err="1" smtClean="0">
                <a:solidFill>
                  <a:schemeClr val="tx1">
                    <a:lumMod val="85000"/>
                    <a:lumOff val="15000"/>
                  </a:schemeClr>
                </a:solidFill>
              </a:rPr>
              <a:t>укл</a:t>
            </a:r>
            <a:r>
              <a:rPr lang="uk-UA" sz="3200" dirty="0" smtClean="0">
                <a:solidFill>
                  <a:schemeClr val="tx1">
                    <a:lumMod val="85000"/>
                    <a:lumOff val="15000"/>
                  </a:schemeClr>
                </a:solidFill>
              </a:rPr>
              <a:t>.  Е. Воронцова </a:t>
            </a:r>
            <a:endParaRPr lang="uk-UA" sz="3200" dirty="0">
              <a:solidFill>
                <a:schemeClr val="tx1">
                  <a:lumMod val="85000"/>
                  <a:lumOff val="15000"/>
                </a:schemeClr>
              </a:solidFill>
            </a:endParaRPr>
          </a:p>
        </p:txBody>
      </p:sp>
      <p:sp>
        <p:nvSpPr>
          <p:cNvPr id="3" name="Місце для вмісту 2"/>
          <p:cNvSpPr>
            <a:spLocks noGrp="1"/>
          </p:cNvSpPr>
          <p:nvPr>
            <p:ph idx="4294967295"/>
          </p:nvPr>
        </p:nvSpPr>
        <p:spPr>
          <a:xfrm>
            <a:off x="5076825" y="1862138"/>
            <a:ext cx="6188075" cy="4164012"/>
          </a:xfrm>
        </p:spPr>
        <p:txBody>
          <a:bodyPr rtlCol="0">
            <a:normAutofit/>
          </a:bodyPr>
          <a:lstStyle/>
          <a:p>
            <a:pPr marL="0" indent="0" fontAlgn="auto">
              <a:buFont typeface="Arial"/>
              <a:buNone/>
              <a:defRPr/>
            </a:pPr>
            <a:r>
              <a:rPr lang="ru-RU" b="1" dirty="0" err="1">
                <a:solidFill>
                  <a:schemeClr val="tx1">
                    <a:lumMod val="85000"/>
                    <a:lumOff val="15000"/>
                  </a:schemeClr>
                </a:solidFill>
              </a:rPr>
              <a:t>У</a:t>
            </a:r>
            <a:r>
              <a:rPr lang="ru-RU" b="1" dirty="0" err="1" smtClean="0">
                <a:solidFill>
                  <a:schemeClr val="tx1">
                    <a:lumMod val="85000"/>
                    <a:lumOff val="15000"/>
                  </a:schemeClr>
                </a:solidFill>
              </a:rPr>
              <a:t>мисне</a:t>
            </a:r>
            <a:r>
              <a:rPr lang="ru-RU" dirty="0">
                <a:solidFill>
                  <a:schemeClr val="tx1">
                    <a:lumMod val="85000"/>
                    <a:lumOff val="15000"/>
                  </a:schemeClr>
                </a:solidFill>
              </a:rPr>
              <a:t>, </a:t>
            </a:r>
            <a:r>
              <a:rPr lang="ru-RU" dirty="0" err="1">
                <a:solidFill>
                  <a:schemeClr val="tx1">
                    <a:lumMod val="85000"/>
                    <a:lumOff val="15000"/>
                  </a:schemeClr>
                </a:solidFill>
              </a:rPr>
              <a:t>що</a:t>
            </a:r>
            <a:r>
              <a:rPr lang="ru-RU" dirty="0">
                <a:solidFill>
                  <a:schemeClr val="tx1">
                    <a:lumMod val="85000"/>
                    <a:lumOff val="15000"/>
                  </a:schemeClr>
                </a:solidFill>
              </a:rPr>
              <a:t> </a:t>
            </a:r>
            <a:r>
              <a:rPr lang="ru-RU" b="1" dirty="0">
                <a:solidFill>
                  <a:schemeClr val="tx1">
                    <a:lumMod val="85000"/>
                    <a:lumOff val="15000"/>
                  </a:schemeClr>
                </a:solidFill>
              </a:rPr>
              <a:t>не </a:t>
            </a:r>
            <a:r>
              <a:rPr lang="ru-RU" b="1" dirty="0" err="1">
                <a:solidFill>
                  <a:schemeClr val="tx1">
                    <a:lumMod val="85000"/>
                    <a:lumOff val="15000"/>
                  </a:schemeClr>
                </a:solidFill>
              </a:rPr>
              <a:t>спрямоване</a:t>
            </a:r>
            <a:r>
              <a:rPr lang="ru-RU" b="1" dirty="0">
                <a:solidFill>
                  <a:schemeClr val="tx1">
                    <a:lumMod val="85000"/>
                    <a:lumOff val="15000"/>
                  </a:schemeClr>
                </a:solidFill>
              </a:rPr>
              <a:t> на </a:t>
            </a:r>
            <a:r>
              <a:rPr lang="ru-RU" b="1" dirty="0" err="1">
                <a:solidFill>
                  <a:schemeClr val="tx1">
                    <a:lumMod val="85000"/>
                    <a:lumOff val="15000"/>
                  </a:schemeClr>
                </a:solidFill>
              </a:rPr>
              <a:t>самозахист</a:t>
            </a:r>
            <a:r>
              <a:rPr lang="ru-RU" b="1" dirty="0">
                <a:solidFill>
                  <a:schemeClr val="tx1">
                    <a:lumMod val="85000"/>
                    <a:lumOff val="15000"/>
                  </a:schemeClr>
                </a:solidFill>
              </a:rPr>
              <a:t> </a:t>
            </a:r>
            <a:r>
              <a:rPr lang="ru-RU" dirty="0">
                <a:solidFill>
                  <a:schemeClr val="tx1">
                    <a:lumMod val="85000"/>
                    <a:lumOff val="15000"/>
                  </a:schemeClr>
                </a:solidFill>
              </a:rPr>
              <a:t>і </a:t>
            </a:r>
            <a:r>
              <a:rPr lang="ru-RU" b="1" dirty="0">
                <a:solidFill>
                  <a:schemeClr val="tx1">
                    <a:lumMod val="85000"/>
                    <a:lumOff val="15000"/>
                  </a:schemeClr>
                </a:solidFill>
              </a:rPr>
              <a:t>не </a:t>
            </a:r>
            <a:r>
              <a:rPr lang="ru-RU" b="1" dirty="0" err="1">
                <a:solidFill>
                  <a:schemeClr val="tx1">
                    <a:lumMod val="85000"/>
                    <a:lumOff val="15000"/>
                  </a:schemeClr>
                </a:solidFill>
              </a:rPr>
              <a:t>санкціоноване</a:t>
            </a:r>
            <a:r>
              <a:rPr lang="ru-RU" b="1" dirty="0">
                <a:solidFill>
                  <a:schemeClr val="tx1">
                    <a:lumMod val="85000"/>
                    <a:lumOff val="15000"/>
                  </a:schemeClr>
                </a:solidFill>
              </a:rPr>
              <a:t> </a:t>
            </a:r>
            <a:r>
              <a:rPr lang="ru-RU" dirty="0">
                <a:solidFill>
                  <a:schemeClr val="tx1">
                    <a:lumMod val="85000"/>
                    <a:lumOff val="15000"/>
                  </a:schemeClr>
                </a:solidFill>
              </a:rPr>
              <a:t>нормативно-</a:t>
            </a:r>
            <a:r>
              <a:rPr lang="ru-RU" dirty="0" err="1">
                <a:solidFill>
                  <a:schemeClr val="tx1">
                    <a:lumMod val="85000"/>
                    <a:lumOff val="15000"/>
                  </a:schemeClr>
                </a:solidFill>
              </a:rPr>
              <a:t>правовими</a:t>
            </a:r>
            <a:r>
              <a:rPr lang="ru-RU" dirty="0">
                <a:solidFill>
                  <a:schemeClr val="tx1">
                    <a:lumMod val="85000"/>
                    <a:lumOff val="15000"/>
                  </a:schemeClr>
                </a:solidFill>
              </a:rPr>
              <a:t> актами </a:t>
            </a:r>
            <a:r>
              <a:rPr lang="ru-RU" dirty="0" err="1">
                <a:solidFill>
                  <a:schemeClr val="tx1">
                    <a:lumMod val="85000"/>
                    <a:lumOff val="15000"/>
                  </a:schemeClr>
                </a:solidFill>
              </a:rPr>
              <a:t>держави</a:t>
            </a:r>
            <a:r>
              <a:rPr lang="ru-RU" dirty="0">
                <a:solidFill>
                  <a:schemeClr val="tx1">
                    <a:lumMod val="85000"/>
                    <a:lumOff val="15000"/>
                  </a:schemeClr>
                </a:solidFill>
              </a:rPr>
              <a:t>, </a:t>
            </a:r>
            <a:r>
              <a:rPr lang="ru-RU" b="1" dirty="0" err="1">
                <a:solidFill>
                  <a:schemeClr val="tx1">
                    <a:lumMod val="85000"/>
                    <a:lumOff val="15000"/>
                  </a:schemeClr>
                </a:solidFill>
              </a:rPr>
              <a:t>тривале</a:t>
            </a:r>
            <a:r>
              <a:rPr lang="ru-RU" b="1" dirty="0">
                <a:solidFill>
                  <a:schemeClr val="tx1">
                    <a:lumMod val="85000"/>
                    <a:lumOff val="15000"/>
                  </a:schemeClr>
                </a:solidFill>
              </a:rPr>
              <a:t> </a:t>
            </a:r>
            <a:r>
              <a:rPr lang="ru-RU" dirty="0">
                <a:solidFill>
                  <a:schemeClr val="tx1">
                    <a:lumMod val="85000"/>
                    <a:lumOff val="15000"/>
                  </a:schemeClr>
                </a:solidFill>
              </a:rPr>
              <a:t>( </a:t>
            </a:r>
            <a:r>
              <a:rPr lang="ru-RU" dirty="0" err="1">
                <a:solidFill>
                  <a:schemeClr val="tx1">
                    <a:lumMod val="85000"/>
                    <a:lumOff val="15000"/>
                  </a:schemeClr>
                </a:solidFill>
              </a:rPr>
              <a:t>або</a:t>
            </a:r>
            <a:r>
              <a:rPr lang="ru-RU" dirty="0">
                <a:solidFill>
                  <a:schemeClr val="tx1">
                    <a:lumMod val="85000"/>
                    <a:lumOff val="15000"/>
                  </a:schemeClr>
                </a:solidFill>
              </a:rPr>
              <a:t> </a:t>
            </a:r>
            <a:r>
              <a:rPr lang="ru-RU" dirty="0" err="1">
                <a:solidFill>
                  <a:schemeClr val="tx1">
                    <a:lumMod val="85000"/>
                    <a:lumOff val="15000"/>
                  </a:schemeClr>
                </a:solidFill>
              </a:rPr>
              <a:t>таке</a:t>
            </a:r>
            <a:r>
              <a:rPr lang="ru-RU" dirty="0">
                <a:solidFill>
                  <a:schemeClr val="tx1">
                    <a:lumMod val="85000"/>
                    <a:lumOff val="15000"/>
                  </a:schemeClr>
                </a:solidFill>
              </a:rPr>
              <a:t>, </a:t>
            </a:r>
            <a:r>
              <a:rPr lang="ru-RU" dirty="0" err="1">
                <a:solidFill>
                  <a:schemeClr val="tx1">
                    <a:lumMod val="85000"/>
                    <a:lumOff val="15000"/>
                  </a:schemeClr>
                </a:solidFill>
              </a:rPr>
              <a:t>що</a:t>
            </a:r>
            <a:r>
              <a:rPr lang="ru-RU" dirty="0">
                <a:solidFill>
                  <a:schemeClr val="tx1">
                    <a:lumMod val="85000"/>
                    <a:lumOff val="15000"/>
                  </a:schemeClr>
                </a:solidFill>
              </a:rPr>
              <a:t> </a:t>
            </a:r>
            <a:r>
              <a:rPr lang="ru-RU" dirty="0" err="1">
                <a:solidFill>
                  <a:schemeClr val="tx1">
                    <a:lumMod val="85000"/>
                    <a:lumOff val="15000"/>
                  </a:schemeClr>
                </a:solidFill>
              </a:rPr>
              <a:t>повторюється</a:t>
            </a:r>
            <a:r>
              <a:rPr lang="ru-RU" dirty="0">
                <a:solidFill>
                  <a:schemeClr val="tx1">
                    <a:lumMod val="85000"/>
                    <a:lumOff val="15000"/>
                  </a:schemeClr>
                </a:solidFill>
              </a:rPr>
              <a:t>) </a:t>
            </a:r>
            <a:r>
              <a:rPr lang="ru-RU" dirty="0" err="1">
                <a:solidFill>
                  <a:schemeClr val="tx1">
                    <a:lumMod val="85000"/>
                    <a:lumOff val="15000"/>
                  </a:schemeClr>
                </a:solidFill>
              </a:rPr>
              <a:t>фізичне</a:t>
            </a:r>
            <a:r>
              <a:rPr lang="ru-RU" dirty="0">
                <a:solidFill>
                  <a:schemeClr val="tx1">
                    <a:lumMod val="85000"/>
                    <a:lumOff val="15000"/>
                  </a:schemeClr>
                </a:solidFill>
              </a:rPr>
              <a:t> </a:t>
            </a:r>
            <a:r>
              <a:rPr lang="ru-RU" dirty="0" err="1">
                <a:solidFill>
                  <a:schemeClr val="tx1">
                    <a:lumMod val="85000"/>
                    <a:lumOff val="15000"/>
                  </a:schemeClr>
                </a:solidFill>
              </a:rPr>
              <a:t>або</a:t>
            </a:r>
            <a:r>
              <a:rPr lang="ru-RU" dirty="0">
                <a:solidFill>
                  <a:schemeClr val="tx1">
                    <a:lumMod val="85000"/>
                    <a:lumOff val="15000"/>
                  </a:schemeClr>
                </a:solidFill>
              </a:rPr>
              <a:t> </a:t>
            </a:r>
            <a:r>
              <a:rPr lang="ru-RU" dirty="0" err="1">
                <a:solidFill>
                  <a:schemeClr val="tx1">
                    <a:lumMod val="85000"/>
                    <a:lumOff val="15000"/>
                  </a:schemeClr>
                </a:solidFill>
              </a:rPr>
              <a:t>психологічне</a:t>
            </a:r>
            <a:r>
              <a:rPr lang="ru-RU" dirty="0">
                <a:solidFill>
                  <a:schemeClr val="tx1">
                    <a:lumMod val="85000"/>
                    <a:lumOff val="15000"/>
                  </a:schemeClr>
                </a:solidFill>
              </a:rPr>
              <a:t> </a:t>
            </a:r>
            <a:r>
              <a:rPr lang="ru-RU" b="1" dirty="0" err="1">
                <a:solidFill>
                  <a:schemeClr val="tx1">
                    <a:lumMod val="85000"/>
                    <a:lumOff val="15000"/>
                  </a:schemeClr>
                </a:solidFill>
              </a:rPr>
              <a:t>насильство</a:t>
            </a:r>
            <a:r>
              <a:rPr lang="ru-RU" dirty="0">
                <a:solidFill>
                  <a:schemeClr val="tx1">
                    <a:lumMod val="85000"/>
                    <a:lumOff val="15000"/>
                  </a:schemeClr>
                </a:solidFill>
              </a:rPr>
              <a:t> з боку </a:t>
            </a:r>
            <a:r>
              <a:rPr lang="ru-RU" dirty="0" err="1">
                <a:solidFill>
                  <a:schemeClr val="tx1">
                    <a:lumMod val="85000"/>
                    <a:lumOff val="15000"/>
                  </a:schemeClr>
                </a:solidFill>
              </a:rPr>
              <a:t>індивіда</a:t>
            </a:r>
            <a:r>
              <a:rPr lang="ru-RU" dirty="0">
                <a:solidFill>
                  <a:schemeClr val="tx1">
                    <a:lumMod val="85000"/>
                    <a:lumOff val="15000"/>
                  </a:schemeClr>
                </a:solidFill>
              </a:rPr>
              <a:t> </a:t>
            </a:r>
            <a:r>
              <a:rPr lang="ru-RU" dirty="0" err="1">
                <a:solidFill>
                  <a:schemeClr val="tx1">
                    <a:lumMod val="85000"/>
                    <a:lumOff val="15000"/>
                  </a:schemeClr>
                </a:solidFill>
              </a:rPr>
              <a:t>або</a:t>
            </a:r>
            <a:r>
              <a:rPr lang="ru-RU" dirty="0">
                <a:solidFill>
                  <a:schemeClr val="tx1">
                    <a:lumMod val="85000"/>
                    <a:lumOff val="15000"/>
                  </a:schemeClr>
                </a:solidFill>
              </a:rPr>
              <a:t> </a:t>
            </a:r>
            <a:r>
              <a:rPr lang="ru-RU" dirty="0" err="1">
                <a:solidFill>
                  <a:schemeClr val="tx1">
                    <a:lumMod val="85000"/>
                    <a:lumOff val="15000"/>
                  </a:schemeClr>
                </a:solidFill>
              </a:rPr>
              <a:t>групи</a:t>
            </a:r>
            <a:r>
              <a:rPr lang="ru-RU" dirty="0">
                <a:solidFill>
                  <a:schemeClr val="tx1">
                    <a:lumMod val="85000"/>
                    <a:lumOff val="15000"/>
                  </a:schemeClr>
                </a:solidFill>
              </a:rPr>
              <a:t>, </a:t>
            </a:r>
            <a:r>
              <a:rPr lang="ru-RU" dirty="0" err="1">
                <a:solidFill>
                  <a:schemeClr val="tx1">
                    <a:lumMod val="85000"/>
                    <a:lumOff val="15000"/>
                  </a:schemeClr>
                </a:solidFill>
              </a:rPr>
              <a:t>які</a:t>
            </a:r>
            <a:r>
              <a:rPr lang="ru-RU" dirty="0">
                <a:solidFill>
                  <a:schemeClr val="tx1">
                    <a:lumMod val="85000"/>
                    <a:lumOff val="15000"/>
                  </a:schemeClr>
                </a:solidFill>
              </a:rPr>
              <a:t> </a:t>
            </a:r>
            <a:r>
              <a:rPr lang="ru-RU" dirty="0" err="1">
                <a:solidFill>
                  <a:schemeClr val="tx1">
                    <a:lumMod val="85000"/>
                    <a:lumOff val="15000"/>
                  </a:schemeClr>
                </a:solidFill>
              </a:rPr>
              <a:t>мають</a:t>
            </a:r>
            <a:r>
              <a:rPr lang="ru-RU" dirty="0">
                <a:solidFill>
                  <a:schemeClr val="tx1">
                    <a:lumMod val="85000"/>
                    <a:lumOff val="15000"/>
                  </a:schemeClr>
                </a:solidFill>
              </a:rPr>
              <a:t> </a:t>
            </a:r>
            <a:r>
              <a:rPr lang="ru-RU" dirty="0" err="1">
                <a:solidFill>
                  <a:schemeClr val="tx1">
                    <a:lumMod val="85000"/>
                    <a:lumOff val="15000"/>
                  </a:schemeClr>
                </a:solidFill>
              </a:rPr>
              <a:t>певні</a:t>
            </a:r>
            <a:r>
              <a:rPr lang="ru-RU" dirty="0">
                <a:solidFill>
                  <a:schemeClr val="tx1">
                    <a:lumMod val="85000"/>
                    <a:lumOff val="15000"/>
                  </a:schemeClr>
                </a:solidFill>
              </a:rPr>
              <a:t> </a:t>
            </a:r>
            <a:r>
              <a:rPr lang="ru-RU" b="1" dirty="0" err="1">
                <a:solidFill>
                  <a:schemeClr val="tx1">
                    <a:lumMod val="85000"/>
                    <a:lumOff val="15000"/>
                  </a:schemeClr>
                </a:solidFill>
              </a:rPr>
              <a:t>переваги</a:t>
            </a:r>
            <a:r>
              <a:rPr lang="ru-RU" b="1" dirty="0">
                <a:solidFill>
                  <a:schemeClr val="tx1">
                    <a:lumMod val="85000"/>
                    <a:lumOff val="15000"/>
                  </a:schemeClr>
                </a:solidFill>
              </a:rPr>
              <a:t> </a:t>
            </a:r>
            <a:r>
              <a:rPr lang="ru-RU" dirty="0">
                <a:solidFill>
                  <a:schemeClr val="tx1">
                    <a:lumMod val="85000"/>
                    <a:lumOff val="15000"/>
                  </a:schemeClr>
                </a:solidFill>
              </a:rPr>
              <a:t>(</a:t>
            </a:r>
            <a:r>
              <a:rPr lang="ru-RU" dirty="0" err="1">
                <a:solidFill>
                  <a:schemeClr val="tx1">
                    <a:lumMod val="85000"/>
                    <a:lumOff val="15000"/>
                  </a:schemeClr>
                </a:solidFill>
              </a:rPr>
              <a:t>фізичні</a:t>
            </a:r>
            <a:r>
              <a:rPr lang="ru-RU" dirty="0">
                <a:solidFill>
                  <a:schemeClr val="tx1">
                    <a:lumMod val="85000"/>
                    <a:lumOff val="15000"/>
                  </a:schemeClr>
                </a:solidFill>
              </a:rPr>
              <a:t>, </a:t>
            </a:r>
            <a:r>
              <a:rPr lang="ru-RU" dirty="0" err="1">
                <a:solidFill>
                  <a:schemeClr val="tx1">
                    <a:lumMod val="85000"/>
                    <a:lumOff val="15000"/>
                  </a:schemeClr>
                </a:solidFill>
              </a:rPr>
              <a:t>психологічні</a:t>
            </a:r>
            <a:r>
              <a:rPr lang="ru-RU" dirty="0">
                <a:solidFill>
                  <a:schemeClr val="tx1">
                    <a:lumMod val="85000"/>
                    <a:lumOff val="15000"/>
                  </a:schemeClr>
                </a:solidFill>
              </a:rPr>
              <a:t>, </a:t>
            </a:r>
            <a:r>
              <a:rPr lang="ru-RU" dirty="0" err="1">
                <a:solidFill>
                  <a:schemeClr val="tx1">
                    <a:lumMod val="85000"/>
                    <a:lumOff val="15000"/>
                  </a:schemeClr>
                </a:solidFill>
              </a:rPr>
              <a:t>адміністративні</a:t>
            </a:r>
            <a:r>
              <a:rPr lang="ru-RU" dirty="0">
                <a:solidFill>
                  <a:schemeClr val="tx1">
                    <a:lumMod val="85000"/>
                    <a:lumOff val="15000"/>
                  </a:schemeClr>
                </a:solidFill>
              </a:rPr>
              <a:t> </a:t>
            </a:r>
            <a:r>
              <a:rPr lang="ru-RU" dirty="0" err="1">
                <a:solidFill>
                  <a:schemeClr val="tx1">
                    <a:lumMod val="85000"/>
                    <a:lumOff val="15000"/>
                  </a:schemeClr>
                </a:solidFill>
              </a:rPr>
              <a:t>тощо</a:t>
            </a:r>
            <a:r>
              <a:rPr lang="ru-RU" dirty="0">
                <a:solidFill>
                  <a:schemeClr val="tx1">
                    <a:lumMod val="85000"/>
                    <a:lumOff val="15000"/>
                  </a:schemeClr>
                </a:solidFill>
              </a:rPr>
              <a:t>) до </a:t>
            </a:r>
            <a:r>
              <a:rPr lang="ru-RU" dirty="0" err="1">
                <a:solidFill>
                  <a:schemeClr val="tx1">
                    <a:lumMod val="85000"/>
                    <a:lumOff val="15000"/>
                  </a:schemeClr>
                </a:solidFill>
              </a:rPr>
              <a:t>індивіда</a:t>
            </a:r>
            <a:r>
              <a:rPr lang="ru-RU" dirty="0">
                <a:solidFill>
                  <a:schemeClr val="tx1">
                    <a:lumMod val="85000"/>
                    <a:lumOff val="15000"/>
                  </a:schemeClr>
                </a:solidFill>
              </a:rPr>
              <a:t>, і </a:t>
            </a:r>
            <a:r>
              <a:rPr lang="ru-RU" dirty="0" err="1">
                <a:solidFill>
                  <a:schemeClr val="tx1">
                    <a:lumMod val="85000"/>
                    <a:lumOff val="15000"/>
                  </a:schemeClr>
                </a:solidFill>
              </a:rPr>
              <a:t>що</a:t>
            </a:r>
            <a:r>
              <a:rPr lang="ru-RU" dirty="0">
                <a:solidFill>
                  <a:schemeClr val="tx1">
                    <a:lumMod val="85000"/>
                    <a:lumOff val="15000"/>
                  </a:schemeClr>
                </a:solidFill>
              </a:rPr>
              <a:t> </a:t>
            </a:r>
            <a:r>
              <a:rPr lang="ru-RU" dirty="0" err="1">
                <a:solidFill>
                  <a:schemeClr val="tx1">
                    <a:lumMod val="85000"/>
                    <a:lumOff val="15000"/>
                  </a:schemeClr>
                </a:solidFill>
              </a:rPr>
              <a:t>відбувається</a:t>
            </a:r>
            <a:r>
              <a:rPr lang="ru-RU" dirty="0">
                <a:solidFill>
                  <a:schemeClr val="tx1">
                    <a:lumMod val="85000"/>
                    <a:lumOff val="15000"/>
                  </a:schemeClr>
                </a:solidFill>
              </a:rPr>
              <a:t> </a:t>
            </a:r>
            <a:r>
              <a:rPr lang="ru-RU" dirty="0" err="1">
                <a:solidFill>
                  <a:schemeClr val="tx1">
                    <a:lumMod val="85000"/>
                    <a:lumOff val="15000"/>
                  </a:schemeClr>
                </a:solidFill>
              </a:rPr>
              <a:t>переважно</a:t>
            </a:r>
            <a:r>
              <a:rPr lang="ru-RU" dirty="0">
                <a:solidFill>
                  <a:schemeClr val="tx1">
                    <a:lumMod val="85000"/>
                    <a:lumOff val="15000"/>
                  </a:schemeClr>
                </a:solidFill>
              </a:rPr>
              <a:t> в </a:t>
            </a:r>
            <a:r>
              <a:rPr lang="ru-RU" b="1" dirty="0" err="1">
                <a:solidFill>
                  <a:schemeClr val="tx1">
                    <a:lumMod val="85000"/>
                    <a:lumOff val="15000"/>
                  </a:schemeClr>
                </a:solidFill>
              </a:rPr>
              <a:t>організованих</a:t>
            </a:r>
            <a:r>
              <a:rPr lang="ru-RU" b="1" dirty="0">
                <a:solidFill>
                  <a:schemeClr val="tx1">
                    <a:lumMod val="85000"/>
                    <a:lumOff val="15000"/>
                  </a:schemeClr>
                </a:solidFill>
              </a:rPr>
              <a:t> </a:t>
            </a:r>
            <a:r>
              <a:rPr lang="ru-RU" b="1" dirty="0" err="1">
                <a:solidFill>
                  <a:schemeClr val="tx1">
                    <a:lumMod val="85000"/>
                    <a:lumOff val="15000"/>
                  </a:schemeClr>
                </a:solidFill>
              </a:rPr>
              <a:t>колективах</a:t>
            </a:r>
            <a:r>
              <a:rPr lang="ru-RU" b="1" dirty="0">
                <a:solidFill>
                  <a:schemeClr val="tx1">
                    <a:lumMod val="85000"/>
                    <a:lumOff val="15000"/>
                  </a:schemeClr>
                </a:solidFill>
              </a:rPr>
              <a:t> </a:t>
            </a:r>
            <a:r>
              <a:rPr lang="ru-RU" dirty="0">
                <a:solidFill>
                  <a:schemeClr val="tx1">
                    <a:lumMod val="85000"/>
                    <a:lumOff val="15000"/>
                  </a:schemeClr>
                </a:solidFill>
              </a:rPr>
              <a:t>з </a:t>
            </a:r>
            <a:r>
              <a:rPr lang="ru-RU" b="1" dirty="0" err="1">
                <a:solidFill>
                  <a:schemeClr val="tx1">
                    <a:lumMod val="85000"/>
                    <a:lumOff val="15000"/>
                  </a:schemeClr>
                </a:solidFill>
              </a:rPr>
              <a:t>певною</a:t>
            </a:r>
            <a:r>
              <a:rPr lang="ru-RU" b="1" dirty="0">
                <a:solidFill>
                  <a:schemeClr val="tx1">
                    <a:lumMod val="85000"/>
                    <a:lumOff val="15000"/>
                  </a:schemeClr>
                </a:solidFill>
              </a:rPr>
              <a:t> </a:t>
            </a:r>
            <a:r>
              <a:rPr lang="ru-RU" b="1" dirty="0" err="1">
                <a:solidFill>
                  <a:schemeClr val="tx1">
                    <a:lumMod val="85000"/>
                    <a:lumOff val="15000"/>
                  </a:schemeClr>
                </a:solidFill>
              </a:rPr>
              <a:t>особистою</a:t>
            </a:r>
            <a:r>
              <a:rPr lang="ru-RU" b="1" dirty="0">
                <a:solidFill>
                  <a:schemeClr val="tx1">
                    <a:lumMod val="85000"/>
                    <a:lumOff val="15000"/>
                  </a:schemeClr>
                </a:solidFill>
              </a:rPr>
              <a:t> метою</a:t>
            </a:r>
            <a:r>
              <a:rPr lang="ru-RU" dirty="0">
                <a:solidFill>
                  <a:schemeClr val="tx1">
                    <a:lumMod val="85000"/>
                    <a:lumOff val="15000"/>
                  </a:schemeClr>
                </a:solidFill>
              </a:rPr>
              <a:t> (</a:t>
            </a:r>
            <a:r>
              <a:rPr lang="ru-RU" dirty="0" err="1">
                <a:solidFill>
                  <a:schemeClr val="tx1">
                    <a:lumMod val="85000"/>
                    <a:lumOff val="15000"/>
                  </a:schemeClr>
                </a:solidFill>
              </a:rPr>
              <a:t>наприклад</a:t>
            </a:r>
            <a:r>
              <a:rPr lang="ru-RU" dirty="0">
                <a:solidFill>
                  <a:schemeClr val="tx1">
                    <a:lumMod val="85000"/>
                    <a:lumOff val="15000"/>
                  </a:schemeClr>
                </a:solidFill>
              </a:rPr>
              <a:t>, </a:t>
            </a:r>
            <a:r>
              <a:rPr lang="ru-RU" dirty="0" err="1">
                <a:solidFill>
                  <a:schemeClr val="tx1">
                    <a:lumMod val="85000"/>
                    <a:lumOff val="15000"/>
                  </a:schemeClr>
                </a:solidFill>
              </a:rPr>
              <a:t>бажання</a:t>
            </a:r>
            <a:r>
              <a:rPr lang="ru-RU" dirty="0">
                <a:solidFill>
                  <a:schemeClr val="tx1">
                    <a:lumMod val="85000"/>
                    <a:lumOff val="15000"/>
                  </a:schemeClr>
                </a:solidFill>
              </a:rPr>
              <a:t> </a:t>
            </a:r>
            <a:r>
              <a:rPr lang="ru-RU" dirty="0" err="1">
                <a:solidFill>
                  <a:schemeClr val="tx1">
                    <a:lumMod val="85000"/>
                    <a:lumOff val="15000"/>
                  </a:schemeClr>
                </a:solidFill>
              </a:rPr>
              <a:t>заслужити</a:t>
            </a:r>
            <a:r>
              <a:rPr lang="ru-RU" dirty="0">
                <a:solidFill>
                  <a:schemeClr val="tx1">
                    <a:lumMod val="85000"/>
                    <a:lumOff val="15000"/>
                  </a:schemeClr>
                </a:solidFill>
              </a:rPr>
              <a:t> </a:t>
            </a:r>
            <a:r>
              <a:rPr lang="ru-RU" dirty="0" smtClean="0">
                <a:solidFill>
                  <a:schemeClr val="tx1">
                    <a:lumMod val="85000"/>
                    <a:lumOff val="15000"/>
                  </a:schemeClr>
                </a:solidFill>
              </a:rPr>
              <a:t>авторитет).</a:t>
            </a:r>
            <a:endParaRPr lang="uk-UA" dirty="0">
              <a:solidFill>
                <a:schemeClr val="tx1">
                  <a:lumMod val="85000"/>
                  <a:lumOff val="15000"/>
                </a:schemeClr>
              </a:solidFill>
            </a:endParaRPr>
          </a:p>
          <a:p>
            <a:pPr fontAlgn="auto">
              <a:buFont typeface="Arial"/>
              <a:buChar char="•"/>
              <a:defRPr/>
            </a:pPr>
            <a:endParaRPr lang="uk-UA" dirty="0">
              <a:solidFill>
                <a:schemeClr val="tx1">
                  <a:lumMod val="85000"/>
                  <a:lumOff val="15000"/>
                </a:schemeClr>
              </a:solidFill>
            </a:endParaRPr>
          </a:p>
        </p:txBody>
      </p:sp>
      <p:pic>
        <p:nvPicPr>
          <p:cNvPr id="21507" name="Рисунок 3"/>
          <p:cNvPicPr>
            <a:picLocks noChangeAspect="1"/>
          </p:cNvPicPr>
          <p:nvPr/>
        </p:nvPicPr>
        <p:blipFill>
          <a:blip r:embed="rId2"/>
          <a:srcRect/>
          <a:stretch>
            <a:fillRect/>
          </a:stretch>
        </p:blipFill>
        <p:spPr bwMode="auto">
          <a:xfrm>
            <a:off x="382588" y="1454150"/>
            <a:ext cx="4606925" cy="485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Заголовок 1"/>
          <p:cNvSpPr>
            <a:spLocks noGrp="1"/>
          </p:cNvSpPr>
          <p:nvPr>
            <p:ph type="title"/>
          </p:nvPr>
        </p:nvSpPr>
        <p:spPr>
          <a:xfrm>
            <a:off x="1295400" y="685800"/>
            <a:ext cx="9601200" cy="1038225"/>
          </a:xfrm>
        </p:spPr>
        <p:txBody>
          <a:bodyPr/>
          <a:lstStyle/>
          <a:p>
            <a:r>
              <a:rPr lang="ru-RU" sz="2800" smtClean="0">
                <a:ln>
                  <a:noFill/>
                </a:ln>
              </a:rPr>
              <a:t>Закон № 8584 «Про внесення змін до деяких законодавчих актів України щодо протидії булінгу» від 16.01.2019</a:t>
            </a:r>
            <a:endParaRPr lang="uk-UA" sz="2800" smtClean="0">
              <a:ln>
                <a:noFill/>
              </a:ln>
            </a:endParaRPr>
          </a:p>
        </p:txBody>
      </p:sp>
      <p:sp>
        <p:nvSpPr>
          <p:cNvPr id="22530" name="Місце для вмісту 2"/>
          <p:cNvSpPr>
            <a:spLocks noGrp="1"/>
          </p:cNvSpPr>
          <p:nvPr>
            <p:ph idx="1"/>
          </p:nvPr>
        </p:nvSpPr>
        <p:spPr>
          <a:xfrm>
            <a:off x="1355725" y="2490788"/>
            <a:ext cx="9601200" cy="4151312"/>
          </a:xfrm>
        </p:spPr>
        <p:txBody>
          <a:bodyPr/>
          <a:lstStyle/>
          <a:p>
            <a:pPr marL="0" indent="0">
              <a:buFont typeface="Arial" charset="0"/>
              <a:buNone/>
            </a:pPr>
            <a:r>
              <a:rPr lang="uk-UA" sz="2800" smtClean="0"/>
              <a:t>Булінг (цькування), тобто діяння учасників освітнього процесу, які полягають у психологічному, фізичному, економічному, сексуальному насильстві, у тому числі із застосуванням засобів електронних комунікацій, що вчиняються стосовно малолітньої чи неповнолітньої особи або такою особою стосовно інших учасників освітнього процесу, внаслідок чого могла бути чи була заподіяна шкода психічному або фізичному здоров’ю потерпілого</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Заголовок 1"/>
          <p:cNvSpPr>
            <a:spLocks noGrp="1"/>
          </p:cNvSpPr>
          <p:nvPr>
            <p:ph type="title"/>
          </p:nvPr>
        </p:nvSpPr>
        <p:spPr/>
        <p:txBody>
          <a:bodyPr/>
          <a:lstStyle/>
          <a:p>
            <a:r>
              <a:rPr lang="uk-UA" smtClean="0">
                <a:ln>
                  <a:noFill/>
                </a:ln>
              </a:rPr>
              <a:t>Ознаки булінгу</a:t>
            </a:r>
          </a:p>
        </p:txBody>
      </p:sp>
      <p:sp>
        <p:nvSpPr>
          <p:cNvPr id="23554" name="Объект 2"/>
          <p:cNvSpPr>
            <a:spLocks noGrp="1"/>
          </p:cNvSpPr>
          <p:nvPr>
            <p:ph idx="1"/>
          </p:nvPr>
        </p:nvSpPr>
        <p:spPr/>
        <p:txBody>
          <a:bodyPr/>
          <a:lstStyle/>
          <a:p>
            <a:r>
              <a:rPr lang="uk-UA" smtClean="0"/>
              <a:t>упередженість і агресивність дій, спрямованих проти жертви;</a:t>
            </a:r>
          </a:p>
          <a:p>
            <a:r>
              <a:rPr lang="uk-UA" smtClean="0"/>
              <a:t>дисбаланс статусів кривдника і жертви, який може проявлятися у різному соціальному становищі, фізичних, фізіологічних, фінансових можливостях, культурній, релігійній або расовій належності;</a:t>
            </a:r>
          </a:p>
          <a:p>
            <a:r>
              <a:rPr lang="uk-UA" smtClean="0"/>
              <a:t>розуміння ймовірності повторення таких ситуацій;</a:t>
            </a:r>
          </a:p>
          <a:p>
            <a:r>
              <a:rPr lang="uk-UA" smtClean="0"/>
              <a:t>гостра емоційна реакція жертви на прояви булінгу.</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a:xfrm>
            <a:off x="1295400" y="431800"/>
            <a:ext cx="9601200" cy="731838"/>
          </a:xfrm>
        </p:spPr>
        <p:txBody>
          <a:bodyPr rtlCol="0">
            <a:normAutofit fontScale="90000"/>
          </a:bodyPr>
          <a:lstStyle/>
          <a:p>
            <a:pPr fontAlgn="auto">
              <a:spcAft>
                <a:spcPts val="0"/>
              </a:spcAft>
              <a:defRPr/>
            </a:pPr>
            <a:r>
              <a:rPr lang="uk-UA" dirty="0">
                <a:solidFill>
                  <a:schemeClr val="tx1">
                    <a:lumMod val="85000"/>
                    <a:lumOff val="15000"/>
                  </a:schemeClr>
                </a:solidFill>
              </a:rPr>
              <a:t>Види </a:t>
            </a:r>
            <a:r>
              <a:rPr lang="uk-UA" dirty="0" err="1">
                <a:solidFill>
                  <a:schemeClr val="tx1">
                    <a:lumMod val="85000"/>
                    <a:lumOff val="15000"/>
                  </a:schemeClr>
                </a:solidFill>
              </a:rPr>
              <a:t>булінгу</a:t>
            </a:r>
            <a:endParaRPr lang="uk-UA" dirty="0">
              <a:solidFill>
                <a:schemeClr val="tx1">
                  <a:lumMod val="85000"/>
                  <a:lumOff val="15000"/>
                </a:schemeClr>
              </a:solidFill>
            </a:endParaRPr>
          </a:p>
        </p:txBody>
      </p:sp>
      <p:graphicFrame>
        <p:nvGraphicFramePr>
          <p:cNvPr id="4" name="Объект 3">
            <a:extLst>
              <a:ext uri="{FF2B5EF4-FFF2-40B4-BE49-F238E27FC236}"/>
            </a:extLst>
          </p:cNvPr>
          <p:cNvGraphicFramePr>
            <a:graphicFrameLocks noGrp="1"/>
          </p:cNvGraphicFramePr>
          <p:nvPr>
            <p:ph idx="1"/>
          </p:nvPr>
        </p:nvGraphicFramePr>
        <p:xfrm>
          <a:off x="1295401" y="1162975"/>
          <a:ext cx="9601196" cy="4935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Заголовок 1"/>
          <p:cNvSpPr>
            <a:spLocks noGrp="1"/>
          </p:cNvSpPr>
          <p:nvPr>
            <p:ph type="title"/>
          </p:nvPr>
        </p:nvSpPr>
        <p:spPr/>
        <p:txBody>
          <a:bodyPr/>
          <a:lstStyle/>
          <a:p>
            <a:r>
              <a:rPr lang="ru-RU" smtClean="0">
                <a:ln>
                  <a:noFill/>
                </a:ln>
              </a:rPr>
              <a:t>Втягування дитини у роль жертви</a:t>
            </a:r>
            <a:endParaRPr lang="uk-UA" smtClean="0">
              <a:ln>
                <a:noFill/>
              </a:ln>
            </a:endParaRPr>
          </a:p>
        </p:txBody>
      </p:sp>
      <p:graphicFrame>
        <p:nvGraphicFramePr>
          <p:cNvPr id="4" name="Объект 3">
            <a:extLst>
              <a:ext uri="{FF2B5EF4-FFF2-40B4-BE49-F238E27FC236}"/>
            </a:extLst>
          </p:cNvPr>
          <p:cNvGraphicFramePr>
            <a:graphicFrameLocks noGrp="1"/>
          </p:cNvGraphicFramePr>
          <p:nvPr>
            <p:ph idx="1"/>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Заголовок 1"/>
          <p:cNvSpPr>
            <a:spLocks noGrp="1"/>
          </p:cNvSpPr>
          <p:nvPr>
            <p:ph type="title"/>
          </p:nvPr>
        </p:nvSpPr>
        <p:spPr/>
        <p:txBody>
          <a:bodyPr/>
          <a:lstStyle/>
          <a:p>
            <a:r>
              <a:rPr lang="uk-UA" smtClean="0">
                <a:ln>
                  <a:noFill/>
                </a:ln>
              </a:rPr>
              <a:t>Структура булінгу</a:t>
            </a:r>
          </a:p>
        </p:txBody>
      </p:sp>
      <p:graphicFrame>
        <p:nvGraphicFramePr>
          <p:cNvPr id="4" name="Объект 3">
            <a:extLst>
              <a:ext uri="{FF2B5EF4-FFF2-40B4-BE49-F238E27FC236}"/>
            </a:extLst>
          </p:cNvPr>
          <p:cNvGraphicFramePr>
            <a:graphicFrameLocks noGrp="1"/>
          </p:cNvGraphicFramePr>
          <p:nvPr>
            <p:ph idx="1"/>
          </p:nvPr>
        </p:nvGraphicFramePr>
        <p:xfrm>
          <a:off x="1295400" y="2068497"/>
          <a:ext cx="9601200" cy="38068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a:xfrm>
            <a:off x="1295400" y="982663"/>
            <a:ext cx="9601200" cy="668337"/>
          </a:xfrm>
        </p:spPr>
        <p:txBody>
          <a:bodyPr rtlCol="0">
            <a:normAutofit fontScale="90000"/>
          </a:bodyPr>
          <a:lstStyle/>
          <a:p>
            <a:pPr fontAlgn="auto">
              <a:spcAft>
                <a:spcPts val="0"/>
              </a:spcAft>
              <a:defRPr/>
            </a:pPr>
            <a:r>
              <a:rPr lang="uk-UA" dirty="0">
                <a:solidFill>
                  <a:schemeClr val="tx1">
                    <a:lumMod val="85000"/>
                    <a:lumOff val="15000"/>
                  </a:schemeClr>
                </a:solidFill>
              </a:rPr>
              <a:t>«Спільники» </a:t>
            </a:r>
            <a:r>
              <a:rPr lang="uk-UA" dirty="0" err="1">
                <a:solidFill>
                  <a:schemeClr val="tx1">
                    <a:lumMod val="85000"/>
                    <a:lumOff val="15000"/>
                  </a:schemeClr>
                </a:solidFill>
              </a:rPr>
              <a:t>булерів</a:t>
            </a:r>
            <a:endParaRPr lang="uk-UA" dirty="0">
              <a:solidFill>
                <a:schemeClr val="tx1">
                  <a:lumMod val="85000"/>
                  <a:lumOff val="15000"/>
                </a:schemeClr>
              </a:solidFill>
            </a:endParaRPr>
          </a:p>
        </p:txBody>
      </p:sp>
      <p:sp>
        <p:nvSpPr>
          <p:cNvPr id="27650" name="Объект 2"/>
          <p:cNvSpPr>
            <a:spLocks noGrp="1"/>
          </p:cNvSpPr>
          <p:nvPr>
            <p:ph idx="1"/>
          </p:nvPr>
        </p:nvSpPr>
        <p:spPr>
          <a:xfrm>
            <a:off x="1295400" y="1651000"/>
            <a:ext cx="9601200" cy="4224338"/>
          </a:xfrm>
        </p:spPr>
        <p:txBody>
          <a:bodyPr/>
          <a:lstStyle/>
          <a:p>
            <a:r>
              <a:rPr lang="uk-UA" smtClean="0"/>
              <a:t> - бояться бути на місці жертви;</a:t>
            </a:r>
            <a:br>
              <a:rPr lang="uk-UA" smtClean="0"/>
            </a:br>
            <a:r>
              <a:rPr lang="uk-UA" smtClean="0"/>
              <a:t>– не бажають виділятися з-поміж одногрупників;</a:t>
            </a:r>
            <a:br>
              <a:rPr lang="uk-UA" smtClean="0"/>
            </a:br>
            <a:r>
              <a:rPr lang="uk-UA" smtClean="0"/>
              <a:t>– цінують свої відносини з лідером;</a:t>
            </a:r>
            <a:br>
              <a:rPr lang="uk-UA" smtClean="0"/>
            </a:br>
            <a:r>
              <a:rPr lang="uk-UA" smtClean="0"/>
              <a:t>– піддаються впливу «сильних світу цього» у класі або навчальній групі;</a:t>
            </a:r>
            <a:br>
              <a:rPr lang="uk-UA" smtClean="0"/>
            </a:br>
            <a:r>
              <a:rPr lang="uk-UA" smtClean="0"/>
              <a:t>– не вміють співпереживати і співчувати іншим;</a:t>
            </a:r>
            <a:br>
              <a:rPr lang="uk-UA" smtClean="0"/>
            </a:br>
            <a:r>
              <a:rPr lang="uk-UA" smtClean="0"/>
              <a:t>– не мають власної ініціативи;</a:t>
            </a:r>
            <a:br>
              <a:rPr lang="uk-UA" smtClean="0"/>
            </a:br>
            <a:r>
              <a:rPr lang="uk-UA" smtClean="0"/>
              <a:t>– сприймають цькування як розвагу;</a:t>
            </a:r>
            <a:br>
              <a:rPr lang="uk-UA" smtClean="0"/>
            </a:br>
            <a:r>
              <a:rPr lang="uk-UA" smtClean="0"/>
              <a:t>– мають жорстоких батьків;</a:t>
            </a:r>
            <a:br>
              <a:rPr lang="uk-UA" smtClean="0"/>
            </a:br>
            <a:r>
              <a:rPr lang="uk-UA" smtClean="0"/>
              <a:t>– озлоблені однолітки, які мріють взяти реванш за свої приниження;</a:t>
            </a:r>
            <a:br>
              <a:rPr lang="uk-UA" smtClean="0"/>
            </a:br>
            <a:r>
              <a:rPr lang="uk-UA" smtClean="0"/>
              <a:t>– виховуються у неблагополучних сім’ях й відчули насильство.</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575</TotalTime>
  <Words>523</Words>
  <Application>Microsoft Office PowerPoint</Application>
  <PresentationFormat>Произвольный</PresentationFormat>
  <Paragraphs>41</Paragraphs>
  <Slides>17</Slides>
  <Notes>0</Notes>
  <HiddenSlides>0</HiddenSlides>
  <MMClips>0</MMClips>
  <ScaleCrop>false</ScaleCrop>
  <HeadingPairs>
    <vt:vector size="8" baseType="variant">
      <vt:variant>
        <vt:lpstr>Использованные шрифты</vt:lpstr>
      </vt:variant>
      <vt:variant>
        <vt:i4>3</vt:i4>
      </vt:variant>
      <vt:variant>
        <vt:lpstr>Шаблон оформления</vt:lpstr>
      </vt:variant>
      <vt:variant>
        <vt:i4>14</vt:i4>
      </vt:variant>
      <vt:variant>
        <vt:lpstr>Внедренные серверы OLE</vt:lpstr>
      </vt:variant>
      <vt:variant>
        <vt:i4>1</vt:i4>
      </vt:variant>
      <vt:variant>
        <vt:lpstr>Заголовки слайдов</vt:lpstr>
      </vt:variant>
      <vt:variant>
        <vt:i4>17</vt:i4>
      </vt:variant>
    </vt:vector>
  </HeadingPairs>
  <TitlesOfParts>
    <vt:vector size="35" baseType="lpstr">
      <vt:lpstr>Garamond</vt:lpstr>
      <vt:lpstr>Arial</vt:lpstr>
      <vt:lpstr>Calibri</vt:lpstr>
      <vt:lpstr>Натуральные материалы</vt:lpstr>
      <vt:lpstr>Натуральные материалы</vt:lpstr>
      <vt:lpstr>Натуральные материалы</vt:lpstr>
      <vt:lpstr>Натуральные материалы</vt:lpstr>
      <vt:lpstr>Натуральные материалы</vt:lpstr>
      <vt:lpstr>Натуральные материалы</vt:lpstr>
      <vt:lpstr>Натуральные материалы</vt:lpstr>
      <vt:lpstr>Натуральные материалы</vt:lpstr>
      <vt:lpstr>Натуральные материалы</vt:lpstr>
      <vt:lpstr>Натуральные материалы</vt:lpstr>
      <vt:lpstr>Натуральные материалы</vt:lpstr>
      <vt:lpstr>Натуральные материалы</vt:lpstr>
      <vt:lpstr>Натуральные материалы</vt:lpstr>
      <vt:lpstr>Натуральные материалы</vt:lpstr>
      <vt:lpstr>Диаграмма Microsoft Excel</vt:lpstr>
      <vt:lpstr>Запобігання та подолання булінгу</vt:lpstr>
      <vt:lpstr>Булінг</vt:lpstr>
      <vt:lpstr>Програма «Профілактика та подолання булінгу у закладах освіти» / укл.  Е. Воронцова </vt:lpstr>
      <vt:lpstr>Закон № 8584 «Про внесення змін до деяких законодавчих актів України щодо протидії булінгу» від 16.01.2019</vt:lpstr>
      <vt:lpstr>Ознаки булінгу</vt:lpstr>
      <vt:lpstr>Види булінгу</vt:lpstr>
      <vt:lpstr>Втягування дитини у роль жертви</vt:lpstr>
      <vt:lpstr>Структура булінгу</vt:lpstr>
      <vt:lpstr>«Спільники» булерів</vt:lpstr>
      <vt:lpstr>Жертвами можуть стати</vt:lpstr>
      <vt:lpstr>Слайд 11</vt:lpstr>
      <vt:lpstr>Слайд 12</vt:lpstr>
      <vt:lpstr>Опитування підлітків Києва</vt:lpstr>
      <vt:lpstr>7 кроків до припинення цькування</vt:lpstr>
      <vt:lpstr>Особливість запобігання</vt:lpstr>
      <vt:lpstr>Дорожня карта навчального закладу</vt:lpstr>
      <vt:lpstr>Спеціальний підрозділ поліції «ШОП» (шкільні офіцери поліції)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Запобігання та подолання булінгу</dc:title>
  <dc:creator>zheka</dc:creator>
  <cp:lastModifiedBy>Microsoft Office</cp:lastModifiedBy>
  <cp:revision>16</cp:revision>
  <dcterms:created xsi:type="dcterms:W3CDTF">2018-11-14T02:50:42Z</dcterms:created>
  <dcterms:modified xsi:type="dcterms:W3CDTF">2019-09-09T20:50:40Z</dcterms:modified>
</cp:coreProperties>
</file>