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 id="2147483685" r:id="rId3"/>
    <p:sldMasterId id="2147483697" r:id="rId4"/>
    <p:sldMasterId id="2147483709" r:id="rId5"/>
    <p:sldMasterId id="2147483722" r:id="rId6"/>
    <p:sldMasterId id="2147483734" r:id="rId7"/>
    <p:sldMasterId id="2147483747" r:id="rId8"/>
    <p:sldMasterId id="2147483759" r:id="rId9"/>
    <p:sldMasterId id="2147483819" r:id="rId10"/>
    <p:sldMasterId id="2147483855" r:id="rId11"/>
    <p:sldMasterId id="2147483867" r:id="rId12"/>
  </p:sldMasterIdLst>
  <p:notesMasterIdLst>
    <p:notesMasterId r:id="rId73"/>
  </p:notesMasterIdLst>
  <p:sldIdLst>
    <p:sldId id="258" r:id="rId13"/>
    <p:sldId id="299" r:id="rId14"/>
    <p:sldId id="300" r:id="rId15"/>
    <p:sldId id="301" r:id="rId16"/>
    <p:sldId id="302" r:id="rId17"/>
    <p:sldId id="303" r:id="rId18"/>
    <p:sldId id="304" r:id="rId19"/>
    <p:sldId id="306" r:id="rId20"/>
    <p:sldId id="307" r:id="rId21"/>
    <p:sldId id="285" r:id="rId22"/>
    <p:sldId id="273" r:id="rId23"/>
    <p:sldId id="272" r:id="rId24"/>
    <p:sldId id="281" r:id="rId25"/>
    <p:sldId id="280" r:id="rId26"/>
    <p:sldId id="327" r:id="rId27"/>
    <p:sldId id="328" r:id="rId28"/>
    <p:sldId id="329" r:id="rId29"/>
    <p:sldId id="330" r:id="rId30"/>
    <p:sldId id="274" r:id="rId31"/>
    <p:sldId id="276" r:id="rId32"/>
    <p:sldId id="305" r:id="rId33"/>
    <p:sldId id="283" r:id="rId34"/>
    <p:sldId id="331" r:id="rId35"/>
    <p:sldId id="332" r:id="rId36"/>
    <p:sldId id="333" r:id="rId37"/>
    <p:sldId id="287" r:id="rId38"/>
    <p:sldId id="289" r:id="rId39"/>
    <p:sldId id="290" r:id="rId40"/>
    <p:sldId id="291" r:id="rId41"/>
    <p:sldId id="292" r:id="rId42"/>
    <p:sldId id="293" r:id="rId43"/>
    <p:sldId id="294" r:id="rId44"/>
    <p:sldId id="295" r:id="rId45"/>
    <p:sldId id="296" r:id="rId46"/>
    <p:sldId id="297" r:id="rId47"/>
    <p:sldId id="325" r:id="rId48"/>
    <p:sldId id="324" r:id="rId49"/>
    <p:sldId id="271" r:id="rId50"/>
    <p:sldId id="277" r:id="rId51"/>
    <p:sldId id="286" r:id="rId52"/>
    <p:sldId id="25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256" r:id="rId68"/>
    <p:sldId id="278" r:id="rId69"/>
    <p:sldId id="270" r:id="rId70"/>
    <p:sldId id="268" r:id="rId71"/>
    <p:sldId id="326" r:id="rId72"/>
  </p:sldIdLst>
  <p:sldSz cx="9906000" cy="6858000" type="A4"/>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4" d="100"/>
          <a:sy n="74" d="100"/>
        </p:scale>
        <p:origin x="306" y="7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C2CBC2-6C40-42C0-A8C8-F2C7197A900C}" type="doc">
      <dgm:prSet loTypeId="urn:microsoft.com/office/officeart/2005/8/layout/StepDownProcess" loCatId="process" qsTypeId="urn:microsoft.com/office/officeart/2005/8/quickstyle/simple1" qsCatId="simple" csTypeId="urn:microsoft.com/office/officeart/2005/8/colors/accent2_3" csCatId="accent2" phldr="1"/>
      <dgm:spPr/>
      <dgm:t>
        <a:bodyPr/>
        <a:lstStyle/>
        <a:p>
          <a:endParaRPr lang="uk-UA"/>
        </a:p>
      </dgm:t>
    </dgm:pt>
    <dgm:pt modelId="{44990362-6743-42A9-997F-F2025999D567}">
      <dgm:prSet phldrT="[Текст]" custT="1">
        <dgm:style>
          <a:lnRef idx="1">
            <a:schemeClr val="accent2"/>
          </a:lnRef>
          <a:fillRef idx="3">
            <a:schemeClr val="accent2"/>
          </a:fillRef>
          <a:effectRef idx="2">
            <a:schemeClr val="accent2"/>
          </a:effectRef>
          <a:fontRef idx="minor">
            <a:schemeClr val="lt1"/>
          </a:fontRef>
        </dgm:style>
      </dgm:prSet>
      <dgm:spPr/>
      <dgm:t>
        <a:bodyPr/>
        <a:lstStyle/>
        <a:p>
          <a:r>
            <a:rPr lang="uk-UA" sz="1600" dirty="0"/>
            <a:t>Адаптація в університеті</a:t>
          </a:r>
        </a:p>
      </dgm:t>
    </dgm:pt>
    <dgm:pt modelId="{52FE33F1-CC1B-4F85-A322-9B8547E622FA}" type="parTrans" cxnId="{7E58B1C4-BD54-43B5-8BBB-5E4BDCE7A4D6}">
      <dgm:prSet/>
      <dgm:spPr/>
      <dgm:t>
        <a:bodyPr/>
        <a:lstStyle/>
        <a:p>
          <a:endParaRPr lang="uk-UA"/>
        </a:p>
      </dgm:t>
    </dgm:pt>
    <dgm:pt modelId="{6963DDC6-AED7-4887-8DED-FBB6409E1E66}" type="sibTrans" cxnId="{7E58B1C4-BD54-43B5-8BBB-5E4BDCE7A4D6}">
      <dgm:prSet/>
      <dgm:spPr/>
      <dgm:t>
        <a:bodyPr/>
        <a:lstStyle/>
        <a:p>
          <a:endParaRPr lang="uk-UA"/>
        </a:p>
      </dgm:t>
    </dgm:pt>
    <dgm:pt modelId="{6CA2C282-AF2D-4462-AC02-12B73A691F48}">
      <dgm:prSet phldrT="[Текст]"/>
      <dgm:spPr/>
      <dgm:t>
        <a:bodyPr/>
        <a:lstStyle/>
        <a:p>
          <a:endParaRPr lang="uk-UA" dirty="0"/>
        </a:p>
      </dgm:t>
    </dgm:pt>
    <dgm:pt modelId="{90F55FEE-AC2E-4660-81C3-27F1C81CDECB}" type="parTrans" cxnId="{BB86B09F-BFA0-48DD-9A46-5B93D0DBFABB}">
      <dgm:prSet/>
      <dgm:spPr/>
      <dgm:t>
        <a:bodyPr/>
        <a:lstStyle/>
        <a:p>
          <a:endParaRPr lang="uk-UA"/>
        </a:p>
      </dgm:t>
    </dgm:pt>
    <dgm:pt modelId="{1787332C-4036-45BD-8AA4-67F5E4C50D50}" type="sibTrans" cxnId="{BB86B09F-BFA0-48DD-9A46-5B93D0DBFABB}">
      <dgm:prSet/>
      <dgm:spPr/>
      <dgm:t>
        <a:bodyPr/>
        <a:lstStyle/>
        <a:p>
          <a:endParaRPr lang="uk-UA"/>
        </a:p>
      </dgm:t>
    </dgm:pt>
    <dgm:pt modelId="{300C1A43-67C0-4F2A-83AF-DA2A4398F68D}">
      <dgm:prSet phldrT="[Текст]" custT="1">
        <dgm:style>
          <a:lnRef idx="1">
            <a:schemeClr val="accent2"/>
          </a:lnRef>
          <a:fillRef idx="3">
            <a:schemeClr val="accent2"/>
          </a:fillRef>
          <a:effectRef idx="2">
            <a:schemeClr val="accent2"/>
          </a:effectRef>
          <a:fontRef idx="minor">
            <a:schemeClr val="lt1"/>
          </a:fontRef>
        </dgm:style>
      </dgm:prSet>
      <dgm:spPr/>
      <dgm:t>
        <a:bodyPr/>
        <a:lstStyle/>
        <a:p>
          <a:r>
            <a:rPr lang="uk-UA" sz="1600" dirty="0"/>
            <a:t>Знайомство з Києвом та Україною</a:t>
          </a:r>
        </a:p>
      </dgm:t>
    </dgm:pt>
    <dgm:pt modelId="{B64EECB9-15B6-4492-97CA-71206FAD6464}" type="parTrans" cxnId="{388ABAEA-7F53-4DB2-8912-D474BF48650F}">
      <dgm:prSet/>
      <dgm:spPr/>
      <dgm:t>
        <a:bodyPr/>
        <a:lstStyle/>
        <a:p>
          <a:endParaRPr lang="uk-UA"/>
        </a:p>
      </dgm:t>
    </dgm:pt>
    <dgm:pt modelId="{FCC8160F-6EAC-4277-9F58-FD5ACB32CC3C}" type="sibTrans" cxnId="{388ABAEA-7F53-4DB2-8912-D474BF48650F}">
      <dgm:prSet/>
      <dgm:spPr/>
      <dgm:t>
        <a:bodyPr/>
        <a:lstStyle/>
        <a:p>
          <a:endParaRPr lang="uk-UA"/>
        </a:p>
      </dgm:t>
    </dgm:pt>
    <dgm:pt modelId="{958340E2-096E-4E87-BC38-A073B9E80CA8}">
      <dgm:prSet phldrT="[Текст]" custT="1">
        <dgm:style>
          <a:lnRef idx="1">
            <a:schemeClr val="accent2"/>
          </a:lnRef>
          <a:fillRef idx="3">
            <a:schemeClr val="accent2"/>
          </a:fillRef>
          <a:effectRef idx="2">
            <a:schemeClr val="accent2"/>
          </a:effectRef>
          <a:fontRef idx="minor">
            <a:schemeClr val="lt1"/>
          </a:fontRef>
        </dgm:style>
      </dgm:prSet>
      <dgm:spPr/>
      <dgm:t>
        <a:bodyPr/>
        <a:lstStyle/>
        <a:p>
          <a:r>
            <a:rPr lang="uk-UA" sz="1600" dirty="0"/>
            <a:t>Професіоналізація виховання</a:t>
          </a:r>
        </a:p>
      </dgm:t>
    </dgm:pt>
    <dgm:pt modelId="{09D8B73A-15AC-47B2-B989-74A9A54D5A0D}" type="parTrans" cxnId="{2344DA1A-943B-4804-8035-78F27298643C}">
      <dgm:prSet/>
      <dgm:spPr/>
      <dgm:t>
        <a:bodyPr/>
        <a:lstStyle/>
        <a:p>
          <a:endParaRPr lang="uk-UA"/>
        </a:p>
      </dgm:t>
    </dgm:pt>
    <dgm:pt modelId="{C18DC21E-CA1A-4271-9FB2-569201509753}" type="sibTrans" cxnId="{2344DA1A-943B-4804-8035-78F27298643C}">
      <dgm:prSet/>
      <dgm:spPr/>
      <dgm:t>
        <a:bodyPr/>
        <a:lstStyle/>
        <a:p>
          <a:endParaRPr lang="uk-UA"/>
        </a:p>
      </dgm:t>
    </dgm:pt>
    <dgm:pt modelId="{AC96B426-C4FC-43A1-AC47-24C3A98A92EB}">
      <dgm:prSet custT="1">
        <dgm:style>
          <a:lnRef idx="1">
            <a:schemeClr val="accent2"/>
          </a:lnRef>
          <a:fillRef idx="3">
            <a:schemeClr val="accent2"/>
          </a:fillRef>
          <a:effectRef idx="2">
            <a:schemeClr val="accent2"/>
          </a:effectRef>
          <a:fontRef idx="minor">
            <a:schemeClr val="lt1"/>
          </a:fontRef>
        </dgm:style>
      </dgm:prSet>
      <dgm:spPr/>
      <dgm:t>
        <a:bodyPr/>
        <a:lstStyle/>
        <a:p>
          <a:r>
            <a:rPr lang="uk-UA" sz="1600" dirty="0"/>
            <a:t>Вдосконалення професійних якостей практикою</a:t>
          </a:r>
        </a:p>
      </dgm:t>
    </dgm:pt>
    <dgm:pt modelId="{48CDC280-DAAC-4E0E-9F16-2A0F1B3A0BFC}" type="parTrans" cxnId="{BB1B97AB-C345-411E-90A4-0B7B0E5BF842}">
      <dgm:prSet/>
      <dgm:spPr/>
      <dgm:t>
        <a:bodyPr/>
        <a:lstStyle/>
        <a:p>
          <a:endParaRPr lang="uk-UA"/>
        </a:p>
      </dgm:t>
    </dgm:pt>
    <dgm:pt modelId="{E7CB7522-88F8-42B3-9825-40D9F84968E5}" type="sibTrans" cxnId="{BB1B97AB-C345-411E-90A4-0B7B0E5BF842}">
      <dgm:prSet/>
      <dgm:spPr/>
      <dgm:t>
        <a:bodyPr/>
        <a:lstStyle/>
        <a:p>
          <a:endParaRPr lang="uk-UA"/>
        </a:p>
      </dgm:t>
    </dgm:pt>
    <dgm:pt modelId="{310E33F1-19D1-4356-94B6-C4AF593B6CC9}" type="pres">
      <dgm:prSet presAssocID="{3FC2CBC2-6C40-42C0-A8C8-F2C7197A900C}" presName="rootnode" presStyleCnt="0">
        <dgm:presLayoutVars>
          <dgm:chMax/>
          <dgm:chPref/>
          <dgm:dir/>
          <dgm:animLvl val="lvl"/>
        </dgm:presLayoutVars>
      </dgm:prSet>
      <dgm:spPr/>
      <dgm:t>
        <a:bodyPr/>
        <a:lstStyle/>
        <a:p>
          <a:endParaRPr lang="uk-UA"/>
        </a:p>
      </dgm:t>
    </dgm:pt>
    <dgm:pt modelId="{E4F53082-BC62-4168-B5BC-72E480BE2F58}" type="pres">
      <dgm:prSet presAssocID="{44990362-6743-42A9-997F-F2025999D567}" presName="composite" presStyleCnt="0"/>
      <dgm:spPr/>
    </dgm:pt>
    <dgm:pt modelId="{612EBF1C-3529-468E-8BDB-E53BBBE42C76}" type="pres">
      <dgm:prSet presAssocID="{44990362-6743-42A9-997F-F2025999D567}" presName="bentUpArrow1" presStyleLbl="alignImgPlace1" presStyleIdx="0" presStyleCnt="3" custLinFactNeighborX="4659" custLinFactNeighborY="-569"/>
      <dgm:spPr/>
    </dgm:pt>
    <dgm:pt modelId="{B741D824-CB72-4FE8-9BB3-27ADC6B76570}" type="pres">
      <dgm:prSet presAssocID="{44990362-6743-42A9-997F-F2025999D567}" presName="ParentText" presStyleLbl="node1" presStyleIdx="0" presStyleCnt="4" custScaleX="149274" custScaleY="58126" custLinFactNeighborX="4591" custLinFactNeighborY="-34715">
        <dgm:presLayoutVars>
          <dgm:chMax val="1"/>
          <dgm:chPref val="1"/>
          <dgm:bulletEnabled val="1"/>
        </dgm:presLayoutVars>
      </dgm:prSet>
      <dgm:spPr/>
      <dgm:t>
        <a:bodyPr/>
        <a:lstStyle/>
        <a:p>
          <a:endParaRPr lang="uk-UA"/>
        </a:p>
      </dgm:t>
    </dgm:pt>
    <dgm:pt modelId="{8949F2D5-F36F-43E9-AAD4-5451D0D85663}" type="pres">
      <dgm:prSet presAssocID="{44990362-6743-42A9-997F-F2025999D567}" presName="ChildText" presStyleLbl="revTx" presStyleIdx="0" presStyleCnt="3" custScaleX="104497">
        <dgm:presLayoutVars>
          <dgm:chMax val="0"/>
          <dgm:chPref val="0"/>
          <dgm:bulletEnabled val="1"/>
        </dgm:presLayoutVars>
      </dgm:prSet>
      <dgm:spPr/>
      <dgm:t>
        <a:bodyPr/>
        <a:lstStyle/>
        <a:p>
          <a:endParaRPr lang="uk-UA"/>
        </a:p>
      </dgm:t>
    </dgm:pt>
    <dgm:pt modelId="{29D8141D-D20A-49F7-A1DF-726AA1A3278F}" type="pres">
      <dgm:prSet presAssocID="{6963DDC6-AED7-4887-8DED-FBB6409E1E66}" presName="sibTrans" presStyleCnt="0"/>
      <dgm:spPr/>
    </dgm:pt>
    <dgm:pt modelId="{62E722E3-DC94-4A8B-9511-F5FA5849BB01}" type="pres">
      <dgm:prSet presAssocID="{300C1A43-67C0-4F2A-83AF-DA2A4398F68D}" presName="composite" presStyleCnt="0"/>
      <dgm:spPr/>
    </dgm:pt>
    <dgm:pt modelId="{7AA7163D-133D-4464-AE6E-7CF166B0AEB6}" type="pres">
      <dgm:prSet presAssocID="{300C1A43-67C0-4F2A-83AF-DA2A4398F68D}" presName="bentUpArrow1" presStyleLbl="alignImgPlace1" presStyleIdx="1" presStyleCnt="3"/>
      <dgm:spPr/>
    </dgm:pt>
    <dgm:pt modelId="{AF01737F-B478-4552-959B-1D17471D0842}" type="pres">
      <dgm:prSet presAssocID="{300C1A43-67C0-4F2A-83AF-DA2A4398F68D}" presName="ParentText" presStyleLbl="node1" presStyleIdx="1" presStyleCnt="4" custScaleX="172513" custScaleY="65358" custLinFactNeighborX="-77119" custLinFactNeighborY="-54971">
        <dgm:presLayoutVars>
          <dgm:chMax val="1"/>
          <dgm:chPref val="1"/>
          <dgm:bulletEnabled val="1"/>
        </dgm:presLayoutVars>
      </dgm:prSet>
      <dgm:spPr/>
      <dgm:t>
        <a:bodyPr/>
        <a:lstStyle/>
        <a:p>
          <a:endParaRPr lang="uk-UA"/>
        </a:p>
      </dgm:t>
    </dgm:pt>
    <dgm:pt modelId="{177398D8-B908-4914-8C01-9B538A76BCA2}" type="pres">
      <dgm:prSet presAssocID="{300C1A43-67C0-4F2A-83AF-DA2A4398F68D}" presName="ChildText" presStyleLbl="revTx" presStyleIdx="1" presStyleCnt="3">
        <dgm:presLayoutVars>
          <dgm:chMax val="0"/>
          <dgm:chPref val="0"/>
          <dgm:bulletEnabled val="1"/>
        </dgm:presLayoutVars>
      </dgm:prSet>
      <dgm:spPr/>
    </dgm:pt>
    <dgm:pt modelId="{31F6A8B2-160E-40A8-915E-80EBDEEC3913}" type="pres">
      <dgm:prSet presAssocID="{FCC8160F-6EAC-4277-9F58-FD5ACB32CC3C}" presName="sibTrans" presStyleCnt="0"/>
      <dgm:spPr/>
    </dgm:pt>
    <dgm:pt modelId="{67693211-EFD0-4C81-A7EA-529F6DA919AA}" type="pres">
      <dgm:prSet presAssocID="{958340E2-096E-4E87-BC38-A073B9E80CA8}" presName="composite" presStyleCnt="0"/>
      <dgm:spPr/>
    </dgm:pt>
    <dgm:pt modelId="{29185519-02C2-45B1-BA32-965F70C94E58}" type="pres">
      <dgm:prSet presAssocID="{958340E2-096E-4E87-BC38-A073B9E80CA8}" presName="bentUpArrow1" presStyleLbl="alignImgPlace1" presStyleIdx="2" presStyleCnt="3" custFlipVert="1" custFlipHor="1" custScaleX="90604" custScaleY="23998" custLinFactNeighborX="943" custLinFactNeighborY="-4274"/>
      <dgm:spPr/>
    </dgm:pt>
    <dgm:pt modelId="{323E2F3E-0380-4CAE-8A32-0A4F8562F3BD}" type="pres">
      <dgm:prSet presAssocID="{958340E2-096E-4E87-BC38-A073B9E80CA8}" presName="ParentText" presStyleLbl="node1" presStyleIdx="2" presStyleCnt="4" custScaleX="162934" custScaleY="63543" custLinFactX="-49622" custLinFactNeighborX="-100000" custLinFactNeighborY="-79751">
        <dgm:presLayoutVars>
          <dgm:chMax val="1"/>
          <dgm:chPref val="1"/>
          <dgm:bulletEnabled val="1"/>
        </dgm:presLayoutVars>
      </dgm:prSet>
      <dgm:spPr/>
      <dgm:t>
        <a:bodyPr/>
        <a:lstStyle/>
        <a:p>
          <a:endParaRPr lang="uk-UA"/>
        </a:p>
      </dgm:t>
    </dgm:pt>
    <dgm:pt modelId="{785792A1-8BCD-4D4B-8712-3880626A0930}" type="pres">
      <dgm:prSet presAssocID="{958340E2-096E-4E87-BC38-A073B9E80CA8}" presName="ChildText" presStyleLbl="revTx" presStyleIdx="2" presStyleCnt="3">
        <dgm:presLayoutVars>
          <dgm:chMax val="0"/>
          <dgm:chPref val="0"/>
          <dgm:bulletEnabled val="1"/>
        </dgm:presLayoutVars>
      </dgm:prSet>
      <dgm:spPr/>
    </dgm:pt>
    <dgm:pt modelId="{8D8F1F03-914D-4CE9-927F-F44DE14080FF}" type="pres">
      <dgm:prSet presAssocID="{C18DC21E-CA1A-4271-9FB2-569201509753}" presName="sibTrans" presStyleCnt="0"/>
      <dgm:spPr/>
    </dgm:pt>
    <dgm:pt modelId="{50E9540E-8A11-4B46-9E35-131E87BBC273}" type="pres">
      <dgm:prSet presAssocID="{AC96B426-C4FC-43A1-AC47-24C3A98A92EB}" presName="composite" presStyleCnt="0"/>
      <dgm:spPr/>
    </dgm:pt>
    <dgm:pt modelId="{CD58FB62-4CFA-4429-AD5C-0EE0D6DE26DE}" type="pres">
      <dgm:prSet presAssocID="{AC96B426-C4FC-43A1-AC47-24C3A98A92EB}" presName="ParentText" presStyleLbl="node1" presStyleIdx="3" presStyleCnt="4" custScaleX="192190" custScaleY="65885" custLinFactX="-100000" custLinFactNeighborX="-120962" custLinFactNeighborY="-65654">
        <dgm:presLayoutVars>
          <dgm:chMax val="1"/>
          <dgm:chPref val="1"/>
          <dgm:bulletEnabled val="1"/>
        </dgm:presLayoutVars>
      </dgm:prSet>
      <dgm:spPr/>
      <dgm:t>
        <a:bodyPr/>
        <a:lstStyle/>
        <a:p>
          <a:endParaRPr lang="uk-UA"/>
        </a:p>
      </dgm:t>
    </dgm:pt>
  </dgm:ptLst>
  <dgm:cxnLst>
    <dgm:cxn modelId="{7E58B1C4-BD54-43B5-8BBB-5E4BDCE7A4D6}" srcId="{3FC2CBC2-6C40-42C0-A8C8-F2C7197A900C}" destId="{44990362-6743-42A9-997F-F2025999D567}" srcOrd="0" destOrd="0" parTransId="{52FE33F1-CC1B-4F85-A322-9B8547E622FA}" sibTransId="{6963DDC6-AED7-4887-8DED-FBB6409E1E66}"/>
    <dgm:cxn modelId="{8B15C939-D4B5-4282-BF09-CA502F3223D2}" type="presOf" srcId="{3FC2CBC2-6C40-42C0-A8C8-F2C7197A900C}" destId="{310E33F1-19D1-4356-94B6-C4AF593B6CC9}" srcOrd="0" destOrd="0" presId="urn:microsoft.com/office/officeart/2005/8/layout/StepDownProcess"/>
    <dgm:cxn modelId="{D2AD1559-9028-4A8E-917C-F1FA69546F4C}" type="presOf" srcId="{44990362-6743-42A9-997F-F2025999D567}" destId="{B741D824-CB72-4FE8-9BB3-27ADC6B76570}" srcOrd="0" destOrd="0" presId="urn:microsoft.com/office/officeart/2005/8/layout/StepDownProcess"/>
    <dgm:cxn modelId="{BB86B09F-BFA0-48DD-9A46-5B93D0DBFABB}" srcId="{44990362-6743-42A9-997F-F2025999D567}" destId="{6CA2C282-AF2D-4462-AC02-12B73A691F48}" srcOrd="0" destOrd="0" parTransId="{90F55FEE-AC2E-4660-81C3-27F1C81CDECB}" sibTransId="{1787332C-4036-45BD-8AA4-67F5E4C50D50}"/>
    <dgm:cxn modelId="{388ABAEA-7F53-4DB2-8912-D474BF48650F}" srcId="{3FC2CBC2-6C40-42C0-A8C8-F2C7197A900C}" destId="{300C1A43-67C0-4F2A-83AF-DA2A4398F68D}" srcOrd="1" destOrd="0" parTransId="{B64EECB9-15B6-4492-97CA-71206FAD6464}" sibTransId="{FCC8160F-6EAC-4277-9F58-FD5ACB32CC3C}"/>
    <dgm:cxn modelId="{2344DA1A-943B-4804-8035-78F27298643C}" srcId="{3FC2CBC2-6C40-42C0-A8C8-F2C7197A900C}" destId="{958340E2-096E-4E87-BC38-A073B9E80CA8}" srcOrd="2" destOrd="0" parTransId="{09D8B73A-15AC-47B2-B989-74A9A54D5A0D}" sibTransId="{C18DC21E-CA1A-4271-9FB2-569201509753}"/>
    <dgm:cxn modelId="{9A039E83-64AF-4B00-B987-C2476BB69B41}" type="presOf" srcId="{6CA2C282-AF2D-4462-AC02-12B73A691F48}" destId="{8949F2D5-F36F-43E9-AAD4-5451D0D85663}" srcOrd="0" destOrd="0" presId="urn:microsoft.com/office/officeart/2005/8/layout/StepDownProcess"/>
    <dgm:cxn modelId="{75962CB4-AFC9-4E34-AB50-F3261273B7F0}" type="presOf" srcId="{AC96B426-C4FC-43A1-AC47-24C3A98A92EB}" destId="{CD58FB62-4CFA-4429-AD5C-0EE0D6DE26DE}" srcOrd="0" destOrd="0" presId="urn:microsoft.com/office/officeart/2005/8/layout/StepDownProcess"/>
    <dgm:cxn modelId="{D52943F0-4064-4574-8B23-36B52E21F615}" type="presOf" srcId="{958340E2-096E-4E87-BC38-A073B9E80CA8}" destId="{323E2F3E-0380-4CAE-8A32-0A4F8562F3BD}" srcOrd="0" destOrd="0" presId="urn:microsoft.com/office/officeart/2005/8/layout/StepDownProcess"/>
    <dgm:cxn modelId="{BB1B97AB-C345-411E-90A4-0B7B0E5BF842}" srcId="{3FC2CBC2-6C40-42C0-A8C8-F2C7197A900C}" destId="{AC96B426-C4FC-43A1-AC47-24C3A98A92EB}" srcOrd="3" destOrd="0" parTransId="{48CDC280-DAAC-4E0E-9F16-2A0F1B3A0BFC}" sibTransId="{E7CB7522-88F8-42B3-9825-40D9F84968E5}"/>
    <dgm:cxn modelId="{C3BDF5AF-D37E-49A6-8537-D5E34AE4B3C2}" type="presOf" srcId="{300C1A43-67C0-4F2A-83AF-DA2A4398F68D}" destId="{AF01737F-B478-4552-959B-1D17471D0842}" srcOrd="0" destOrd="0" presId="urn:microsoft.com/office/officeart/2005/8/layout/StepDownProcess"/>
    <dgm:cxn modelId="{D7270E38-4E09-4155-BBA2-BF576AE8933A}" type="presParOf" srcId="{310E33F1-19D1-4356-94B6-C4AF593B6CC9}" destId="{E4F53082-BC62-4168-B5BC-72E480BE2F58}" srcOrd="0" destOrd="0" presId="urn:microsoft.com/office/officeart/2005/8/layout/StepDownProcess"/>
    <dgm:cxn modelId="{E46E89CD-48F2-49E5-9212-0C3425E1F45D}" type="presParOf" srcId="{E4F53082-BC62-4168-B5BC-72E480BE2F58}" destId="{612EBF1C-3529-468E-8BDB-E53BBBE42C76}" srcOrd="0" destOrd="0" presId="urn:microsoft.com/office/officeart/2005/8/layout/StepDownProcess"/>
    <dgm:cxn modelId="{F86AE811-52E9-4896-925E-09E0A8C6D21D}" type="presParOf" srcId="{E4F53082-BC62-4168-B5BC-72E480BE2F58}" destId="{B741D824-CB72-4FE8-9BB3-27ADC6B76570}" srcOrd="1" destOrd="0" presId="urn:microsoft.com/office/officeart/2005/8/layout/StepDownProcess"/>
    <dgm:cxn modelId="{E9854A0A-7749-49D1-AB5E-C22B16547806}" type="presParOf" srcId="{E4F53082-BC62-4168-B5BC-72E480BE2F58}" destId="{8949F2D5-F36F-43E9-AAD4-5451D0D85663}" srcOrd="2" destOrd="0" presId="urn:microsoft.com/office/officeart/2005/8/layout/StepDownProcess"/>
    <dgm:cxn modelId="{67604166-FE29-45BF-95C3-6A68EFCDCEDE}" type="presParOf" srcId="{310E33F1-19D1-4356-94B6-C4AF593B6CC9}" destId="{29D8141D-D20A-49F7-A1DF-726AA1A3278F}" srcOrd="1" destOrd="0" presId="urn:microsoft.com/office/officeart/2005/8/layout/StepDownProcess"/>
    <dgm:cxn modelId="{105D3B44-F113-4317-A76F-39B02D07B60E}" type="presParOf" srcId="{310E33F1-19D1-4356-94B6-C4AF593B6CC9}" destId="{62E722E3-DC94-4A8B-9511-F5FA5849BB01}" srcOrd="2" destOrd="0" presId="urn:microsoft.com/office/officeart/2005/8/layout/StepDownProcess"/>
    <dgm:cxn modelId="{3A69924F-1C62-4DFA-81E5-DA275E05E7DD}" type="presParOf" srcId="{62E722E3-DC94-4A8B-9511-F5FA5849BB01}" destId="{7AA7163D-133D-4464-AE6E-7CF166B0AEB6}" srcOrd="0" destOrd="0" presId="urn:microsoft.com/office/officeart/2005/8/layout/StepDownProcess"/>
    <dgm:cxn modelId="{6566456F-F06B-4E74-B24F-ECF62399E3A0}" type="presParOf" srcId="{62E722E3-DC94-4A8B-9511-F5FA5849BB01}" destId="{AF01737F-B478-4552-959B-1D17471D0842}" srcOrd="1" destOrd="0" presId="urn:microsoft.com/office/officeart/2005/8/layout/StepDownProcess"/>
    <dgm:cxn modelId="{4472CC3D-BE2D-411F-8D58-4AE665E70068}" type="presParOf" srcId="{62E722E3-DC94-4A8B-9511-F5FA5849BB01}" destId="{177398D8-B908-4914-8C01-9B538A76BCA2}" srcOrd="2" destOrd="0" presId="urn:microsoft.com/office/officeart/2005/8/layout/StepDownProcess"/>
    <dgm:cxn modelId="{C34C4E55-DC74-4121-A46C-A0D92A7BE72C}" type="presParOf" srcId="{310E33F1-19D1-4356-94B6-C4AF593B6CC9}" destId="{31F6A8B2-160E-40A8-915E-80EBDEEC3913}" srcOrd="3" destOrd="0" presId="urn:microsoft.com/office/officeart/2005/8/layout/StepDownProcess"/>
    <dgm:cxn modelId="{2DC338D8-2ED3-4955-8FB0-B0BA91EDEB28}" type="presParOf" srcId="{310E33F1-19D1-4356-94B6-C4AF593B6CC9}" destId="{67693211-EFD0-4C81-A7EA-529F6DA919AA}" srcOrd="4" destOrd="0" presId="urn:microsoft.com/office/officeart/2005/8/layout/StepDownProcess"/>
    <dgm:cxn modelId="{E792EFAC-9E25-4DC4-B629-2C59D513FF17}" type="presParOf" srcId="{67693211-EFD0-4C81-A7EA-529F6DA919AA}" destId="{29185519-02C2-45B1-BA32-965F70C94E58}" srcOrd="0" destOrd="0" presId="urn:microsoft.com/office/officeart/2005/8/layout/StepDownProcess"/>
    <dgm:cxn modelId="{774265CF-1F59-4413-AA30-9C9952A0C410}" type="presParOf" srcId="{67693211-EFD0-4C81-A7EA-529F6DA919AA}" destId="{323E2F3E-0380-4CAE-8A32-0A4F8562F3BD}" srcOrd="1" destOrd="0" presId="urn:microsoft.com/office/officeart/2005/8/layout/StepDownProcess"/>
    <dgm:cxn modelId="{ECA70AF5-DE96-4A85-B71A-C33711ED551D}" type="presParOf" srcId="{67693211-EFD0-4C81-A7EA-529F6DA919AA}" destId="{785792A1-8BCD-4D4B-8712-3880626A0930}" srcOrd="2" destOrd="0" presId="urn:microsoft.com/office/officeart/2005/8/layout/StepDownProcess"/>
    <dgm:cxn modelId="{B8F649D3-0A17-4D99-9FBC-301184FDE029}" type="presParOf" srcId="{310E33F1-19D1-4356-94B6-C4AF593B6CC9}" destId="{8D8F1F03-914D-4CE9-927F-F44DE14080FF}" srcOrd="5" destOrd="0" presId="urn:microsoft.com/office/officeart/2005/8/layout/StepDownProcess"/>
    <dgm:cxn modelId="{ED34E6F8-58EE-4D4B-9614-95A232B105E5}" type="presParOf" srcId="{310E33F1-19D1-4356-94B6-C4AF593B6CC9}" destId="{50E9540E-8A11-4B46-9E35-131E87BBC273}" srcOrd="6" destOrd="0" presId="urn:microsoft.com/office/officeart/2005/8/layout/StepDownProcess"/>
    <dgm:cxn modelId="{C5CF2B4C-F545-45C2-BC8D-F0F891625C84}" type="presParOf" srcId="{50E9540E-8A11-4B46-9E35-131E87BBC273}" destId="{CD58FB62-4CFA-4429-AD5C-0EE0D6DE26DE}"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13EFD-C5CA-45C1-BA74-EA98C3751BC9}" type="datetimeFigureOut">
              <a:rPr lang="uk-UA" smtClean="0"/>
              <a:t>07.09.2018</a:t>
            </a:fld>
            <a:endParaRPr lang="uk-UA"/>
          </a:p>
        </p:txBody>
      </p:sp>
      <p:sp>
        <p:nvSpPr>
          <p:cNvPr id="4" name="Образ слайда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90806-6149-4665-9710-5CF85DEB5109}" type="slidenum">
              <a:rPr lang="uk-UA" smtClean="0"/>
              <a:t>‹#›</a:t>
            </a:fld>
            <a:endParaRPr lang="uk-UA"/>
          </a:p>
        </p:txBody>
      </p:sp>
    </p:spTree>
    <p:extLst>
      <p:ext uri="{BB962C8B-B14F-4D97-AF65-F5344CB8AC3E}">
        <p14:creationId xmlns:p14="http://schemas.microsoft.com/office/powerpoint/2010/main" val="419002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00150" y="1143000"/>
            <a:ext cx="4457700" cy="3086100"/>
          </a:xfrm>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C5E90806-6149-4665-9710-5CF85DEB5109}" type="slidenum">
              <a:rPr lang="uk-UA" smtClean="0"/>
              <a:t>12</a:t>
            </a:fld>
            <a:endParaRPr lang="uk-UA"/>
          </a:p>
        </p:txBody>
      </p:sp>
    </p:spTree>
    <p:extLst>
      <p:ext uri="{BB962C8B-B14F-4D97-AF65-F5344CB8AC3E}">
        <p14:creationId xmlns:p14="http://schemas.microsoft.com/office/powerpoint/2010/main" val="169251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9"/>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 xmlns:a16="http://schemas.microsoft.com/office/drawing/2014/main" id="{301C1693-7126-4706-BB48-B81D686FCFEB}"/>
              </a:ext>
            </a:extLst>
          </p:cNvPr>
          <p:cNvSpPr>
            <a:spLocks noGrp="1" noChangeArrowheads="1"/>
          </p:cNvSpPr>
          <p:nvPr>
            <p:ph type="dt" sz="half" idx="10"/>
          </p:nvPr>
        </p:nvSpPr>
        <p:spPr>
          <a:ln/>
        </p:spPr>
        <p:txBody>
          <a:bodyPr/>
          <a:lstStyle>
            <a:lvl1pPr>
              <a:defRPr/>
            </a:lvl1pPr>
          </a:lstStyle>
          <a:p>
            <a:pPr>
              <a:defRPr/>
            </a:pPr>
            <a:fld id="{6DF9C6AF-53DB-4966-8B29-C6C0E36958A9}" type="datetime1">
              <a:rPr lang="ru-RU" smtClean="0"/>
              <a:t>07.09.2018</a:t>
            </a:fld>
            <a:endParaRPr lang="ru-RU"/>
          </a:p>
        </p:txBody>
      </p:sp>
      <p:sp>
        <p:nvSpPr>
          <p:cNvPr id="5" name="Rectangle 5">
            <a:extLst>
              <a:ext uri="{FF2B5EF4-FFF2-40B4-BE49-F238E27FC236}">
                <a16:creationId xmlns="" xmlns:a16="http://schemas.microsoft.com/office/drawing/2014/main" id="{F1325BE7-6618-4B06-8160-8EB282435C6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10BA0CE0-AE5E-4C8C-8A3A-64559BD133CC}"/>
              </a:ext>
            </a:extLst>
          </p:cNvPr>
          <p:cNvSpPr>
            <a:spLocks noGrp="1" noChangeArrowheads="1"/>
          </p:cNvSpPr>
          <p:nvPr>
            <p:ph type="sldNum" sz="quarter" idx="12"/>
          </p:nvPr>
        </p:nvSpPr>
        <p:spPr>
          <a:ln/>
        </p:spPr>
        <p:txBody>
          <a:bodyPr/>
          <a:lstStyle>
            <a:lvl1pPr>
              <a:defRPr/>
            </a:lvl1pPr>
          </a:lstStyle>
          <a:p>
            <a:fld id="{89362536-C7F6-443F-964F-1A0153A45B5A}" type="slidenum">
              <a:rPr lang="ru-RU" altLang="ru-RU"/>
              <a:pPr/>
              <a:t>‹#›</a:t>
            </a:fld>
            <a:endParaRPr lang="ru-RU" altLang="ru-RU"/>
          </a:p>
        </p:txBody>
      </p:sp>
    </p:spTree>
    <p:extLst>
      <p:ext uri="{BB962C8B-B14F-4D97-AF65-F5344CB8AC3E}">
        <p14:creationId xmlns:p14="http://schemas.microsoft.com/office/powerpoint/2010/main" val="244940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DAD92DA1-DCB0-4967-911C-71F55B962659}"/>
              </a:ext>
            </a:extLst>
          </p:cNvPr>
          <p:cNvSpPr>
            <a:spLocks noGrp="1" noChangeArrowheads="1"/>
          </p:cNvSpPr>
          <p:nvPr>
            <p:ph type="dt" sz="half" idx="10"/>
          </p:nvPr>
        </p:nvSpPr>
        <p:spPr>
          <a:ln/>
        </p:spPr>
        <p:txBody>
          <a:bodyPr/>
          <a:lstStyle>
            <a:lvl1pPr>
              <a:defRPr/>
            </a:lvl1pPr>
          </a:lstStyle>
          <a:p>
            <a:pPr>
              <a:defRPr/>
            </a:pPr>
            <a:fld id="{71D25B27-8495-460C-873A-FB29130E3C73}" type="datetime1">
              <a:rPr lang="ru-RU" smtClean="0"/>
              <a:t>07.09.2018</a:t>
            </a:fld>
            <a:endParaRPr lang="ru-RU"/>
          </a:p>
        </p:txBody>
      </p:sp>
      <p:sp>
        <p:nvSpPr>
          <p:cNvPr id="5" name="Rectangle 5">
            <a:extLst>
              <a:ext uri="{FF2B5EF4-FFF2-40B4-BE49-F238E27FC236}">
                <a16:creationId xmlns="" xmlns:a16="http://schemas.microsoft.com/office/drawing/2014/main" id="{75BE6075-D71C-4936-B99E-5279AE51E080}"/>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C5764DD2-DAA6-4694-BA58-9EE15ABCADB9}"/>
              </a:ext>
            </a:extLst>
          </p:cNvPr>
          <p:cNvSpPr>
            <a:spLocks noGrp="1" noChangeArrowheads="1"/>
          </p:cNvSpPr>
          <p:nvPr>
            <p:ph type="sldNum" sz="quarter" idx="12"/>
          </p:nvPr>
        </p:nvSpPr>
        <p:spPr>
          <a:ln/>
        </p:spPr>
        <p:txBody>
          <a:bodyPr/>
          <a:lstStyle>
            <a:lvl1pPr>
              <a:defRPr/>
            </a:lvl1pPr>
          </a:lstStyle>
          <a:p>
            <a:fld id="{44CFEEB2-E1C6-476E-9A6B-719FAC6CDF7A}" type="slidenum">
              <a:rPr lang="ru-RU" altLang="ru-RU"/>
              <a:pPr/>
              <a:t>‹#›</a:t>
            </a:fld>
            <a:endParaRPr lang="ru-RU" altLang="ru-RU"/>
          </a:p>
        </p:txBody>
      </p:sp>
    </p:spTree>
    <p:extLst>
      <p:ext uri="{BB962C8B-B14F-4D97-AF65-F5344CB8AC3E}">
        <p14:creationId xmlns:p14="http://schemas.microsoft.com/office/powerpoint/2010/main" val="23089420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609600"/>
            <a:ext cx="5943600" cy="522288"/>
          </a:xfrm>
        </p:spPr>
        <p:txBody>
          <a:bodyPr lIns="45720" rIns="45720" bIns="0" anchor="b">
            <a:sp3d prstMaterial="softEdge"/>
          </a:bodyPr>
          <a:lstStyle>
            <a:lvl1pPr algn="ctr">
              <a:buNone/>
              <a:defRPr sz="2000" b="1"/>
            </a:lvl1pPr>
          </a:lstStyle>
          <a:p>
            <a:r>
              <a:rPr lang="ru-RU"/>
              <a:t>Образец заголовка</a:t>
            </a:r>
            <a:endParaRPr lang="en-US"/>
          </a:p>
        </p:txBody>
      </p:sp>
      <p:sp>
        <p:nvSpPr>
          <p:cNvPr id="3" name="Рисунок 2"/>
          <p:cNvSpPr>
            <a:spLocks noGrp="1"/>
          </p:cNvSpPr>
          <p:nvPr>
            <p:ph type="pic" idx="1"/>
          </p:nvPr>
        </p:nvSpPr>
        <p:spPr>
          <a:xfrm>
            <a:off x="1981200" y="1831975"/>
            <a:ext cx="59436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a:t>Вставка рисунка</a:t>
            </a:r>
            <a:endParaRPr lang="en-US" noProof="0" dirty="0"/>
          </a:p>
        </p:txBody>
      </p:sp>
      <p:sp>
        <p:nvSpPr>
          <p:cNvPr id="4" name="Текст 3"/>
          <p:cNvSpPr>
            <a:spLocks noGrp="1"/>
          </p:cNvSpPr>
          <p:nvPr>
            <p:ph type="body" sz="half" idx="2"/>
          </p:nvPr>
        </p:nvSpPr>
        <p:spPr>
          <a:xfrm>
            <a:off x="1981200" y="1166787"/>
            <a:ext cx="59436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a:t>Образец текста</a:t>
            </a:r>
          </a:p>
        </p:txBody>
      </p:sp>
      <p:sp>
        <p:nvSpPr>
          <p:cNvPr id="5"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7" name="Номер слайда 22"/>
          <p:cNvSpPr>
            <a:spLocks noGrp="1"/>
          </p:cNvSpPr>
          <p:nvPr>
            <p:ph type="sldNum" sz="quarter" idx="12"/>
          </p:nvPr>
        </p:nvSpPr>
        <p:spPr/>
        <p:txBody>
          <a:bodyPr/>
          <a:lstStyle>
            <a:lvl1pPr>
              <a:defRPr/>
            </a:lvl1pPr>
          </a:lstStyle>
          <a:p>
            <a:fld id="{BD9375C5-0C05-409E-B11E-8A4152AD7CDD}" type="slidenum">
              <a:rPr lang="ru-RU" altLang="uk-UA"/>
              <a:pPr/>
              <a:t>‹#›</a:t>
            </a:fld>
            <a:endParaRPr lang="ru-RU" altLang="uk-UA"/>
          </a:p>
        </p:txBody>
      </p:sp>
    </p:spTree>
    <p:extLst>
      <p:ext uri="{BB962C8B-B14F-4D97-AF65-F5344CB8AC3E}">
        <p14:creationId xmlns:p14="http://schemas.microsoft.com/office/powerpoint/2010/main" val="6154374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A695C7A8-F9D6-49BB-832D-A4AC4F8AECB0}" type="slidenum">
              <a:rPr lang="ru-RU" altLang="uk-UA"/>
              <a:pPr/>
              <a:t>‹#›</a:t>
            </a:fld>
            <a:endParaRPr lang="ru-RU" altLang="uk-UA"/>
          </a:p>
        </p:txBody>
      </p:sp>
    </p:spTree>
    <p:extLst>
      <p:ext uri="{BB962C8B-B14F-4D97-AF65-F5344CB8AC3E}">
        <p14:creationId xmlns:p14="http://schemas.microsoft.com/office/powerpoint/2010/main" val="34568998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42"/>
            <a:ext cx="222885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95300" y="274642"/>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E84A040C-8B41-4934-9663-72F8D99185B2}" type="slidenum">
              <a:rPr lang="ru-RU" altLang="uk-UA"/>
              <a:pPr/>
              <a:t>‹#›</a:t>
            </a:fld>
            <a:endParaRPr lang="ru-RU" altLang="uk-UA"/>
          </a:p>
        </p:txBody>
      </p:sp>
    </p:spTree>
    <p:extLst>
      <p:ext uri="{BB962C8B-B14F-4D97-AF65-F5344CB8AC3E}">
        <p14:creationId xmlns:p14="http://schemas.microsoft.com/office/powerpoint/2010/main" val="2612107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906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0" y="0"/>
            <a:ext cx="9906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Rectangle 12"/>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Oval 13"/>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1596611" y="5052549"/>
            <a:ext cx="6106761"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85715" y="3132290"/>
            <a:ext cx="7773297"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434012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238250" y="731520"/>
            <a:ext cx="69342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946724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906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9906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202629" y="2172648"/>
            <a:ext cx="6463888"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190975" y="4607511"/>
            <a:ext cx="6468035"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11432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238249" y="731519"/>
            <a:ext cx="3625596"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5032248" y="731520"/>
            <a:ext cx="3625596"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8011447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250" y="731520"/>
            <a:ext cx="3625596"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52817" y="1400327"/>
            <a:ext cx="3625596"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34577" y="731520"/>
            <a:ext cx="3625596"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5032111" y="1399032"/>
            <a:ext cx="3625596"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8719007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1594304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2083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42"/>
            <a:ext cx="22288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95300" y="274642"/>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2AF51EFA-740C-42E2-8956-670E0A63B8DB}"/>
              </a:ext>
            </a:extLst>
          </p:cNvPr>
          <p:cNvSpPr>
            <a:spLocks noGrp="1" noChangeArrowheads="1"/>
          </p:cNvSpPr>
          <p:nvPr>
            <p:ph type="dt" sz="half" idx="10"/>
          </p:nvPr>
        </p:nvSpPr>
        <p:spPr>
          <a:ln/>
        </p:spPr>
        <p:txBody>
          <a:bodyPr/>
          <a:lstStyle>
            <a:lvl1pPr>
              <a:defRPr/>
            </a:lvl1pPr>
          </a:lstStyle>
          <a:p>
            <a:pPr>
              <a:defRPr/>
            </a:pPr>
            <a:fld id="{A90665A0-450F-4E07-B20F-97D207EAE25C}" type="datetime1">
              <a:rPr lang="ru-RU" smtClean="0"/>
              <a:t>07.09.2018</a:t>
            </a:fld>
            <a:endParaRPr lang="ru-RU"/>
          </a:p>
        </p:txBody>
      </p:sp>
      <p:sp>
        <p:nvSpPr>
          <p:cNvPr id="5" name="Rectangle 5">
            <a:extLst>
              <a:ext uri="{FF2B5EF4-FFF2-40B4-BE49-F238E27FC236}">
                <a16:creationId xmlns="" xmlns:a16="http://schemas.microsoft.com/office/drawing/2014/main" id="{5800797F-BB94-4315-A893-F60C6416FEF5}"/>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A6F55E35-B0A4-4309-AF98-3E319F36B2B7}"/>
              </a:ext>
            </a:extLst>
          </p:cNvPr>
          <p:cNvSpPr>
            <a:spLocks noGrp="1" noChangeArrowheads="1"/>
          </p:cNvSpPr>
          <p:nvPr>
            <p:ph type="sldNum" sz="quarter" idx="12"/>
          </p:nvPr>
        </p:nvSpPr>
        <p:spPr>
          <a:ln/>
        </p:spPr>
        <p:txBody>
          <a:bodyPr/>
          <a:lstStyle>
            <a:lvl1pPr>
              <a:defRPr/>
            </a:lvl1pPr>
          </a:lstStyle>
          <a:p>
            <a:fld id="{8AC3DA98-A2B2-42FD-A939-0B659B33A54A}" type="slidenum">
              <a:rPr lang="ru-RU" altLang="ru-RU"/>
              <a:pPr/>
              <a:t>‹#›</a:t>
            </a:fld>
            <a:endParaRPr lang="ru-RU" altLang="ru-RU"/>
          </a:p>
        </p:txBody>
      </p:sp>
    </p:spTree>
    <p:extLst>
      <p:ext uri="{BB962C8B-B14F-4D97-AF65-F5344CB8AC3E}">
        <p14:creationId xmlns:p14="http://schemas.microsoft.com/office/powerpoint/2010/main" val="2970891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09020" y="2209804"/>
            <a:ext cx="3939092"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976309" y="731520"/>
            <a:ext cx="4351842"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65413" y="3497802"/>
            <a:ext cx="3671048"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1800768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906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0" y="0"/>
            <a:ext cx="9906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Oval 10"/>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4848106" y="1143000"/>
            <a:ext cx="44577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51044" y="1010486"/>
            <a:ext cx="4001957"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87875" y="4464421"/>
            <a:ext cx="6915500"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3456534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063750" y="731519"/>
            <a:ext cx="69342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740784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9905" y="376521"/>
            <a:ext cx="222885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601124" y="731523"/>
            <a:ext cx="523172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507730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57199" y="1371600"/>
            <a:ext cx="89154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a:t>Образец заголовка</a:t>
            </a:r>
            <a:endParaRPr lang="en-US"/>
          </a:p>
        </p:txBody>
      </p:sp>
      <p:sp>
        <p:nvSpPr>
          <p:cNvPr id="9" name="Подзаголовок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FE079044-8760-4E93-AB88-F7B5D3E37AB5}" type="slidenum">
              <a:rPr lang="ru-RU" altLang="uk-UA"/>
              <a:pPr/>
              <a:t>‹#›</a:t>
            </a:fld>
            <a:endParaRPr lang="ru-RU" altLang="uk-UA"/>
          </a:p>
        </p:txBody>
      </p:sp>
    </p:spTree>
    <p:extLst>
      <p:ext uri="{BB962C8B-B14F-4D97-AF65-F5344CB8AC3E}">
        <p14:creationId xmlns:p14="http://schemas.microsoft.com/office/powerpoint/2010/main" val="9815410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4EFCE00A-91E5-4CEE-A5A8-F8BA328E5280}" type="slidenum">
              <a:rPr lang="ru-RU" altLang="uk-UA"/>
              <a:pPr/>
              <a:t>‹#›</a:t>
            </a:fld>
            <a:endParaRPr lang="ru-RU" altLang="uk-UA"/>
          </a:p>
        </p:txBody>
      </p:sp>
    </p:spTree>
    <p:extLst>
      <p:ext uri="{BB962C8B-B14F-4D97-AF65-F5344CB8AC3E}">
        <p14:creationId xmlns:p14="http://schemas.microsoft.com/office/powerpoint/2010/main" val="11245368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33550" y="609600"/>
            <a:ext cx="767715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a:t>Образец заголовка</a:t>
            </a:r>
            <a:endParaRPr lang="en-US"/>
          </a:p>
        </p:txBody>
      </p:sp>
      <p:sp>
        <p:nvSpPr>
          <p:cNvPr id="3" name="Текст 2"/>
          <p:cNvSpPr>
            <a:spLocks noGrp="1"/>
          </p:cNvSpPr>
          <p:nvPr>
            <p:ph type="body" idx="1"/>
          </p:nvPr>
        </p:nvSpPr>
        <p:spPr>
          <a:xfrm>
            <a:off x="1733550" y="2507786"/>
            <a:ext cx="767715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5"/>
          <p:cNvSpPr>
            <a:spLocks noGrp="1"/>
          </p:cNvSpPr>
          <p:nvPr>
            <p:ph type="sldNum" sz="quarter" idx="12"/>
          </p:nvPr>
        </p:nvSpPr>
        <p:spPr/>
        <p:txBody>
          <a:bodyPr/>
          <a:lstStyle>
            <a:lvl1pPr>
              <a:defRPr/>
            </a:lvl1pPr>
          </a:lstStyle>
          <a:p>
            <a:fld id="{37E2F32E-A519-40AD-A027-CB0D4C2A50F8}" type="slidenum">
              <a:rPr lang="ru-RU" altLang="uk-UA"/>
              <a:pPr/>
              <a:t>‹#›</a:t>
            </a:fld>
            <a:endParaRPr lang="ru-RU" altLang="uk-UA"/>
          </a:p>
        </p:txBody>
      </p:sp>
    </p:spTree>
    <p:extLst>
      <p:ext uri="{BB962C8B-B14F-4D97-AF65-F5344CB8AC3E}">
        <p14:creationId xmlns:p14="http://schemas.microsoft.com/office/powerpoint/2010/main" val="2783232516"/>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95300" y="1600204"/>
            <a:ext cx="437515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5035550" y="1600204"/>
            <a:ext cx="437515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7" name="Номер слайда 22"/>
          <p:cNvSpPr>
            <a:spLocks noGrp="1"/>
          </p:cNvSpPr>
          <p:nvPr>
            <p:ph type="sldNum" sz="quarter" idx="12"/>
          </p:nvPr>
        </p:nvSpPr>
        <p:spPr/>
        <p:txBody>
          <a:bodyPr/>
          <a:lstStyle>
            <a:lvl1pPr>
              <a:defRPr/>
            </a:lvl1pPr>
          </a:lstStyle>
          <a:p>
            <a:fld id="{33DF5703-A46D-4B70-A511-E7D47247A6E0}" type="slidenum">
              <a:rPr lang="ru-RU" altLang="uk-UA"/>
              <a:pPr/>
              <a:t>‹#›</a:t>
            </a:fld>
            <a:endParaRPr lang="ru-RU" altLang="uk-UA"/>
          </a:p>
        </p:txBody>
      </p:sp>
    </p:spTree>
    <p:extLst>
      <p:ext uri="{BB962C8B-B14F-4D97-AF65-F5344CB8AC3E}">
        <p14:creationId xmlns:p14="http://schemas.microsoft.com/office/powerpoint/2010/main" val="42596955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89154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95300" y="1535113"/>
            <a:ext cx="437687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5032113" y="1535113"/>
            <a:ext cx="4378589"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495300" y="2362204"/>
            <a:ext cx="4376870"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5032113" y="2362204"/>
            <a:ext cx="4378589"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8"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9" name="Номер слайда 22"/>
          <p:cNvSpPr>
            <a:spLocks noGrp="1"/>
          </p:cNvSpPr>
          <p:nvPr>
            <p:ph type="sldNum" sz="quarter" idx="12"/>
          </p:nvPr>
        </p:nvSpPr>
        <p:spPr/>
        <p:txBody>
          <a:bodyPr/>
          <a:lstStyle>
            <a:lvl1pPr>
              <a:defRPr/>
            </a:lvl1pPr>
          </a:lstStyle>
          <a:p>
            <a:fld id="{B5CEAA50-7E00-49F8-9B8B-E607054074F0}" type="slidenum">
              <a:rPr lang="ru-RU" altLang="uk-UA"/>
              <a:pPr/>
              <a:t>‹#›</a:t>
            </a:fld>
            <a:endParaRPr lang="ru-RU" altLang="uk-UA"/>
          </a:p>
        </p:txBody>
      </p:sp>
    </p:spTree>
    <p:extLst>
      <p:ext uri="{BB962C8B-B14F-4D97-AF65-F5344CB8AC3E}">
        <p14:creationId xmlns:p14="http://schemas.microsoft.com/office/powerpoint/2010/main" val="7129124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4"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5" name="Номер слайда 22"/>
          <p:cNvSpPr>
            <a:spLocks noGrp="1"/>
          </p:cNvSpPr>
          <p:nvPr>
            <p:ph type="sldNum" sz="quarter" idx="12"/>
          </p:nvPr>
        </p:nvSpPr>
        <p:spPr/>
        <p:txBody>
          <a:bodyPr/>
          <a:lstStyle>
            <a:lvl1pPr>
              <a:defRPr/>
            </a:lvl1pPr>
          </a:lstStyle>
          <a:p>
            <a:fld id="{263D13FB-CC7E-4E06-845B-D4DBE06C5B36}" type="slidenum">
              <a:rPr lang="ru-RU" altLang="uk-UA"/>
              <a:pPr/>
              <a:t>‹#›</a:t>
            </a:fld>
            <a:endParaRPr lang="ru-RU" altLang="uk-UA"/>
          </a:p>
        </p:txBody>
      </p:sp>
    </p:spTree>
    <p:extLst>
      <p:ext uri="{BB962C8B-B14F-4D97-AF65-F5344CB8AC3E}">
        <p14:creationId xmlns:p14="http://schemas.microsoft.com/office/powerpoint/2010/main" val="467260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p:spPr>
        <p:txBody>
          <a:bodyPr/>
          <a:lstStyle/>
          <a:p>
            <a:r>
              <a:rPr lang="ru-RU"/>
              <a:t>Образец заголовка</a:t>
            </a:r>
          </a:p>
        </p:txBody>
      </p:sp>
      <p:sp>
        <p:nvSpPr>
          <p:cNvPr id="3" name="Таблица 2"/>
          <p:cNvSpPr>
            <a:spLocks noGrp="1"/>
          </p:cNvSpPr>
          <p:nvPr>
            <p:ph type="tbl" idx="1"/>
          </p:nvPr>
        </p:nvSpPr>
        <p:spPr>
          <a:xfrm>
            <a:off x="495300" y="1600204"/>
            <a:ext cx="8915400" cy="4525963"/>
          </a:xfrm>
        </p:spPr>
        <p:txBody>
          <a:bodyPr/>
          <a:lstStyle/>
          <a:p>
            <a:pPr lvl="0"/>
            <a:endParaRPr lang="ru-RU" noProof="0"/>
          </a:p>
        </p:txBody>
      </p:sp>
      <p:sp>
        <p:nvSpPr>
          <p:cNvPr id="4" name="Rectangle 4">
            <a:extLst>
              <a:ext uri="{FF2B5EF4-FFF2-40B4-BE49-F238E27FC236}">
                <a16:creationId xmlns="" xmlns:a16="http://schemas.microsoft.com/office/drawing/2014/main" id="{9E047FFB-ED7D-40B5-B1A3-F18F3E1D575F}"/>
              </a:ext>
            </a:extLst>
          </p:cNvPr>
          <p:cNvSpPr>
            <a:spLocks noGrp="1" noChangeArrowheads="1"/>
          </p:cNvSpPr>
          <p:nvPr>
            <p:ph type="dt" sz="half" idx="10"/>
          </p:nvPr>
        </p:nvSpPr>
        <p:spPr>
          <a:ln/>
        </p:spPr>
        <p:txBody>
          <a:bodyPr/>
          <a:lstStyle>
            <a:lvl1pPr>
              <a:defRPr/>
            </a:lvl1pPr>
          </a:lstStyle>
          <a:p>
            <a:pPr>
              <a:defRPr/>
            </a:pPr>
            <a:fld id="{67EF279D-D4FA-4F69-94DD-CD23C7DB5086}" type="datetime1">
              <a:rPr lang="ru-RU" smtClean="0"/>
              <a:t>07.09.2018</a:t>
            </a:fld>
            <a:endParaRPr lang="ru-RU"/>
          </a:p>
        </p:txBody>
      </p:sp>
      <p:sp>
        <p:nvSpPr>
          <p:cNvPr id="5" name="Rectangle 5">
            <a:extLst>
              <a:ext uri="{FF2B5EF4-FFF2-40B4-BE49-F238E27FC236}">
                <a16:creationId xmlns="" xmlns:a16="http://schemas.microsoft.com/office/drawing/2014/main" id="{A1E9F6A0-A3E6-4152-8C9A-D3481C1269D8}"/>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75F057BC-A6FB-43A5-8F4F-3CC2354ADBA2}"/>
              </a:ext>
            </a:extLst>
          </p:cNvPr>
          <p:cNvSpPr>
            <a:spLocks noGrp="1" noChangeArrowheads="1"/>
          </p:cNvSpPr>
          <p:nvPr>
            <p:ph type="sldNum" sz="quarter" idx="12"/>
          </p:nvPr>
        </p:nvSpPr>
        <p:spPr>
          <a:ln/>
        </p:spPr>
        <p:txBody>
          <a:bodyPr/>
          <a:lstStyle>
            <a:lvl1pPr>
              <a:defRPr/>
            </a:lvl1pPr>
          </a:lstStyle>
          <a:p>
            <a:fld id="{11CAACBA-99BE-4276-B774-92BD1875D538}" type="slidenum">
              <a:rPr lang="ru-RU" altLang="ru-RU"/>
              <a:pPr/>
              <a:t>‹#›</a:t>
            </a:fld>
            <a:endParaRPr lang="ru-RU" altLang="ru-RU"/>
          </a:p>
        </p:txBody>
      </p:sp>
    </p:spTree>
    <p:extLst>
      <p:ext uri="{BB962C8B-B14F-4D97-AF65-F5344CB8AC3E}">
        <p14:creationId xmlns:p14="http://schemas.microsoft.com/office/powerpoint/2010/main" val="18388716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4" name="Номер слайда 22"/>
          <p:cNvSpPr>
            <a:spLocks noGrp="1"/>
          </p:cNvSpPr>
          <p:nvPr>
            <p:ph type="sldNum" sz="quarter" idx="12"/>
          </p:nvPr>
        </p:nvSpPr>
        <p:spPr/>
        <p:txBody>
          <a:bodyPr/>
          <a:lstStyle>
            <a:lvl1pPr>
              <a:defRPr/>
            </a:lvl1pPr>
          </a:lstStyle>
          <a:p>
            <a:fld id="{381F4629-B57D-44B8-B836-2EE833303C44}" type="slidenum">
              <a:rPr lang="ru-RU" altLang="uk-UA"/>
              <a:pPr/>
              <a:t>‹#›</a:t>
            </a:fld>
            <a:endParaRPr lang="ru-RU" altLang="uk-UA"/>
          </a:p>
        </p:txBody>
      </p:sp>
    </p:spTree>
    <p:extLst>
      <p:ext uri="{BB962C8B-B14F-4D97-AF65-F5344CB8AC3E}">
        <p14:creationId xmlns:p14="http://schemas.microsoft.com/office/powerpoint/2010/main" val="2970017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1" y="273050"/>
            <a:ext cx="3259006"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a:t>Образец заголовка</a:t>
            </a:r>
            <a:endParaRPr lang="en-US"/>
          </a:p>
        </p:txBody>
      </p:sp>
      <p:sp>
        <p:nvSpPr>
          <p:cNvPr id="3" name="Текст 2"/>
          <p:cNvSpPr>
            <a:spLocks noGrp="1"/>
          </p:cNvSpPr>
          <p:nvPr>
            <p:ph type="body" idx="2"/>
          </p:nvPr>
        </p:nvSpPr>
        <p:spPr>
          <a:xfrm>
            <a:off x="495301" y="1524004"/>
            <a:ext cx="3259006"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a:t>Образец текста</a:t>
            </a:r>
          </a:p>
        </p:txBody>
      </p:sp>
      <p:sp>
        <p:nvSpPr>
          <p:cNvPr id="4" name="Содержимое 3"/>
          <p:cNvSpPr>
            <a:spLocks noGrp="1"/>
          </p:cNvSpPr>
          <p:nvPr>
            <p:ph sz="half" idx="1"/>
          </p:nvPr>
        </p:nvSpPr>
        <p:spPr>
          <a:xfrm>
            <a:off x="3872971" y="273054"/>
            <a:ext cx="5537729" cy="5853113"/>
          </a:xfrm>
        </p:spPr>
        <p:txBody>
          <a:bodyPr/>
          <a:lstStyle>
            <a:lvl1pPr>
              <a:defRPr sz="2600"/>
            </a:lvl1pPr>
            <a:lvl2pPr>
              <a:defRPr sz="2400"/>
            </a:lvl2pPr>
            <a:lvl3pPr>
              <a:defRPr sz="2200"/>
            </a:lvl3pPr>
            <a:lvl4pPr>
              <a:defRPr sz="20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7" name="Номер слайда 22"/>
          <p:cNvSpPr>
            <a:spLocks noGrp="1"/>
          </p:cNvSpPr>
          <p:nvPr>
            <p:ph type="sldNum" sz="quarter" idx="12"/>
          </p:nvPr>
        </p:nvSpPr>
        <p:spPr/>
        <p:txBody>
          <a:bodyPr/>
          <a:lstStyle>
            <a:lvl1pPr>
              <a:defRPr/>
            </a:lvl1pPr>
          </a:lstStyle>
          <a:p>
            <a:fld id="{F8EE2FD4-965E-4071-9303-FB665107DF47}" type="slidenum">
              <a:rPr lang="ru-RU" altLang="uk-UA"/>
              <a:pPr/>
              <a:t>‹#›</a:t>
            </a:fld>
            <a:endParaRPr lang="ru-RU" altLang="uk-UA"/>
          </a:p>
        </p:txBody>
      </p:sp>
    </p:spTree>
    <p:extLst>
      <p:ext uri="{BB962C8B-B14F-4D97-AF65-F5344CB8AC3E}">
        <p14:creationId xmlns:p14="http://schemas.microsoft.com/office/powerpoint/2010/main" val="840449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609600"/>
            <a:ext cx="5943600" cy="522288"/>
          </a:xfrm>
        </p:spPr>
        <p:txBody>
          <a:bodyPr lIns="45720" rIns="45720" bIns="0" anchor="b">
            <a:sp3d prstMaterial="softEdge"/>
          </a:bodyPr>
          <a:lstStyle>
            <a:lvl1pPr algn="ctr">
              <a:buNone/>
              <a:defRPr sz="2000" b="1"/>
            </a:lvl1pPr>
          </a:lstStyle>
          <a:p>
            <a:r>
              <a:rPr lang="ru-RU"/>
              <a:t>Образец заголовка</a:t>
            </a:r>
            <a:endParaRPr lang="en-US"/>
          </a:p>
        </p:txBody>
      </p:sp>
      <p:sp>
        <p:nvSpPr>
          <p:cNvPr id="3" name="Рисунок 2"/>
          <p:cNvSpPr>
            <a:spLocks noGrp="1"/>
          </p:cNvSpPr>
          <p:nvPr>
            <p:ph type="pic" idx="1"/>
          </p:nvPr>
        </p:nvSpPr>
        <p:spPr>
          <a:xfrm>
            <a:off x="1981200" y="1831975"/>
            <a:ext cx="59436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a:t>Вставка рисунка</a:t>
            </a:r>
            <a:endParaRPr lang="en-US" noProof="0" dirty="0"/>
          </a:p>
        </p:txBody>
      </p:sp>
      <p:sp>
        <p:nvSpPr>
          <p:cNvPr id="4" name="Текст 3"/>
          <p:cNvSpPr>
            <a:spLocks noGrp="1"/>
          </p:cNvSpPr>
          <p:nvPr>
            <p:ph type="body" sz="half" idx="2"/>
          </p:nvPr>
        </p:nvSpPr>
        <p:spPr>
          <a:xfrm>
            <a:off x="1981200" y="1166787"/>
            <a:ext cx="59436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a:t>Образец текста</a:t>
            </a:r>
          </a:p>
        </p:txBody>
      </p:sp>
      <p:sp>
        <p:nvSpPr>
          <p:cNvPr id="5"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7" name="Номер слайда 22"/>
          <p:cNvSpPr>
            <a:spLocks noGrp="1"/>
          </p:cNvSpPr>
          <p:nvPr>
            <p:ph type="sldNum" sz="quarter" idx="12"/>
          </p:nvPr>
        </p:nvSpPr>
        <p:spPr/>
        <p:txBody>
          <a:bodyPr/>
          <a:lstStyle>
            <a:lvl1pPr>
              <a:defRPr/>
            </a:lvl1pPr>
          </a:lstStyle>
          <a:p>
            <a:fld id="{BD9375C5-0C05-409E-B11E-8A4152AD7CDD}" type="slidenum">
              <a:rPr lang="ru-RU" altLang="uk-UA"/>
              <a:pPr/>
              <a:t>‹#›</a:t>
            </a:fld>
            <a:endParaRPr lang="ru-RU" altLang="uk-UA"/>
          </a:p>
        </p:txBody>
      </p:sp>
    </p:spTree>
    <p:extLst>
      <p:ext uri="{BB962C8B-B14F-4D97-AF65-F5344CB8AC3E}">
        <p14:creationId xmlns:p14="http://schemas.microsoft.com/office/powerpoint/2010/main" val="39058247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A695C7A8-F9D6-49BB-832D-A4AC4F8AECB0}" type="slidenum">
              <a:rPr lang="ru-RU" altLang="uk-UA"/>
              <a:pPr/>
              <a:t>‹#›</a:t>
            </a:fld>
            <a:endParaRPr lang="ru-RU" altLang="uk-UA"/>
          </a:p>
        </p:txBody>
      </p:sp>
    </p:spTree>
    <p:extLst>
      <p:ext uri="{BB962C8B-B14F-4D97-AF65-F5344CB8AC3E}">
        <p14:creationId xmlns:p14="http://schemas.microsoft.com/office/powerpoint/2010/main" val="17572887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42"/>
            <a:ext cx="222885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95300" y="274642"/>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E84A040C-8B41-4934-9663-72F8D99185B2}" type="slidenum">
              <a:rPr lang="ru-RU" altLang="uk-UA"/>
              <a:pPr/>
              <a:t>‹#›</a:t>
            </a:fld>
            <a:endParaRPr lang="ru-RU" altLang="uk-UA"/>
          </a:p>
        </p:txBody>
      </p:sp>
    </p:spTree>
    <p:extLst>
      <p:ext uri="{BB962C8B-B14F-4D97-AF65-F5344CB8AC3E}">
        <p14:creationId xmlns:p14="http://schemas.microsoft.com/office/powerpoint/2010/main" val="18730421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9"/>
            <a:ext cx="8420100" cy="1470025"/>
          </a:xfrm>
        </p:spPr>
        <p:txBody>
          <a:bodyPr/>
          <a:lstStyle/>
          <a:p>
            <a:r>
              <a:rPr lang="uk-UA"/>
              <a:t>Зразок заголовка</a:t>
            </a:r>
          </a:p>
        </p:txBody>
      </p:sp>
      <p:sp>
        <p:nvSpPr>
          <p:cNvPr id="3" name="Пі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Зразок підзаголовка</a:t>
            </a:r>
          </a:p>
        </p:txBody>
      </p:sp>
      <p:sp>
        <p:nvSpPr>
          <p:cNvPr id="4"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6" name="Місце для номера слайда 5"/>
          <p:cNvSpPr>
            <a:spLocks noGrp="1"/>
          </p:cNvSpPr>
          <p:nvPr>
            <p:ph type="sldNum" sz="quarter" idx="12"/>
          </p:nvPr>
        </p:nvSpPr>
        <p:spPr/>
        <p:txBody>
          <a:bodyPr/>
          <a:lstStyle>
            <a:lvl1pPr>
              <a:defRPr/>
            </a:lvl1pPr>
          </a:lstStyle>
          <a:p>
            <a:fld id="{3C32E464-F135-4258-8B43-86B44D180674}" type="slidenum">
              <a:rPr lang="ru-RU" altLang="uk-UA"/>
              <a:pPr/>
              <a:t>‹#›</a:t>
            </a:fld>
            <a:endParaRPr lang="ru-RU" altLang="uk-UA"/>
          </a:p>
        </p:txBody>
      </p:sp>
    </p:spTree>
    <p:extLst>
      <p:ext uri="{BB962C8B-B14F-4D97-AF65-F5344CB8AC3E}">
        <p14:creationId xmlns:p14="http://schemas.microsoft.com/office/powerpoint/2010/main" val="16581350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6" name="Місце для номера слайда 5"/>
          <p:cNvSpPr>
            <a:spLocks noGrp="1"/>
          </p:cNvSpPr>
          <p:nvPr>
            <p:ph type="sldNum" sz="quarter" idx="12"/>
          </p:nvPr>
        </p:nvSpPr>
        <p:spPr/>
        <p:txBody>
          <a:bodyPr/>
          <a:lstStyle>
            <a:lvl1pPr>
              <a:defRPr/>
            </a:lvl1pPr>
          </a:lstStyle>
          <a:p>
            <a:fld id="{F888F1B9-98D1-4084-81B4-1DADCD612E3B}" type="slidenum">
              <a:rPr lang="ru-RU" altLang="uk-UA"/>
              <a:pPr/>
              <a:t>‹#›</a:t>
            </a:fld>
            <a:endParaRPr lang="ru-RU" altLang="uk-UA"/>
          </a:p>
        </p:txBody>
      </p:sp>
    </p:spTree>
    <p:extLst>
      <p:ext uri="{BB962C8B-B14F-4D97-AF65-F5344CB8AC3E}">
        <p14:creationId xmlns:p14="http://schemas.microsoft.com/office/powerpoint/2010/main" val="4340210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4"/>
            <a:ext cx="8420100" cy="1362075"/>
          </a:xfrm>
        </p:spPr>
        <p:txBody>
          <a:bodyPr anchor="t"/>
          <a:lstStyle>
            <a:lvl1pPr algn="l">
              <a:defRPr sz="4000" b="1" cap="all"/>
            </a:lvl1pPr>
          </a:lstStyle>
          <a:p>
            <a:r>
              <a:rPr lang="uk-UA"/>
              <a:t>Зразок заголовка</a:t>
            </a:r>
          </a:p>
        </p:txBody>
      </p:sp>
      <p:sp>
        <p:nvSpPr>
          <p:cNvPr id="3" name="Місце для тексту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6" name="Місце для номера слайда 5"/>
          <p:cNvSpPr>
            <a:spLocks noGrp="1"/>
          </p:cNvSpPr>
          <p:nvPr>
            <p:ph type="sldNum" sz="quarter" idx="12"/>
          </p:nvPr>
        </p:nvSpPr>
        <p:spPr/>
        <p:txBody>
          <a:bodyPr/>
          <a:lstStyle>
            <a:lvl1pPr>
              <a:defRPr/>
            </a:lvl1pPr>
          </a:lstStyle>
          <a:p>
            <a:fld id="{3B4E4A10-CC12-4838-872E-F94D11F0CE35}" type="slidenum">
              <a:rPr lang="ru-RU" altLang="uk-UA"/>
              <a:pPr/>
              <a:t>‹#›</a:t>
            </a:fld>
            <a:endParaRPr lang="ru-RU" altLang="uk-UA"/>
          </a:p>
        </p:txBody>
      </p:sp>
    </p:spTree>
    <p:extLst>
      <p:ext uri="{BB962C8B-B14F-4D97-AF65-F5344CB8AC3E}">
        <p14:creationId xmlns:p14="http://schemas.microsoft.com/office/powerpoint/2010/main" val="5988639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6"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7" name="Місце для номера слайда 5"/>
          <p:cNvSpPr>
            <a:spLocks noGrp="1"/>
          </p:cNvSpPr>
          <p:nvPr>
            <p:ph type="sldNum" sz="quarter" idx="12"/>
          </p:nvPr>
        </p:nvSpPr>
        <p:spPr/>
        <p:txBody>
          <a:bodyPr/>
          <a:lstStyle>
            <a:lvl1pPr>
              <a:defRPr/>
            </a:lvl1pPr>
          </a:lstStyle>
          <a:p>
            <a:fld id="{13CFD3DF-2C3B-46CF-82D9-D011857B198B}" type="slidenum">
              <a:rPr lang="ru-RU" altLang="uk-UA"/>
              <a:pPr/>
              <a:t>‹#›</a:t>
            </a:fld>
            <a:endParaRPr lang="ru-RU" altLang="uk-UA"/>
          </a:p>
        </p:txBody>
      </p:sp>
    </p:spTree>
    <p:extLst>
      <p:ext uri="{BB962C8B-B14F-4D97-AF65-F5344CB8AC3E}">
        <p14:creationId xmlns:p14="http://schemas.microsoft.com/office/powerpoint/2010/main" val="3349056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a:t>Зразок заголовка</a:t>
            </a:r>
          </a:p>
        </p:txBody>
      </p:sp>
      <p:sp>
        <p:nvSpPr>
          <p:cNvPr id="3" name="Місце для тексту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5032113"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8"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9" name="Місце для номера слайда 5"/>
          <p:cNvSpPr>
            <a:spLocks noGrp="1"/>
          </p:cNvSpPr>
          <p:nvPr>
            <p:ph type="sldNum" sz="quarter" idx="12"/>
          </p:nvPr>
        </p:nvSpPr>
        <p:spPr/>
        <p:txBody>
          <a:bodyPr/>
          <a:lstStyle>
            <a:lvl1pPr>
              <a:defRPr/>
            </a:lvl1pPr>
          </a:lstStyle>
          <a:p>
            <a:fld id="{21012FC6-694B-4186-B3DF-7D948DDC12D0}" type="slidenum">
              <a:rPr lang="ru-RU" altLang="uk-UA"/>
              <a:pPr/>
              <a:t>‹#›</a:t>
            </a:fld>
            <a:endParaRPr lang="ru-RU" altLang="uk-UA"/>
          </a:p>
        </p:txBody>
      </p:sp>
    </p:spTree>
    <p:extLst>
      <p:ext uri="{BB962C8B-B14F-4D97-AF65-F5344CB8AC3E}">
        <p14:creationId xmlns:p14="http://schemas.microsoft.com/office/powerpoint/2010/main" val="2190849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9"/>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0CDB377-D01E-49D0-9702-279F83965366}" type="datetime1">
              <a:rPr lang="ru-RU" smtClean="0"/>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019884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4"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5" name="Місце для номера слайда 5"/>
          <p:cNvSpPr>
            <a:spLocks noGrp="1"/>
          </p:cNvSpPr>
          <p:nvPr>
            <p:ph type="sldNum" sz="quarter" idx="12"/>
          </p:nvPr>
        </p:nvSpPr>
        <p:spPr/>
        <p:txBody>
          <a:bodyPr/>
          <a:lstStyle>
            <a:lvl1pPr>
              <a:defRPr/>
            </a:lvl1pPr>
          </a:lstStyle>
          <a:p>
            <a:fld id="{CD9CD592-69D4-417F-B2D4-677899B75127}" type="slidenum">
              <a:rPr lang="ru-RU" altLang="uk-UA"/>
              <a:pPr/>
              <a:t>‹#›</a:t>
            </a:fld>
            <a:endParaRPr lang="ru-RU" altLang="uk-UA"/>
          </a:p>
        </p:txBody>
      </p:sp>
    </p:spTree>
    <p:extLst>
      <p:ext uri="{BB962C8B-B14F-4D97-AF65-F5344CB8AC3E}">
        <p14:creationId xmlns:p14="http://schemas.microsoft.com/office/powerpoint/2010/main" val="4121232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3"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4" name="Місце для номера слайда 5"/>
          <p:cNvSpPr>
            <a:spLocks noGrp="1"/>
          </p:cNvSpPr>
          <p:nvPr>
            <p:ph type="sldNum" sz="quarter" idx="12"/>
          </p:nvPr>
        </p:nvSpPr>
        <p:spPr/>
        <p:txBody>
          <a:bodyPr/>
          <a:lstStyle>
            <a:lvl1pPr>
              <a:defRPr/>
            </a:lvl1pPr>
          </a:lstStyle>
          <a:p>
            <a:fld id="{7DEDF875-2666-408B-9286-B2B90A13122A}" type="slidenum">
              <a:rPr lang="ru-RU" altLang="uk-UA"/>
              <a:pPr/>
              <a:t>‹#›</a:t>
            </a:fld>
            <a:endParaRPr lang="ru-RU" altLang="uk-UA"/>
          </a:p>
        </p:txBody>
      </p:sp>
    </p:spTree>
    <p:extLst>
      <p:ext uri="{BB962C8B-B14F-4D97-AF65-F5344CB8AC3E}">
        <p14:creationId xmlns:p14="http://schemas.microsoft.com/office/powerpoint/2010/main" val="26281056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1" y="273050"/>
            <a:ext cx="3259006" cy="1162050"/>
          </a:xfrm>
        </p:spPr>
        <p:txBody>
          <a:bodyPr anchor="b"/>
          <a:lstStyle>
            <a:lvl1pPr algn="l">
              <a:defRPr sz="2000" b="1"/>
            </a:lvl1pPr>
          </a:lstStyle>
          <a:p>
            <a:r>
              <a:rPr lang="uk-UA"/>
              <a:t>Зразок заголовка</a:t>
            </a:r>
          </a:p>
        </p:txBody>
      </p:sp>
      <p:sp>
        <p:nvSpPr>
          <p:cNvPr id="3" name="Місце для вмісту 2"/>
          <p:cNvSpPr>
            <a:spLocks noGrp="1"/>
          </p:cNvSpPr>
          <p:nvPr>
            <p:ph idx="1"/>
          </p:nvPr>
        </p:nvSpPr>
        <p:spPr>
          <a:xfrm>
            <a:off x="3872971" y="27305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495301"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6"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7" name="Місце для номера слайда 5"/>
          <p:cNvSpPr>
            <a:spLocks noGrp="1"/>
          </p:cNvSpPr>
          <p:nvPr>
            <p:ph type="sldNum" sz="quarter" idx="12"/>
          </p:nvPr>
        </p:nvSpPr>
        <p:spPr/>
        <p:txBody>
          <a:bodyPr/>
          <a:lstStyle>
            <a:lvl1pPr>
              <a:defRPr/>
            </a:lvl1pPr>
          </a:lstStyle>
          <a:p>
            <a:fld id="{994D7B84-F7B3-4AED-A8FF-C6FD1B5CB323}" type="slidenum">
              <a:rPr lang="ru-RU" altLang="uk-UA"/>
              <a:pPr/>
              <a:t>‹#›</a:t>
            </a:fld>
            <a:endParaRPr lang="ru-RU" altLang="uk-UA"/>
          </a:p>
        </p:txBody>
      </p:sp>
    </p:spTree>
    <p:extLst>
      <p:ext uri="{BB962C8B-B14F-4D97-AF65-F5344CB8AC3E}">
        <p14:creationId xmlns:p14="http://schemas.microsoft.com/office/powerpoint/2010/main" val="25886686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uk-UA"/>
              <a:t>Зразок заголовка</a:t>
            </a:r>
          </a:p>
        </p:txBody>
      </p:sp>
      <p:sp>
        <p:nvSpPr>
          <p:cNvPr id="3" name="Місце для зображення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Місце для тексту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6"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7" name="Місце для номера слайда 5"/>
          <p:cNvSpPr>
            <a:spLocks noGrp="1"/>
          </p:cNvSpPr>
          <p:nvPr>
            <p:ph type="sldNum" sz="quarter" idx="12"/>
          </p:nvPr>
        </p:nvSpPr>
        <p:spPr/>
        <p:txBody>
          <a:bodyPr/>
          <a:lstStyle>
            <a:lvl1pPr>
              <a:defRPr/>
            </a:lvl1pPr>
          </a:lstStyle>
          <a:p>
            <a:fld id="{13B0DD3A-1236-43E1-988C-30F3C6C8BF9E}" type="slidenum">
              <a:rPr lang="ru-RU" altLang="uk-UA"/>
              <a:pPr/>
              <a:t>‹#›</a:t>
            </a:fld>
            <a:endParaRPr lang="ru-RU" altLang="uk-UA"/>
          </a:p>
        </p:txBody>
      </p:sp>
    </p:spTree>
    <p:extLst>
      <p:ext uri="{BB962C8B-B14F-4D97-AF65-F5344CB8AC3E}">
        <p14:creationId xmlns:p14="http://schemas.microsoft.com/office/powerpoint/2010/main" val="1795134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6" name="Місце для номера слайда 5"/>
          <p:cNvSpPr>
            <a:spLocks noGrp="1"/>
          </p:cNvSpPr>
          <p:nvPr>
            <p:ph type="sldNum" sz="quarter" idx="12"/>
          </p:nvPr>
        </p:nvSpPr>
        <p:spPr/>
        <p:txBody>
          <a:bodyPr/>
          <a:lstStyle>
            <a:lvl1pPr>
              <a:defRPr/>
            </a:lvl1pPr>
          </a:lstStyle>
          <a:p>
            <a:fld id="{9ABF994A-B965-4881-98DD-ACA9E4B9AC3A}" type="slidenum">
              <a:rPr lang="ru-RU" altLang="uk-UA"/>
              <a:pPr/>
              <a:t>‹#›</a:t>
            </a:fld>
            <a:endParaRPr lang="ru-RU" altLang="uk-UA"/>
          </a:p>
        </p:txBody>
      </p:sp>
    </p:spTree>
    <p:extLst>
      <p:ext uri="{BB962C8B-B14F-4D97-AF65-F5344CB8AC3E}">
        <p14:creationId xmlns:p14="http://schemas.microsoft.com/office/powerpoint/2010/main" val="25997510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7181850" y="274642"/>
            <a:ext cx="2228850" cy="5851525"/>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495300" y="274642"/>
            <a:ext cx="6521450" cy="5851525"/>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lvl1pPr>
              <a:defRPr/>
            </a:lvl1pPr>
          </a:lstStyle>
          <a:p>
            <a:pPr>
              <a:defRPr/>
            </a:pPr>
            <a:endParaRPr lang="ru-RU">
              <a:solidFill>
                <a:prstClr val="white">
                  <a:tint val="75000"/>
                </a:prstClr>
              </a:solidFill>
            </a:endParaRPr>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solidFill>
                <a:prstClr val="white">
                  <a:tint val="75000"/>
                </a:prstClr>
              </a:solidFill>
            </a:endParaRPr>
          </a:p>
        </p:txBody>
      </p:sp>
      <p:sp>
        <p:nvSpPr>
          <p:cNvPr id="6" name="Місце для номера слайда 5"/>
          <p:cNvSpPr>
            <a:spLocks noGrp="1"/>
          </p:cNvSpPr>
          <p:nvPr>
            <p:ph type="sldNum" sz="quarter" idx="12"/>
          </p:nvPr>
        </p:nvSpPr>
        <p:spPr/>
        <p:txBody>
          <a:bodyPr/>
          <a:lstStyle>
            <a:lvl1pPr>
              <a:defRPr/>
            </a:lvl1pPr>
          </a:lstStyle>
          <a:p>
            <a:fld id="{FA083E85-D194-4E9C-A11D-F0D684565E2C}" type="slidenum">
              <a:rPr lang="ru-RU" altLang="uk-UA"/>
              <a:pPr/>
              <a:t>‹#›</a:t>
            </a:fld>
            <a:endParaRPr lang="ru-RU" altLang="uk-UA"/>
          </a:p>
        </p:txBody>
      </p:sp>
    </p:spTree>
    <p:extLst>
      <p:ext uri="{BB962C8B-B14F-4D97-AF65-F5344CB8AC3E}">
        <p14:creationId xmlns:p14="http://schemas.microsoft.com/office/powerpoint/2010/main" val="965562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261C521-1120-429E-8133-576811EA69D4}" type="datetime1">
              <a:rPr lang="ru-RU" smtClean="0"/>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416998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4"/>
            <a:ext cx="84201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1910731-A1E0-47F1-AAE8-FC58FFE3738A}" type="datetime1">
              <a:rPr lang="ru-RU" smtClean="0"/>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418648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2E66FA7-30FF-4916-AD85-44132DDC39B6}" type="datetime1">
              <a:rPr lang="ru-RU" smtClean="0"/>
              <a:t>07.09.2018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064163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13"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0957525-BD75-426C-BBF8-5FE6A5EDEF76}" type="datetime1">
              <a:rPr lang="ru-RU" smtClean="0"/>
              <a:t>07.09.2018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141254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4D6E4B5-72A7-43C6-92CA-FB8075088A6D}" type="datetime1">
              <a:rPr lang="ru-RU" smtClean="0"/>
              <a:t>07.09.2018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36820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7DDAD32-126F-428A-9C55-8CBC2630F952}" type="datetime1">
              <a:rPr lang="ru-RU" smtClean="0"/>
              <a:t>07.09.2018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47039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BF08D20E-0F88-4FF0-A595-C578A7A964EC}"/>
              </a:ext>
            </a:extLst>
          </p:cNvPr>
          <p:cNvSpPr>
            <a:spLocks noGrp="1" noChangeArrowheads="1"/>
          </p:cNvSpPr>
          <p:nvPr>
            <p:ph type="dt" sz="half" idx="10"/>
          </p:nvPr>
        </p:nvSpPr>
        <p:spPr>
          <a:ln/>
        </p:spPr>
        <p:txBody>
          <a:bodyPr/>
          <a:lstStyle>
            <a:lvl1pPr>
              <a:defRPr/>
            </a:lvl1pPr>
          </a:lstStyle>
          <a:p>
            <a:pPr>
              <a:defRPr/>
            </a:pPr>
            <a:fld id="{B1319102-46A2-4C30-B34E-13CC9317EA83}" type="datetime1">
              <a:rPr lang="ru-RU" smtClean="0"/>
              <a:t>07.09.2018</a:t>
            </a:fld>
            <a:endParaRPr lang="ru-RU"/>
          </a:p>
        </p:txBody>
      </p:sp>
      <p:sp>
        <p:nvSpPr>
          <p:cNvPr id="5" name="Rectangle 5">
            <a:extLst>
              <a:ext uri="{FF2B5EF4-FFF2-40B4-BE49-F238E27FC236}">
                <a16:creationId xmlns="" xmlns:a16="http://schemas.microsoft.com/office/drawing/2014/main" id="{972ADFF5-88AD-48F5-AD94-99C0AF0F70A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1AE9B283-9E94-48AC-A463-9DD85FC1D39E}"/>
              </a:ext>
            </a:extLst>
          </p:cNvPr>
          <p:cNvSpPr>
            <a:spLocks noGrp="1" noChangeArrowheads="1"/>
          </p:cNvSpPr>
          <p:nvPr>
            <p:ph type="sldNum" sz="quarter" idx="12"/>
          </p:nvPr>
        </p:nvSpPr>
        <p:spPr>
          <a:ln/>
        </p:spPr>
        <p:txBody>
          <a:bodyPr/>
          <a:lstStyle>
            <a:lvl1pPr>
              <a:defRPr/>
            </a:lvl1pPr>
          </a:lstStyle>
          <a:p>
            <a:fld id="{51673B70-CACA-462E-B753-781753D4FDA9}" type="slidenum">
              <a:rPr lang="ru-RU" altLang="ru-RU"/>
              <a:pPr/>
              <a:t>‹#›</a:t>
            </a:fld>
            <a:endParaRPr lang="ru-RU" altLang="ru-RU"/>
          </a:p>
        </p:txBody>
      </p:sp>
    </p:spTree>
    <p:extLst>
      <p:ext uri="{BB962C8B-B14F-4D97-AF65-F5344CB8AC3E}">
        <p14:creationId xmlns:p14="http://schemas.microsoft.com/office/powerpoint/2010/main" val="3539455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1" y="273050"/>
            <a:ext cx="3259006"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872971" y="27305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1"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F8EBE8F6-431F-4B87-B3FA-89EB22DEA380}" type="datetime1">
              <a:rPr lang="ru-RU" smtClean="0"/>
              <a:t>07.09.2018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338189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26FF9F5-5E22-4F7B-930C-E03894857BE4}" type="datetime1">
              <a:rPr lang="ru-RU" smtClean="0"/>
              <a:t>07.09.2018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920901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E76AE80-585D-438C-830C-3CFCFE093961}" type="datetime1">
              <a:rPr lang="ru-RU" smtClean="0"/>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872509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42"/>
            <a:ext cx="22288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95300" y="274642"/>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8D2CA3B-F8CA-4836-8ABE-3ADE6723AADD}" type="datetime1">
              <a:rPr lang="ru-RU" smtClean="0"/>
              <a:t>07.09.2018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35612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8250" y="1122363"/>
            <a:ext cx="7429500" cy="2387600"/>
          </a:xfrm>
        </p:spPr>
        <p:txBody>
          <a:bodyPr anchor="b"/>
          <a:lstStyle>
            <a:lvl1pPr algn="ctr">
              <a:defRPr sz="6000"/>
            </a:lvl1pPr>
          </a:lstStyle>
          <a:p>
            <a:r>
              <a:rPr lang="uk-UA"/>
              <a:t>Зразок заголовка</a:t>
            </a:r>
          </a:p>
        </p:txBody>
      </p:sp>
      <p:sp>
        <p:nvSpPr>
          <p:cNvPr id="3" name="Підзаголовок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p:cNvSpPr>
            <a:spLocks noGrp="1"/>
          </p:cNvSpPr>
          <p:nvPr>
            <p:ph type="dt" sz="half" idx="10"/>
          </p:nvPr>
        </p:nvSpPr>
        <p:spPr/>
        <p:txBody>
          <a:bodyPr/>
          <a:lstStyle/>
          <a:p>
            <a:fld id="{F66A5018-5B0B-438A-8726-AE98A8CA3712}" type="datetime1">
              <a:rPr lang="ru-RU" smtClean="0"/>
              <a:t>07.09.2018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1103248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15B77BBC-47DE-42B6-91A2-F75B00A2E9D5}" type="datetime1">
              <a:rPr lang="ru-RU" smtClean="0"/>
              <a:t>07.09.2018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3404111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5878" y="1709741"/>
            <a:ext cx="8543925"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675878" y="4589466"/>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Місце для дати 3"/>
          <p:cNvSpPr>
            <a:spLocks noGrp="1"/>
          </p:cNvSpPr>
          <p:nvPr>
            <p:ph type="dt" sz="half" idx="10"/>
          </p:nvPr>
        </p:nvSpPr>
        <p:spPr/>
        <p:txBody>
          <a:bodyPr/>
          <a:lstStyle/>
          <a:p>
            <a:fld id="{A211D7F9-D2F3-4FA4-8FD0-E19E17A72E52}" type="datetime1">
              <a:rPr lang="ru-RU" smtClean="0"/>
              <a:t>07.09.2018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2609453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681038" y="1825625"/>
            <a:ext cx="421005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5014913" y="1825625"/>
            <a:ext cx="421005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7B4CB6EB-8E45-48E5-8FF3-F92A6FDAF89E}" type="datetime1">
              <a:rPr lang="ru-RU" smtClean="0"/>
              <a:t>07.09.2018</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349994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365128"/>
            <a:ext cx="8543925" cy="1325563"/>
          </a:xfrm>
        </p:spPr>
        <p:txBody>
          <a:bodyPr/>
          <a:lstStyle/>
          <a:p>
            <a:r>
              <a:rPr lang="uk-UA"/>
              <a:t>Зразок заголовка</a:t>
            </a:r>
          </a:p>
        </p:txBody>
      </p:sp>
      <p:sp>
        <p:nvSpPr>
          <p:cNvPr id="3" name="Місце для тексту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Місце для вмісту 3"/>
          <p:cNvSpPr>
            <a:spLocks noGrp="1"/>
          </p:cNvSpPr>
          <p:nvPr>
            <p:ph sz="half" idx="2"/>
          </p:nvPr>
        </p:nvSpPr>
        <p:spPr>
          <a:xfrm>
            <a:off x="682328" y="2505075"/>
            <a:ext cx="4190702"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Місце для вмісту 5"/>
          <p:cNvSpPr>
            <a:spLocks noGrp="1"/>
          </p:cNvSpPr>
          <p:nvPr>
            <p:ph sz="quarter" idx="4"/>
          </p:nvPr>
        </p:nvSpPr>
        <p:spPr>
          <a:xfrm>
            <a:off x="5014913" y="2505075"/>
            <a:ext cx="4211340"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97F71D35-9516-4FE6-9406-CE9CE9A98746}" type="datetime1">
              <a:rPr lang="ru-RU" smtClean="0"/>
              <a:t>07.09.2018</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1930265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B31A6EA3-4306-4BBF-AD6B-03ED72898191}" type="datetime1">
              <a:rPr lang="ru-RU" smtClean="0"/>
              <a:t>07.09.2018</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177395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4"/>
            <a:ext cx="84201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 xmlns:a16="http://schemas.microsoft.com/office/drawing/2014/main" id="{EB62D487-3EAE-416F-8CE2-8F245BDB38C0}"/>
              </a:ext>
            </a:extLst>
          </p:cNvPr>
          <p:cNvSpPr>
            <a:spLocks noGrp="1" noChangeArrowheads="1"/>
          </p:cNvSpPr>
          <p:nvPr>
            <p:ph type="dt" sz="half" idx="10"/>
          </p:nvPr>
        </p:nvSpPr>
        <p:spPr>
          <a:ln/>
        </p:spPr>
        <p:txBody>
          <a:bodyPr/>
          <a:lstStyle>
            <a:lvl1pPr>
              <a:defRPr/>
            </a:lvl1pPr>
          </a:lstStyle>
          <a:p>
            <a:pPr>
              <a:defRPr/>
            </a:pPr>
            <a:fld id="{77A161A9-7DC3-481B-9C1C-820D6F9466C9}" type="datetime1">
              <a:rPr lang="ru-RU" smtClean="0"/>
              <a:t>07.09.2018</a:t>
            </a:fld>
            <a:endParaRPr lang="ru-RU"/>
          </a:p>
        </p:txBody>
      </p:sp>
      <p:sp>
        <p:nvSpPr>
          <p:cNvPr id="5" name="Rectangle 5">
            <a:extLst>
              <a:ext uri="{FF2B5EF4-FFF2-40B4-BE49-F238E27FC236}">
                <a16:creationId xmlns="" xmlns:a16="http://schemas.microsoft.com/office/drawing/2014/main" id="{2A933DA6-B407-446C-A811-2904AF9A090C}"/>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E78DAE16-3F3C-476F-BD83-EE564AB0F232}"/>
              </a:ext>
            </a:extLst>
          </p:cNvPr>
          <p:cNvSpPr>
            <a:spLocks noGrp="1" noChangeArrowheads="1"/>
          </p:cNvSpPr>
          <p:nvPr>
            <p:ph type="sldNum" sz="quarter" idx="12"/>
          </p:nvPr>
        </p:nvSpPr>
        <p:spPr>
          <a:ln/>
        </p:spPr>
        <p:txBody>
          <a:bodyPr/>
          <a:lstStyle>
            <a:lvl1pPr>
              <a:defRPr/>
            </a:lvl1pPr>
          </a:lstStyle>
          <a:p>
            <a:fld id="{C75A78E6-CB6D-4909-BFF1-8B1310E7B851}" type="slidenum">
              <a:rPr lang="ru-RU" altLang="ru-RU"/>
              <a:pPr/>
              <a:t>‹#›</a:t>
            </a:fld>
            <a:endParaRPr lang="ru-RU" altLang="ru-RU"/>
          </a:p>
        </p:txBody>
      </p:sp>
    </p:spTree>
    <p:extLst>
      <p:ext uri="{BB962C8B-B14F-4D97-AF65-F5344CB8AC3E}">
        <p14:creationId xmlns:p14="http://schemas.microsoft.com/office/powerpoint/2010/main" val="1376430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0C5EE93-5903-4D63-A129-2D1EA2418AFA}" type="datetime1">
              <a:rPr lang="ru-RU" smtClean="0"/>
              <a:t>07.09.2018</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3530714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457200"/>
            <a:ext cx="3194943"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4211341" y="987428"/>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41B5750E-226E-4ACD-9D9B-1F6F100CFB10}" type="datetime1">
              <a:rPr lang="ru-RU" smtClean="0"/>
              <a:t>07.09.2018</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3468847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457200"/>
            <a:ext cx="3194943"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4211341" y="987428"/>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F54DB740-E757-47CD-BCE7-C084CC98F528}" type="datetime1">
              <a:rPr lang="ru-RU" smtClean="0"/>
              <a:t>07.09.2018</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2624895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2736AFFA-A623-4A9E-B14E-C3ADFD5507B3}" type="datetime1">
              <a:rPr lang="ru-RU" smtClean="0"/>
              <a:t>07.09.2018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2764295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7088981" y="365125"/>
            <a:ext cx="2135981"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681037" y="365125"/>
            <a:ext cx="6284119" cy="581183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71934748-C00D-41F8-8EEE-A7C9EF310858}" type="datetime1">
              <a:rPr lang="ru-RU" smtClean="0"/>
              <a:t>07.09.2018</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pPr/>
              <a:t>‹#›</a:t>
            </a:fld>
            <a:endParaRPr lang="uk-UA"/>
          </a:p>
        </p:txBody>
      </p:sp>
    </p:spTree>
    <p:extLst>
      <p:ext uri="{BB962C8B-B14F-4D97-AF65-F5344CB8AC3E}">
        <p14:creationId xmlns:p14="http://schemas.microsoft.com/office/powerpoint/2010/main" val="1859611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uk-UA"/>
              <a:t>Зразок заголовка</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35F41D6E-D2FB-450A-AE54-E5D89189E177}" type="datetime1">
              <a:rPr lang="ru-RU" smtClean="0"/>
              <a:t>07.09.2018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1677590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B64909E-B346-4D01-93AC-60542756E0D0}" type="datetime1">
              <a:rPr lang="ru-RU" smtClean="0"/>
              <a:t>07.09.2018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3209310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75880" y="1709743"/>
            <a:ext cx="8543925" cy="2852737"/>
          </a:xfrm>
        </p:spPr>
        <p:txBody>
          <a:bodyPr anchor="b"/>
          <a:lstStyle>
            <a:lvl1pPr>
              <a:defRPr sz="6000"/>
            </a:lvl1pPr>
          </a:lstStyle>
          <a:p>
            <a:r>
              <a:rPr lang="uk-UA"/>
              <a:t>Зразок заголовка</a:t>
            </a:r>
            <a:endParaRPr lang="en-US" dirty="0"/>
          </a:p>
        </p:txBody>
      </p:sp>
      <p:sp>
        <p:nvSpPr>
          <p:cNvPr id="3" name="Text Placeholder 2"/>
          <p:cNvSpPr>
            <a:spLocks noGrp="1"/>
          </p:cNvSpPr>
          <p:nvPr>
            <p:ph type="body" idx="1"/>
          </p:nvPr>
        </p:nvSpPr>
        <p:spPr>
          <a:xfrm>
            <a:off x="675880" y="4589468"/>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Date Placeholder 3"/>
          <p:cNvSpPr>
            <a:spLocks noGrp="1"/>
          </p:cNvSpPr>
          <p:nvPr>
            <p:ph type="dt" sz="half" idx="10"/>
          </p:nvPr>
        </p:nvSpPr>
        <p:spPr/>
        <p:txBody>
          <a:bodyPr/>
          <a:lstStyle/>
          <a:p>
            <a:fld id="{116D6756-67F9-41C3-A3CA-2589EB89926F}" type="datetime1">
              <a:rPr lang="ru-RU" smtClean="0"/>
              <a:t>07.09.2018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1925747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F79CA57C-0533-446C-AAE0-B5FFDDB39505}" type="datetime1">
              <a:rPr lang="ru-RU" smtClean="0"/>
              <a:t>07.09.2018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2529824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uk-UA"/>
              <a:t>Зразок заголовка</a:t>
            </a:r>
            <a:endParaRPr lang="en-US" dirty="0"/>
          </a:p>
        </p:txBody>
      </p:sp>
      <p:sp>
        <p:nvSpPr>
          <p:cNvPr id="3" name="Text Placeholder 2"/>
          <p:cNvSpPr>
            <a:spLocks noGrp="1"/>
          </p:cNvSpPr>
          <p:nvPr>
            <p:ph type="body" idx="1"/>
          </p:nvPr>
        </p:nvSpPr>
        <p:spPr>
          <a:xfrm>
            <a:off x="682330"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Content Placeholder 3"/>
          <p:cNvSpPr>
            <a:spLocks noGrp="1"/>
          </p:cNvSpPr>
          <p:nvPr>
            <p:ph sz="half" idx="2"/>
          </p:nvPr>
        </p:nvSpPr>
        <p:spPr>
          <a:xfrm>
            <a:off x="682330" y="2505075"/>
            <a:ext cx="4190702"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Content Placeholder 5"/>
          <p:cNvSpPr>
            <a:spLocks noGrp="1"/>
          </p:cNvSpPr>
          <p:nvPr>
            <p:ph sz="quarter" idx="4"/>
          </p:nvPr>
        </p:nvSpPr>
        <p:spPr>
          <a:xfrm>
            <a:off x="5014913" y="2505075"/>
            <a:ext cx="4211340"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8693C399-25C9-43FB-8C74-C727BFAD8353}" type="datetime1">
              <a:rPr lang="ru-RU" smtClean="0"/>
              <a:t>07.09.2018</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102501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 xmlns:a16="http://schemas.microsoft.com/office/drawing/2014/main" id="{348A4B47-A9E4-4AB8-9648-33FC081B4F99}"/>
              </a:ext>
            </a:extLst>
          </p:cNvPr>
          <p:cNvSpPr>
            <a:spLocks noGrp="1" noChangeArrowheads="1"/>
          </p:cNvSpPr>
          <p:nvPr>
            <p:ph type="dt" sz="half" idx="10"/>
          </p:nvPr>
        </p:nvSpPr>
        <p:spPr>
          <a:ln/>
        </p:spPr>
        <p:txBody>
          <a:bodyPr/>
          <a:lstStyle>
            <a:lvl1pPr>
              <a:defRPr/>
            </a:lvl1pPr>
          </a:lstStyle>
          <a:p>
            <a:pPr>
              <a:defRPr/>
            </a:pPr>
            <a:fld id="{ACD12745-C384-4329-A585-340CEC1C2386}" type="datetime1">
              <a:rPr lang="ru-RU" smtClean="0"/>
              <a:t>07.09.2018</a:t>
            </a:fld>
            <a:endParaRPr lang="ru-RU"/>
          </a:p>
        </p:txBody>
      </p:sp>
      <p:sp>
        <p:nvSpPr>
          <p:cNvPr id="6" name="Rectangle 5">
            <a:extLst>
              <a:ext uri="{FF2B5EF4-FFF2-40B4-BE49-F238E27FC236}">
                <a16:creationId xmlns="" xmlns:a16="http://schemas.microsoft.com/office/drawing/2014/main" id="{A6CE00DE-3917-41C1-A186-762A3E37A79E}"/>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23DBB348-679E-4066-82C7-5C219ECB57BA}"/>
              </a:ext>
            </a:extLst>
          </p:cNvPr>
          <p:cNvSpPr>
            <a:spLocks noGrp="1" noChangeArrowheads="1"/>
          </p:cNvSpPr>
          <p:nvPr>
            <p:ph type="sldNum" sz="quarter" idx="12"/>
          </p:nvPr>
        </p:nvSpPr>
        <p:spPr>
          <a:ln/>
        </p:spPr>
        <p:txBody>
          <a:bodyPr/>
          <a:lstStyle>
            <a:lvl1pPr>
              <a:defRPr/>
            </a:lvl1pPr>
          </a:lstStyle>
          <a:p>
            <a:fld id="{F921F356-2F82-44C2-8827-AA1C4EFAFFF7}" type="slidenum">
              <a:rPr lang="ru-RU" altLang="ru-RU"/>
              <a:pPr/>
              <a:t>‹#›</a:t>
            </a:fld>
            <a:endParaRPr lang="ru-RU" altLang="ru-RU"/>
          </a:p>
        </p:txBody>
      </p:sp>
    </p:spTree>
    <p:extLst>
      <p:ext uri="{BB962C8B-B14F-4D97-AF65-F5344CB8AC3E}">
        <p14:creationId xmlns:p14="http://schemas.microsoft.com/office/powerpoint/2010/main" val="2479929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Date Placeholder 2"/>
          <p:cNvSpPr>
            <a:spLocks noGrp="1"/>
          </p:cNvSpPr>
          <p:nvPr>
            <p:ph type="dt" sz="half" idx="10"/>
          </p:nvPr>
        </p:nvSpPr>
        <p:spPr/>
        <p:txBody>
          <a:bodyPr/>
          <a:lstStyle/>
          <a:p>
            <a:fld id="{87ED9F0A-69EC-4459-80BC-857F0B5653D2}" type="datetime1">
              <a:rPr lang="ru-RU" smtClean="0"/>
              <a:t>07.09.2018</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3288608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3F05E-B3A0-482F-A7C6-3CE32FFFB8FA}" type="datetime1">
              <a:rPr lang="ru-RU" smtClean="0"/>
              <a:t>07.09.2018</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3489793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uk-UA"/>
              <a:t>Зразок заголовка</a:t>
            </a:r>
            <a:endParaRPr lang="en-US" dirty="0"/>
          </a:p>
        </p:txBody>
      </p:sp>
      <p:sp>
        <p:nvSpPr>
          <p:cNvPr id="3" name="Content Placeholder 2"/>
          <p:cNvSpPr>
            <a:spLocks noGrp="1"/>
          </p:cNvSpPr>
          <p:nvPr>
            <p:ph idx="1"/>
          </p:nvPr>
        </p:nvSpPr>
        <p:spPr>
          <a:xfrm>
            <a:off x="4211341" y="987430"/>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BBC0FA71-FEAD-4341-BDBD-AE64E23E6866}" type="datetime1">
              <a:rPr lang="ru-RU" smtClean="0"/>
              <a:t>07.09.2018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1309169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3" cy="1600200"/>
          </a:xfrm>
        </p:spPr>
        <p:txBody>
          <a:bodyPr anchor="b"/>
          <a:lstStyle>
            <a:lvl1pPr>
              <a:defRPr sz="3200"/>
            </a:lvl1pPr>
          </a:lstStyle>
          <a:p>
            <a:r>
              <a:rPr lang="uk-UA"/>
              <a:t>Зразок заголовка</a:t>
            </a:r>
            <a:endParaRPr lang="en-US" dirty="0"/>
          </a:p>
        </p:txBody>
      </p:sp>
      <p:sp>
        <p:nvSpPr>
          <p:cNvPr id="3" name="Picture Placeholder 2"/>
          <p:cNvSpPr>
            <a:spLocks noGrp="1" noChangeAspect="1"/>
          </p:cNvSpPr>
          <p:nvPr>
            <p:ph type="pic" idx="1"/>
          </p:nvPr>
        </p:nvSpPr>
        <p:spPr>
          <a:xfrm>
            <a:off x="4211341" y="987430"/>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99F72AD4-7D5E-4379-A3E2-3A4A0C31D95B}" type="datetime1">
              <a:rPr lang="ru-RU" smtClean="0"/>
              <a:t>07.09.2018</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3972521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08661B94-7470-4791-AF4F-5597813032DD}" type="datetime1">
              <a:rPr lang="ru-RU" smtClean="0"/>
              <a:t>07.09.2018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2676092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uk-UA"/>
              <a:t>Зразок заголовка</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4014CAA2-B838-4992-A78C-F0C756CF191E}" type="datetime1">
              <a:rPr lang="ru-RU" smtClean="0"/>
              <a:t>07.09.2018</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6590966-C6C7-4C20-AC84-3AB2CE27419B}" type="slidenum">
              <a:rPr lang="uk-UA" smtClean="0"/>
              <a:t>‹#›</a:t>
            </a:fld>
            <a:endParaRPr lang="uk-UA"/>
          </a:p>
        </p:txBody>
      </p:sp>
    </p:spTree>
    <p:extLst>
      <p:ext uri="{BB962C8B-B14F-4D97-AF65-F5344CB8AC3E}">
        <p14:creationId xmlns:p14="http://schemas.microsoft.com/office/powerpoint/2010/main" val="243654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6219" y="2254642"/>
            <a:ext cx="8910486" cy="1555734"/>
          </a:xfrm>
        </p:spPr>
        <p:txBody>
          <a:bodyPr/>
          <a:lstStyle/>
          <a:p>
            <a:r>
              <a:rPr lang="ru-RU"/>
              <a:t>Образец заголовка</a:t>
            </a:r>
          </a:p>
        </p:txBody>
      </p:sp>
      <p:sp>
        <p:nvSpPr>
          <p:cNvPr id="3" name="Подзаголовок 2"/>
          <p:cNvSpPr>
            <a:spLocks noGrp="1"/>
          </p:cNvSpPr>
          <p:nvPr>
            <p:ph type="subTitle" idx="1"/>
          </p:nvPr>
        </p:nvSpPr>
        <p:spPr>
          <a:xfrm>
            <a:off x="1572438" y="4112787"/>
            <a:ext cx="7338047" cy="1854785"/>
          </a:xfrm>
        </p:spPr>
        <p:txBody>
          <a:bodyPr/>
          <a:lstStyle>
            <a:lvl1pPr marL="0" indent="0" algn="ctr">
              <a:buNone/>
              <a:defRPr/>
            </a:lvl1pPr>
            <a:lvl2pPr marL="362891" indent="0" algn="ctr">
              <a:buNone/>
              <a:defRPr/>
            </a:lvl2pPr>
            <a:lvl3pPr marL="725782" indent="0" algn="ctr">
              <a:buNone/>
              <a:defRPr/>
            </a:lvl3pPr>
            <a:lvl4pPr marL="1088673" indent="0" algn="ctr">
              <a:buNone/>
              <a:defRPr/>
            </a:lvl4pPr>
            <a:lvl5pPr marL="1451564" indent="0" algn="ctr">
              <a:buNone/>
              <a:defRPr/>
            </a:lvl5pPr>
            <a:lvl6pPr marL="1814455" indent="0" algn="ctr">
              <a:buNone/>
              <a:defRPr/>
            </a:lvl6pPr>
            <a:lvl7pPr marL="2177346" indent="0" algn="ctr">
              <a:buNone/>
              <a:defRPr/>
            </a:lvl7pPr>
            <a:lvl8pPr marL="2540237" indent="0" algn="ctr">
              <a:buNone/>
              <a:defRPr/>
            </a:lvl8pPr>
            <a:lvl9pPr marL="2903129"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BFECD8D-5C1D-4AB5-8D7F-1AA6A8D15FB4}" type="slidenum">
              <a:rPr lang="ru-RU" altLang="ru-RU"/>
              <a:pPr>
                <a:defRPr/>
              </a:pPr>
              <a:t>‹#›</a:t>
            </a:fld>
            <a:endParaRPr lang="ru-RU" altLang="ru-RU"/>
          </a:p>
        </p:txBody>
      </p:sp>
    </p:spTree>
    <p:extLst>
      <p:ext uri="{BB962C8B-B14F-4D97-AF65-F5344CB8AC3E}">
        <p14:creationId xmlns:p14="http://schemas.microsoft.com/office/powerpoint/2010/main" val="2180053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47CF8E6-78AA-4DFB-B4EB-009A246B1F7B}" type="slidenum">
              <a:rPr lang="ru-RU" altLang="ru-RU"/>
              <a:pPr>
                <a:defRPr/>
              </a:pPr>
              <a:t>‹#›</a:t>
            </a:fld>
            <a:endParaRPr lang="ru-RU" altLang="ru-RU"/>
          </a:p>
        </p:txBody>
      </p:sp>
    </p:spTree>
    <p:extLst>
      <p:ext uri="{BB962C8B-B14F-4D97-AF65-F5344CB8AC3E}">
        <p14:creationId xmlns:p14="http://schemas.microsoft.com/office/powerpoint/2010/main" val="244301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8079" y="4663846"/>
            <a:ext cx="8910486" cy="1441490"/>
          </a:xfrm>
        </p:spPr>
        <p:txBody>
          <a:bodyPr anchor="t"/>
          <a:lstStyle>
            <a:lvl1pPr algn="l">
              <a:defRPr sz="3175" b="1" cap="all"/>
            </a:lvl1pPr>
          </a:lstStyle>
          <a:p>
            <a:r>
              <a:rPr lang="ru-RU"/>
              <a:t>Образец заголовка</a:t>
            </a:r>
          </a:p>
        </p:txBody>
      </p:sp>
      <p:sp>
        <p:nvSpPr>
          <p:cNvPr id="3" name="Текст 2"/>
          <p:cNvSpPr>
            <a:spLocks noGrp="1"/>
          </p:cNvSpPr>
          <p:nvPr>
            <p:ph type="body" idx="1"/>
          </p:nvPr>
        </p:nvSpPr>
        <p:spPr>
          <a:xfrm>
            <a:off x="828079" y="3076189"/>
            <a:ext cx="8910486" cy="1587655"/>
          </a:xfrm>
        </p:spPr>
        <p:txBody>
          <a:bodyPr anchor="b"/>
          <a:lstStyle>
            <a:lvl1pPr marL="0" indent="0">
              <a:buNone/>
              <a:defRPr sz="1587"/>
            </a:lvl1pPr>
            <a:lvl2pPr marL="362891" indent="0">
              <a:buNone/>
              <a:defRPr sz="1429"/>
            </a:lvl2pPr>
            <a:lvl3pPr marL="725782" indent="0">
              <a:buNone/>
              <a:defRPr sz="1270"/>
            </a:lvl3pPr>
            <a:lvl4pPr marL="1088673" indent="0">
              <a:buNone/>
              <a:defRPr sz="1111"/>
            </a:lvl4pPr>
            <a:lvl5pPr marL="1451564" indent="0">
              <a:buNone/>
              <a:defRPr sz="1111"/>
            </a:lvl5pPr>
            <a:lvl6pPr marL="1814455" indent="0">
              <a:buNone/>
              <a:defRPr sz="1111"/>
            </a:lvl6pPr>
            <a:lvl7pPr marL="2177346" indent="0">
              <a:buNone/>
              <a:defRPr sz="1111"/>
            </a:lvl7pPr>
            <a:lvl8pPr marL="2540237" indent="0">
              <a:buNone/>
              <a:defRPr sz="1111"/>
            </a:lvl8pPr>
            <a:lvl9pPr marL="2903129" indent="0">
              <a:buNone/>
              <a:defRPr sz="1111"/>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3F77BDD-1433-4BFC-B2A2-1DD48309864C}" type="slidenum">
              <a:rPr lang="ru-RU" altLang="ru-RU"/>
              <a:pPr>
                <a:defRPr/>
              </a:pPr>
              <a:t>‹#›</a:t>
            </a:fld>
            <a:endParaRPr lang="ru-RU" altLang="ru-RU"/>
          </a:p>
        </p:txBody>
      </p:sp>
    </p:spTree>
    <p:extLst>
      <p:ext uri="{BB962C8B-B14F-4D97-AF65-F5344CB8AC3E}">
        <p14:creationId xmlns:p14="http://schemas.microsoft.com/office/powerpoint/2010/main" val="1636913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24146" y="1693502"/>
            <a:ext cx="4629958" cy="4789848"/>
          </a:xfrm>
        </p:spPr>
        <p:txBody>
          <a:bodyPr/>
          <a:lstStyle>
            <a:lvl1pPr>
              <a:defRPr sz="2222"/>
            </a:lvl1pPr>
            <a:lvl2pPr>
              <a:defRPr sz="1905"/>
            </a:lvl2pPr>
            <a:lvl3pPr>
              <a:defRPr sz="1587"/>
            </a:lvl3pPr>
            <a:lvl4pPr>
              <a:defRPr sz="1429"/>
            </a:lvl4pPr>
            <a:lvl5pPr>
              <a:defRPr sz="1429"/>
            </a:lvl5pPr>
            <a:lvl6pPr>
              <a:defRPr sz="1429"/>
            </a:lvl6pPr>
            <a:lvl7pPr>
              <a:defRPr sz="1429"/>
            </a:lvl7pPr>
            <a:lvl8pPr>
              <a:defRPr sz="1429"/>
            </a:lvl8pPr>
            <a:lvl9pPr>
              <a:defRPr sz="142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328820" y="1693502"/>
            <a:ext cx="4629958" cy="4789848"/>
          </a:xfrm>
        </p:spPr>
        <p:txBody>
          <a:bodyPr/>
          <a:lstStyle>
            <a:lvl1pPr>
              <a:defRPr sz="2222"/>
            </a:lvl1pPr>
            <a:lvl2pPr>
              <a:defRPr sz="1905"/>
            </a:lvl2pPr>
            <a:lvl3pPr>
              <a:defRPr sz="1587"/>
            </a:lvl3pPr>
            <a:lvl4pPr>
              <a:defRPr sz="1429"/>
            </a:lvl4pPr>
            <a:lvl5pPr>
              <a:defRPr sz="1429"/>
            </a:lvl5pPr>
            <a:lvl6pPr>
              <a:defRPr sz="1429"/>
            </a:lvl6pPr>
            <a:lvl7pPr>
              <a:defRPr sz="1429"/>
            </a:lvl7pPr>
            <a:lvl8pPr>
              <a:defRPr sz="1429"/>
            </a:lvl8pPr>
            <a:lvl9pPr>
              <a:defRPr sz="142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3D577BA7-6A62-41A9-830D-0DB06F54B115}" type="slidenum">
              <a:rPr lang="ru-RU" altLang="ru-RU"/>
              <a:pPr>
                <a:defRPr/>
              </a:pPr>
              <a:t>‹#›</a:t>
            </a:fld>
            <a:endParaRPr lang="ru-RU" altLang="ru-RU"/>
          </a:p>
        </p:txBody>
      </p:sp>
    </p:spTree>
    <p:extLst>
      <p:ext uri="{BB962C8B-B14F-4D97-AF65-F5344CB8AC3E}">
        <p14:creationId xmlns:p14="http://schemas.microsoft.com/office/powerpoint/2010/main" val="78649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13"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032113"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 xmlns:a16="http://schemas.microsoft.com/office/drawing/2014/main" id="{AB058C0C-9A7B-47D3-9101-2A1DC5C343BE}"/>
              </a:ext>
            </a:extLst>
          </p:cNvPr>
          <p:cNvSpPr>
            <a:spLocks noGrp="1" noChangeArrowheads="1"/>
          </p:cNvSpPr>
          <p:nvPr>
            <p:ph type="dt" sz="half" idx="10"/>
          </p:nvPr>
        </p:nvSpPr>
        <p:spPr>
          <a:ln/>
        </p:spPr>
        <p:txBody>
          <a:bodyPr/>
          <a:lstStyle>
            <a:lvl1pPr>
              <a:defRPr/>
            </a:lvl1pPr>
          </a:lstStyle>
          <a:p>
            <a:pPr>
              <a:defRPr/>
            </a:pPr>
            <a:fld id="{D9481EB0-38D2-4AAC-B232-93D50022D711}" type="datetime1">
              <a:rPr lang="ru-RU" smtClean="0"/>
              <a:t>07.09.2018</a:t>
            </a:fld>
            <a:endParaRPr lang="ru-RU"/>
          </a:p>
        </p:txBody>
      </p:sp>
      <p:sp>
        <p:nvSpPr>
          <p:cNvPr id="8" name="Rectangle 5">
            <a:extLst>
              <a:ext uri="{FF2B5EF4-FFF2-40B4-BE49-F238E27FC236}">
                <a16:creationId xmlns="" xmlns:a16="http://schemas.microsoft.com/office/drawing/2014/main" id="{BF71D204-9E4B-4468-AF7A-DF255283338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 xmlns:a16="http://schemas.microsoft.com/office/drawing/2014/main" id="{64D0E8F8-DEB6-4391-93C5-E8FC201DB183}"/>
              </a:ext>
            </a:extLst>
          </p:cNvPr>
          <p:cNvSpPr>
            <a:spLocks noGrp="1" noChangeArrowheads="1"/>
          </p:cNvSpPr>
          <p:nvPr>
            <p:ph type="sldNum" sz="quarter" idx="12"/>
          </p:nvPr>
        </p:nvSpPr>
        <p:spPr>
          <a:ln/>
        </p:spPr>
        <p:txBody>
          <a:bodyPr/>
          <a:lstStyle>
            <a:lvl1pPr>
              <a:defRPr/>
            </a:lvl1pPr>
          </a:lstStyle>
          <a:p>
            <a:fld id="{46415C3F-1936-4662-B089-7FBAA874D7BB}" type="slidenum">
              <a:rPr lang="ru-RU" altLang="ru-RU"/>
              <a:pPr/>
              <a:t>‹#›</a:t>
            </a:fld>
            <a:endParaRPr lang="ru-RU" altLang="ru-RU"/>
          </a:p>
        </p:txBody>
      </p:sp>
    </p:spTree>
    <p:extLst>
      <p:ext uri="{BB962C8B-B14F-4D97-AF65-F5344CB8AC3E}">
        <p14:creationId xmlns:p14="http://schemas.microsoft.com/office/powerpoint/2010/main" val="1140655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524148" y="1624617"/>
            <a:ext cx="4631779" cy="677063"/>
          </a:xfrm>
        </p:spPr>
        <p:txBody>
          <a:bodyPr anchor="b"/>
          <a:lstStyle>
            <a:lvl1pPr marL="0" indent="0">
              <a:buNone/>
              <a:defRPr sz="1905" b="1"/>
            </a:lvl1pPr>
            <a:lvl2pPr marL="362891" indent="0">
              <a:buNone/>
              <a:defRPr sz="1587" b="1"/>
            </a:lvl2pPr>
            <a:lvl3pPr marL="725782" indent="0">
              <a:buNone/>
              <a:defRPr sz="1429" b="1"/>
            </a:lvl3pPr>
            <a:lvl4pPr marL="1088673" indent="0">
              <a:buNone/>
              <a:defRPr sz="1270" b="1"/>
            </a:lvl4pPr>
            <a:lvl5pPr marL="1451564" indent="0">
              <a:buNone/>
              <a:defRPr sz="1270" b="1"/>
            </a:lvl5pPr>
            <a:lvl6pPr marL="1814455" indent="0">
              <a:buNone/>
              <a:defRPr sz="1270" b="1"/>
            </a:lvl6pPr>
            <a:lvl7pPr marL="2177346" indent="0">
              <a:buNone/>
              <a:defRPr sz="1270" b="1"/>
            </a:lvl7pPr>
            <a:lvl8pPr marL="2540237" indent="0">
              <a:buNone/>
              <a:defRPr sz="1270" b="1"/>
            </a:lvl8pPr>
            <a:lvl9pPr marL="2903129" indent="0">
              <a:buNone/>
              <a:defRPr sz="1270" b="1"/>
            </a:lvl9pPr>
          </a:lstStyle>
          <a:p>
            <a:pPr lvl="0"/>
            <a:r>
              <a:rPr lang="ru-RU"/>
              <a:t>Образец текста</a:t>
            </a:r>
          </a:p>
        </p:txBody>
      </p:sp>
      <p:sp>
        <p:nvSpPr>
          <p:cNvPr id="4" name="Содержимое 3"/>
          <p:cNvSpPr>
            <a:spLocks noGrp="1"/>
          </p:cNvSpPr>
          <p:nvPr>
            <p:ph sz="half" idx="2"/>
          </p:nvPr>
        </p:nvSpPr>
        <p:spPr>
          <a:xfrm>
            <a:off x="524148" y="2301683"/>
            <a:ext cx="4631779" cy="4181667"/>
          </a:xfrm>
        </p:spPr>
        <p:txBody>
          <a:bodyPr/>
          <a:lstStyle>
            <a:lvl1pPr>
              <a:defRPr sz="1905"/>
            </a:lvl1pPr>
            <a:lvl2pPr>
              <a:defRPr sz="1587"/>
            </a:lvl2pPr>
            <a:lvl3pPr>
              <a:defRPr sz="1429"/>
            </a:lvl3pPr>
            <a:lvl4pPr>
              <a:defRPr sz="1270"/>
            </a:lvl4pPr>
            <a:lvl5pPr>
              <a:defRPr sz="1270"/>
            </a:lvl5pPr>
            <a:lvl6pPr>
              <a:defRPr sz="1270"/>
            </a:lvl6pPr>
            <a:lvl7pPr>
              <a:defRPr sz="1270"/>
            </a:lvl7pPr>
            <a:lvl8pPr>
              <a:defRPr sz="1270"/>
            </a:lvl8pPr>
            <a:lvl9pPr>
              <a:defRPr sz="127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325182" y="1624617"/>
            <a:ext cx="4633598" cy="677063"/>
          </a:xfrm>
        </p:spPr>
        <p:txBody>
          <a:bodyPr anchor="b"/>
          <a:lstStyle>
            <a:lvl1pPr marL="0" indent="0">
              <a:buNone/>
              <a:defRPr sz="1905" b="1"/>
            </a:lvl1pPr>
            <a:lvl2pPr marL="362891" indent="0">
              <a:buNone/>
              <a:defRPr sz="1587" b="1"/>
            </a:lvl2pPr>
            <a:lvl3pPr marL="725782" indent="0">
              <a:buNone/>
              <a:defRPr sz="1429" b="1"/>
            </a:lvl3pPr>
            <a:lvl4pPr marL="1088673" indent="0">
              <a:buNone/>
              <a:defRPr sz="1270" b="1"/>
            </a:lvl4pPr>
            <a:lvl5pPr marL="1451564" indent="0">
              <a:buNone/>
              <a:defRPr sz="1270" b="1"/>
            </a:lvl5pPr>
            <a:lvl6pPr marL="1814455" indent="0">
              <a:buNone/>
              <a:defRPr sz="1270" b="1"/>
            </a:lvl6pPr>
            <a:lvl7pPr marL="2177346" indent="0">
              <a:buNone/>
              <a:defRPr sz="1270" b="1"/>
            </a:lvl7pPr>
            <a:lvl8pPr marL="2540237" indent="0">
              <a:buNone/>
              <a:defRPr sz="1270" b="1"/>
            </a:lvl8pPr>
            <a:lvl9pPr marL="2903129" indent="0">
              <a:buNone/>
              <a:defRPr sz="1270" b="1"/>
            </a:lvl9pPr>
          </a:lstStyle>
          <a:p>
            <a:pPr lvl="0"/>
            <a:r>
              <a:rPr lang="ru-RU"/>
              <a:t>Образец текста</a:t>
            </a:r>
          </a:p>
        </p:txBody>
      </p:sp>
      <p:sp>
        <p:nvSpPr>
          <p:cNvPr id="6" name="Содержимое 5"/>
          <p:cNvSpPr>
            <a:spLocks noGrp="1"/>
          </p:cNvSpPr>
          <p:nvPr>
            <p:ph sz="quarter" idx="4"/>
          </p:nvPr>
        </p:nvSpPr>
        <p:spPr>
          <a:xfrm>
            <a:off x="5325182" y="2301683"/>
            <a:ext cx="4633598" cy="4181667"/>
          </a:xfrm>
        </p:spPr>
        <p:txBody>
          <a:bodyPr/>
          <a:lstStyle>
            <a:lvl1pPr>
              <a:defRPr sz="1905"/>
            </a:lvl1pPr>
            <a:lvl2pPr>
              <a:defRPr sz="1587"/>
            </a:lvl2pPr>
            <a:lvl3pPr>
              <a:defRPr sz="1429"/>
            </a:lvl3pPr>
            <a:lvl4pPr>
              <a:defRPr sz="1270"/>
            </a:lvl4pPr>
            <a:lvl5pPr>
              <a:defRPr sz="1270"/>
            </a:lvl5pPr>
            <a:lvl6pPr>
              <a:defRPr sz="1270"/>
            </a:lvl6pPr>
            <a:lvl7pPr>
              <a:defRPr sz="1270"/>
            </a:lvl7pPr>
            <a:lvl8pPr>
              <a:defRPr sz="1270"/>
            </a:lvl8pPr>
            <a:lvl9pPr>
              <a:defRPr sz="127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D77C5ABF-401C-4BBB-8CE9-5F13E7B365A6}" type="slidenum">
              <a:rPr lang="ru-RU" altLang="ru-RU"/>
              <a:pPr>
                <a:defRPr/>
              </a:pPr>
              <a:t>‹#›</a:t>
            </a:fld>
            <a:endParaRPr lang="ru-RU" altLang="ru-RU"/>
          </a:p>
        </p:txBody>
      </p:sp>
    </p:spTree>
    <p:extLst>
      <p:ext uri="{BB962C8B-B14F-4D97-AF65-F5344CB8AC3E}">
        <p14:creationId xmlns:p14="http://schemas.microsoft.com/office/powerpoint/2010/main" val="1623794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FC77D88A-B0D5-4AE7-B532-578AB9B77FEC}" type="slidenum">
              <a:rPr lang="ru-RU" altLang="ru-RU"/>
              <a:pPr>
                <a:defRPr/>
              </a:pPr>
              <a:t>‹#›</a:t>
            </a:fld>
            <a:endParaRPr lang="ru-RU" altLang="ru-RU"/>
          </a:p>
        </p:txBody>
      </p:sp>
    </p:spTree>
    <p:extLst>
      <p:ext uri="{BB962C8B-B14F-4D97-AF65-F5344CB8AC3E}">
        <p14:creationId xmlns:p14="http://schemas.microsoft.com/office/powerpoint/2010/main" val="4018281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E18740FA-4525-47D1-8184-DB3983860CD8}" type="slidenum">
              <a:rPr lang="ru-RU" altLang="ru-RU"/>
              <a:pPr>
                <a:defRPr/>
              </a:pPr>
              <a:t>‹#›</a:t>
            </a:fld>
            <a:endParaRPr lang="ru-RU" altLang="ru-RU"/>
          </a:p>
        </p:txBody>
      </p:sp>
    </p:spTree>
    <p:extLst>
      <p:ext uri="{BB962C8B-B14F-4D97-AF65-F5344CB8AC3E}">
        <p14:creationId xmlns:p14="http://schemas.microsoft.com/office/powerpoint/2010/main" val="835196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148" y="288973"/>
            <a:ext cx="3448810" cy="1229803"/>
          </a:xfrm>
        </p:spPr>
        <p:txBody>
          <a:bodyPr anchor="b"/>
          <a:lstStyle>
            <a:lvl1pPr algn="l">
              <a:defRPr sz="1587" b="1"/>
            </a:lvl1pPr>
          </a:lstStyle>
          <a:p>
            <a:r>
              <a:rPr lang="ru-RU"/>
              <a:t>Образец заголовка</a:t>
            </a:r>
          </a:p>
        </p:txBody>
      </p:sp>
      <p:sp>
        <p:nvSpPr>
          <p:cNvPr id="3" name="Содержимое 2"/>
          <p:cNvSpPr>
            <a:spLocks noGrp="1"/>
          </p:cNvSpPr>
          <p:nvPr>
            <p:ph idx="1"/>
          </p:nvPr>
        </p:nvSpPr>
        <p:spPr>
          <a:xfrm>
            <a:off x="4098532" y="288976"/>
            <a:ext cx="5860246" cy="6194377"/>
          </a:xfrm>
        </p:spPr>
        <p:txBody>
          <a:bodyPr/>
          <a:lstStyle>
            <a:lvl1pPr>
              <a:defRPr sz="2540"/>
            </a:lvl1pPr>
            <a:lvl2pPr>
              <a:defRPr sz="2222"/>
            </a:lvl2pPr>
            <a:lvl3pPr>
              <a:defRPr sz="1905"/>
            </a:lvl3pPr>
            <a:lvl4pPr>
              <a:defRPr sz="1587"/>
            </a:lvl4pPr>
            <a:lvl5pPr>
              <a:defRPr sz="1587"/>
            </a:lvl5pPr>
            <a:lvl6pPr>
              <a:defRPr sz="1587"/>
            </a:lvl6pPr>
            <a:lvl7pPr>
              <a:defRPr sz="1587"/>
            </a:lvl7pPr>
            <a:lvl8pPr>
              <a:defRPr sz="1587"/>
            </a:lvl8pPr>
            <a:lvl9pPr>
              <a:defRPr sz="158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24148" y="1518776"/>
            <a:ext cx="3448810" cy="4964574"/>
          </a:xfrm>
        </p:spPr>
        <p:txBody>
          <a:bodyPr/>
          <a:lstStyle>
            <a:lvl1pPr marL="0" indent="0">
              <a:buNone/>
              <a:defRPr sz="1111"/>
            </a:lvl1pPr>
            <a:lvl2pPr marL="362891" indent="0">
              <a:buNone/>
              <a:defRPr sz="952"/>
            </a:lvl2pPr>
            <a:lvl3pPr marL="725782" indent="0">
              <a:buNone/>
              <a:defRPr sz="794"/>
            </a:lvl3pPr>
            <a:lvl4pPr marL="1088673" indent="0">
              <a:buNone/>
              <a:defRPr sz="714"/>
            </a:lvl4pPr>
            <a:lvl5pPr marL="1451564" indent="0">
              <a:buNone/>
              <a:defRPr sz="714"/>
            </a:lvl5pPr>
            <a:lvl6pPr marL="1814455" indent="0">
              <a:buNone/>
              <a:defRPr sz="714"/>
            </a:lvl6pPr>
            <a:lvl7pPr marL="2177346" indent="0">
              <a:buNone/>
              <a:defRPr sz="714"/>
            </a:lvl7pPr>
            <a:lvl8pPr marL="2540237" indent="0">
              <a:buNone/>
              <a:defRPr sz="714"/>
            </a:lvl8pPr>
            <a:lvl9pPr marL="2903129" indent="0">
              <a:buNone/>
              <a:defRPr sz="714"/>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A188E8C-8028-4142-9734-577485239457}" type="slidenum">
              <a:rPr lang="ru-RU" altLang="ru-RU"/>
              <a:pPr>
                <a:defRPr/>
              </a:pPr>
              <a:t>‹#›</a:t>
            </a:fld>
            <a:endParaRPr lang="ru-RU" altLang="ru-RU"/>
          </a:p>
        </p:txBody>
      </p:sp>
    </p:spTree>
    <p:extLst>
      <p:ext uri="{BB962C8B-B14F-4D97-AF65-F5344CB8AC3E}">
        <p14:creationId xmlns:p14="http://schemas.microsoft.com/office/powerpoint/2010/main" val="3341092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4727" y="5080498"/>
            <a:ext cx="6289754" cy="599782"/>
          </a:xfrm>
        </p:spPr>
        <p:txBody>
          <a:bodyPr anchor="b"/>
          <a:lstStyle>
            <a:lvl1pPr algn="l">
              <a:defRPr sz="1587" b="1"/>
            </a:lvl1pPr>
          </a:lstStyle>
          <a:p>
            <a:r>
              <a:rPr lang="ru-RU"/>
              <a:t>Образец заголовка</a:t>
            </a:r>
          </a:p>
        </p:txBody>
      </p:sp>
      <p:sp>
        <p:nvSpPr>
          <p:cNvPr id="3" name="Рисунок 2"/>
          <p:cNvSpPr>
            <a:spLocks noGrp="1"/>
          </p:cNvSpPr>
          <p:nvPr>
            <p:ph type="pic" idx="1"/>
          </p:nvPr>
        </p:nvSpPr>
        <p:spPr>
          <a:xfrm>
            <a:off x="2054727" y="648503"/>
            <a:ext cx="6289754" cy="4354712"/>
          </a:xfrm>
        </p:spPr>
        <p:txBody>
          <a:bodyPr lIns="91440" tIns="45720" rIns="91440" bIns="45720"/>
          <a:lstStyle>
            <a:lvl1pPr marL="0" indent="0">
              <a:buNone/>
              <a:defRPr sz="2540"/>
            </a:lvl1pPr>
            <a:lvl2pPr marL="362891" indent="0">
              <a:buNone/>
              <a:defRPr sz="2222"/>
            </a:lvl2pPr>
            <a:lvl3pPr marL="725782" indent="0">
              <a:buNone/>
              <a:defRPr sz="1905"/>
            </a:lvl3pPr>
            <a:lvl4pPr marL="1088673" indent="0">
              <a:buNone/>
              <a:defRPr sz="1587"/>
            </a:lvl4pPr>
            <a:lvl5pPr marL="1451564" indent="0">
              <a:buNone/>
              <a:defRPr sz="1587"/>
            </a:lvl5pPr>
            <a:lvl6pPr marL="1814455" indent="0">
              <a:buNone/>
              <a:defRPr sz="1587"/>
            </a:lvl6pPr>
            <a:lvl7pPr marL="2177346" indent="0">
              <a:buNone/>
              <a:defRPr sz="1587"/>
            </a:lvl7pPr>
            <a:lvl8pPr marL="2540237" indent="0">
              <a:buNone/>
              <a:defRPr sz="1587"/>
            </a:lvl8pPr>
            <a:lvl9pPr marL="2903129" indent="0">
              <a:buNone/>
              <a:defRPr sz="1587"/>
            </a:lvl9pPr>
          </a:lstStyle>
          <a:p>
            <a:pPr lvl="0"/>
            <a:endParaRPr lang="ru-RU" noProof="0"/>
          </a:p>
        </p:txBody>
      </p:sp>
      <p:sp>
        <p:nvSpPr>
          <p:cNvPr id="4" name="Текст 3"/>
          <p:cNvSpPr>
            <a:spLocks noGrp="1"/>
          </p:cNvSpPr>
          <p:nvPr>
            <p:ph type="body" sz="half" idx="2"/>
          </p:nvPr>
        </p:nvSpPr>
        <p:spPr>
          <a:xfrm>
            <a:off x="2054727" y="5680282"/>
            <a:ext cx="6289754" cy="851789"/>
          </a:xfrm>
        </p:spPr>
        <p:txBody>
          <a:bodyPr/>
          <a:lstStyle>
            <a:lvl1pPr marL="0" indent="0">
              <a:buNone/>
              <a:defRPr sz="1111"/>
            </a:lvl1pPr>
            <a:lvl2pPr marL="362891" indent="0">
              <a:buNone/>
              <a:defRPr sz="952"/>
            </a:lvl2pPr>
            <a:lvl3pPr marL="725782" indent="0">
              <a:buNone/>
              <a:defRPr sz="794"/>
            </a:lvl3pPr>
            <a:lvl4pPr marL="1088673" indent="0">
              <a:buNone/>
              <a:defRPr sz="714"/>
            </a:lvl4pPr>
            <a:lvl5pPr marL="1451564" indent="0">
              <a:buNone/>
              <a:defRPr sz="714"/>
            </a:lvl5pPr>
            <a:lvl6pPr marL="1814455" indent="0">
              <a:buNone/>
              <a:defRPr sz="714"/>
            </a:lvl6pPr>
            <a:lvl7pPr marL="2177346" indent="0">
              <a:buNone/>
              <a:defRPr sz="714"/>
            </a:lvl7pPr>
            <a:lvl8pPr marL="2540237" indent="0">
              <a:buNone/>
              <a:defRPr sz="714"/>
            </a:lvl8pPr>
            <a:lvl9pPr marL="2903129" indent="0">
              <a:buNone/>
              <a:defRPr sz="714"/>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93918C8-C0B6-4780-B473-F2541E92D880}" type="slidenum">
              <a:rPr lang="ru-RU" altLang="ru-RU"/>
              <a:pPr>
                <a:defRPr/>
              </a:pPr>
              <a:t>‹#›</a:t>
            </a:fld>
            <a:endParaRPr lang="ru-RU" altLang="ru-RU"/>
          </a:p>
        </p:txBody>
      </p:sp>
    </p:spTree>
    <p:extLst>
      <p:ext uri="{BB962C8B-B14F-4D97-AF65-F5344CB8AC3E}">
        <p14:creationId xmlns:p14="http://schemas.microsoft.com/office/powerpoint/2010/main" val="3419023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C2FE133-71F3-4AAE-B79E-D06A6D58D8AA}" type="slidenum">
              <a:rPr lang="ru-RU" altLang="ru-RU"/>
              <a:pPr>
                <a:defRPr/>
              </a:pPr>
              <a:t>‹#›</a:t>
            </a:fld>
            <a:endParaRPr lang="ru-RU" altLang="ru-RU"/>
          </a:p>
        </p:txBody>
      </p:sp>
    </p:spTree>
    <p:extLst>
      <p:ext uri="{BB962C8B-B14F-4D97-AF65-F5344CB8AC3E}">
        <p14:creationId xmlns:p14="http://schemas.microsoft.com/office/powerpoint/2010/main" val="870890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600120" y="290656"/>
            <a:ext cx="2358658" cy="619269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24148" y="290656"/>
            <a:ext cx="6901259" cy="619269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A2098EB-F019-45E0-A988-9AB7598CD56D}" type="slidenum">
              <a:rPr lang="ru-RU" altLang="ru-RU"/>
              <a:pPr>
                <a:defRPr/>
              </a:pPr>
              <a:t>‹#›</a:t>
            </a:fld>
            <a:endParaRPr lang="ru-RU" altLang="ru-RU"/>
          </a:p>
        </p:txBody>
      </p:sp>
    </p:spTree>
    <p:extLst>
      <p:ext uri="{BB962C8B-B14F-4D97-AF65-F5344CB8AC3E}">
        <p14:creationId xmlns:p14="http://schemas.microsoft.com/office/powerpoint/2010/main" val="2241395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147" y="290651"/>
            <a:ext cx="9434632" cy="1209642"/>
          </a:xfrm>
        </p:spPr>
        <p:txBody>
          <a:bodyPr/>
          <a:lstStyle/>
          <a:p>
            <a:r>
              <a:rPr lang="ru-RU"/>
              <a:t>Образец заголовка</a:t>
            </a:r>
          </a:p>
        </p:txBody>
      </p:sp>
      <p:sp>
        <p:nvSpPr>
          <p:cNvPr id="3" name="Таблица 2"/>
          <p:cNvSpPr>
            <a:spLocks noGrp="1"/>
          </p:cNvSpPr>
          <p:nvPr>
            <p:ph type="tbl" idx="1"/>
          </p:nvPr>
        </p:nvSpPr>
        <p:spPr>
          <a:xfrm>
            <a:off x="524147" y="1693502"/>
            <a:ext cx="9434632" cy="4789848"/>
          </a:xfrm>
        </p:spPr>
        <p:txBody>
          <a:bodyPr lIns="91440" tIns="45720" rIns="91440" bIns="45720"/>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fld id="{F6A58864-7FA1-43A7-B2FA-4471429F6ACF}" type="datetime1">
              <a:rPr lang="ru-RU"/>
              <a:pPr>
                <a:defRPr/>
              </a:pPr>
              <a:t>07.09.2018</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33DDBF8-155E-47D2-8F78-020F25FE9A8C}" type="slidenum">
              <a:rPr lang="ru-RU" altLang="ru-RU"/>
              <a:pPr>
                <a:defRPr/>
              </a:pPr>
              <a:t>‹#›</a:t>
            </a:fld>
            <a:endParaRPr lang="ru-RU" altLang="ru-RU"/>
          </a:p>
        </p:txBody>
      </p:sp>
    </p:spTree>
    <p:extLst>
      <p:ext uri="{BB962C8B-B14F-4D97-AF65-F5344CB8AC3E}">
        <p14:creationId xmlns:p14="http://schemas.microsoft.com/office/powerpoint/2010/main" val="4254236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8250" y="1122363"/>
            <a:ext cx="7429500" cy="2387600"/>
          </a:xfrm>
        </p:spPr>
        <p:txBody>
          <a:bodyPr anchor="b"/>
          <a:lstStyle>
            <a:lvl1pPr algn="ctr">
              <a:defRPr sz="6000"/>
            </a:lvl1pPr>
          </a:lstStyle>
          <a:p>
            <a:r>
              <a:rPr lang="uk-UA" smtClean="0"/>
              <a:t>Зразок заголовка</a:t>
            </a:r>
            <a:endParaRPr lang="uk-UA"/>
          </a:p>
        </p:txBody>
      </p:sp>
      <p:sp>
        <p:nvSpPr>
          <p:cNvPr id="3" name="Підзаголовок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Клацніть, щоб редагувати стиль зразка підзаголовка</a:t>
            </a:r>
            <a:endParaRPr lang="uk-UA"/>
          </a:p>
        </p:txBody>
      </p:sp>
      <p:sp>
        <p:nvSpPr>
          <p:cNvPr id="4" name="Місце для дати 3"/>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160601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16649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 xmlns:a16="http://schemas.microsoft.com/office/drawing/2014/main" id="{40E28358-F340-41D1-8055-98E26D5D8CDC}"/>
              </a:ext>
            </a:extLst>
          </p:cNvPr>
          <p:cNvSpPr>
            <a:spLocks noGrp="1" noChangeArrowheads="1"/>
          </p:cNvSpPr>
          <p:nvPr>
            <p:ph type="dt" sz="half" idx="10"/>
          </p:nvPr>
        </p:nvSpPr>
        <p:spPr>
          <a:ln/>
        </p:spPr>
        <p:txBody>
          <a:bodyPr/>
          <a:lstStyle>
            <a:lvl1pPr>
              <a:defRPr/>
            </a:lvl1pPr>
          </a:lstStyle>
          <a:p>
            <a:pPr>
              <a:defRPr/>
            </a:pPr>
            <a:fld id="{E7190AD0-D1F4-4E37-BC0A-0A3FFF2B6D86}" type="datetime1">
              <a:rPr lang="ru-RU" smtClean="0"/>
              <a:t>07.09.2018</a:t>
            </a:fld>
            <a:endParaRPr lang="ru-RU"/>
          </a:p>
        </p:txBody>
      </p:sp>
      <p:sp>
        <p:nvSpPr>
          <p:cNvPr id="4" name="Rectangle 5">
            <a:extLst>
              <a:ext uri="{FF2B5EF4-FFF2-40B4-BE49-F238E27FC236}">
                <a16:creationId xmlns="" xmlns:a16="http://schemas.microsoft.com/office/drawing/2014/main" id="{2FF921FF-D2A5-4CE5-877F-3C592AFBE60E}"/>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 xmlns:a16="http://schemas.microsoft.com/office/drawing/2014/main" id="{ABE25B33-65AB-4214-A27C-5857579410C7}"/>
              </a:ext>
            </a:extLst>
          </p:cNvPr>
          <p:cNvSpPr>
            <a:spLocks noGrp="1" noChangeArrowheads="1"/>
          </p:cNvSpPr>
          <p:nvPr>
            <p:ph type="sldNum" sz="quarter" idx="12"/>
          </p:nvPr>
        </p:nvSpPr>
        <p:spPr>
          <a:ln/>
        </p:spPr>
        <p:txBody>
          <a:bodyPr/>
          <a:lstStyle>
            <a:lvl1pPr>
              <a:defRPr/>
            </a:lvl1pPr>
          </a:lstStyle>
          <a:p>
            <a:fld id="{FE2FC2E5-4E2C-46F9-A2E7-C822CE0557D5}" type="slidenum">
              <a:rPr lang="ru-RU" altLang="ru-RU"/>
              <a:pPr/>
              <a:t>‹#›</a:t>
            </a:fld>
            <a:endParaRPr lang="ru-RU" altLang="ru-RU"/>
          </a:p>
        </p:txBody>
      </p:sp>
    </p:spTree>
    <p:extLst>
      <p:ext uri="{BB962C8B-B14F-4D97-AF65-F5344CB8AC3E}">
        <p14:creationId xmlns:p14="http://schemas.microsoft.com/office/powerpoint/2010/main" val="3726280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5878" y="1709741"/>
            <a:ext cx="8543925" cy="2852737"/>
          </a:xfrm>
        </p:spPr>
        <p:txBody>
          <a:bodyPr anchor="b"/>
          <a:lstStyle>
            <a:lvl1pPr>
              <a:defRPr sz="6000"/>
            </a:lvl1pPr>
          </a:lstStyle>
          <a:p>
            <a:r>
              <a:rPr lang="uk-UA" smtClean="0"/>
              <a:t>Зразок заголовка</a:t>
            </a:r>
            <a:endParaRPr lang="uk-UA"/>
          </a:p>
        </p:txBody>
      </p:sp>
      <p:sp>
        <p:nvSpPr>
          <p:cNvPr id="3" name="Місце для тексту 2"/>
          <p:cNvSpPr>
            <a:spLocks noGrp="1"/>
          </p:cNvSpPr>
          <p:nvPr>
            <p:ph type="body" idx="1"/>
          </p:nvPr>
        </p:nvSpPr>
        <p:spPr>
          <a:xfrm>
            <a:off x="675878" y="4589466"/>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Редагувати стиль зразка тексту</a:t>
            </a:r>
          </a:p>
        </p:txBody>
      </p:sp>
      <p:sp>
        <p:nvSpPr>
          <p:cNvPr id="4" name="Місце для дати 3"/>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634288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681038" y="1825625"/>
            <a:ext cx="421005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5014913" y="1825625"/>
            <a:ext cx="421005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37218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365128"/>
            <a:ext cx="8543925"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Місце для вмісту 3"/>
          <p:cNvSpPr>
            <a:spLocks noGrp="1"/>
          </p:cNvSpPr>
          <p:nvPr>
            <p:ph sz="half" idx="2"/>
          </p:nvPr>
        </p:nvSpPr>
        <p:spPr>
          <a:xfrm>
            <a:off x="682328" y="2505075"/>
            <a:ext cx="4190702"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Місце для вмісту 5"/>
          <p:cNvSpPr>
            <a:spLocks noGrp="1"/>
          </p:cNvSpPr>
          <p:nvPr>
            <p:ph sz="quarter" idx="4"/>
          </p:nvPr>
        </p:nvSpPr>
        <p:spPr>
          <a:xfrm>
            <a:off x="5014913" y="2505075"/>
            <a:ext cx="4211340"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281965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523027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623043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457200"/>
            <a:ext cx="3194943" cy="1600200"/>
          </a:xfrm>
        </p:spPr>
        <p:txBody>
          <a:bodyPr anchor="b"/>
          <a:lstStyle>
            <a:lvl1pPr>
              <a:defRPr sz="3200"/>
            </a:lvl1pPr>
          </a:lstStyle>
          <a:p>
            <a:r>
              <a:rPr lang="uk-UA" smtClean="0"/>
              <a:t>Зразок заголовка</a:t>
            </a:r>
            <a:endParaRPr lang="uk-UA"/>
          </a:p>
        </p:txBody>
      </p:sp>
      <p:sp>
        <p:nvSpPr>
          <p:cNvPr id="3" name="Місце для вмісту 2"/>
          <p:cNvSpPr>
            <a:spLocks noGrp="1"/>
          </p:cNvSpPr>
          <p:nvPr>
            <p:ph idx="1"/>
          </p:nvPr>
        </p:nvSpPr>
        <p:spPr>
          <a:xfrm>
            <a:off x="4211341" y="987428"/>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682994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457200"/>
            <a:ext cx="3194943" cy="1600200"/>
          </a:xfrm>
        </p:spPr>
        <p:txBody>
          <a:bodyPr anchor="b"/>
          <a:lstStyle>
            <a:lvl1pPr>
              <a:defRPr sz="32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4211341" y="987428"/>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682329"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414711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2001379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7088981" y="365125"/>
            <a:ext cx="2135981"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681037" y="365125"/>
            <a:ext cx="6284119" cy="5811838"/>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98781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8250" y="1122314"/>
            <a:ext cx="7429500" cy="2387504"/>
          </a:xfrm>
        </p:spPr>
        <p:txBody>
          <a:bodyPr anchor="b"/>
          <a:lstStyle>
            <a:lvl1pPr algn="ctr">
              <a:defRPr sz="1818"/>
            </a:lvl1pPr>
          </a:lstStyle>
          <a:p>
            <a:r>
              <a:rPr lang="ru-RU" smtClean="0"/>
              <a:t>Образец заголовка</a:t>
            </a:r>
            <a:endParaRPr lang="uk-UA"/>
          </a:p>
        </p:txBody>
      </p:sp>
      <p:sp>
        <p:nvSpPr>
          <p:cNvPr id="3" name="Подзаголовок 2"/>
          <p:cNvSpPr>
            <a:spLocks noGrp="1"/>
          </p:cNvSpPr>
          <p:nvPr>
            <p:ph type="subTitle" idx="1"/>
          </p:nvPr>
        </p:nvSpPr>
        <p:spPr>
          <a:xfrm>
            <a:off x="1238250" y="3602185"/>
            <a:ext cx="7429500" cy="1655811"/>
          </a:xfrm>
        </p:spPr>
        <p:txBody>
          <a:bodyPr/>
          <a:lstStyle>
            <a:lvl1pPr marL="0" indent="0" algn="ctr">
              <a:buNone/>
              <a:defRPr sz="727"/>
            </a:lvl1pPr>
            <a:lvl2pPr marL="138532" indent="0" algn="ctr">
              <a:buNone/>
              <a:defRPr sz="606"/>
            </a:lvl2pPr>
            <a:lvl3pPr marL="277063" indent="0" algn="ctr">
              <a:buNone/>
              <a:defRPr sz="545"/>
            </a:lvl3pPr>
            <a:lvl4pPr marL="415595" indent="0" algn="ctr">
              <a:buNone/>
              <a:defRPr sz="485"/>
            </a:lvl4pPr>
            <a:lvl5pPr marL="554126" indent="0" algn="ctr">
              <a:buNone/>
              <a:defRPr sz="485"/>
            </a:lvl5pPr>
            <a:lvl6pPr marL="692658" indent="0" algn="ctr">
              <a:buNone/>
              <a:defRPr sz="485"/>
            </a:lvl6pPr>
            <a:lvl7pPr marL="831190" indent="0" algn="ctr">
              <a:buNone/>
              <a:defRPr sz="485"/>
            </a:lvl7pPr>
            <a:lvl8pPr marL="969721" indent="0" algn="ctr">
              <a:buNone/>
              <a:defRPr sz="485"/>
            </a:lvl8pPr>
            <a:lvl9pPr marL="1108253" indent="0" algn="ctr">
              <a:buNone/>
              <a:defRPr sz="485"/>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lvl1pPr>
              <a:defRPr/>
            </a:lvl1pPr>
          </a:lstStyle>
          <a:p>
            <a:endParaRPr lang="ru-RU" altLang="uk-UA">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uk-UA">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51A484A-238B-4B47-AE9F-852E346BA9F5}"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339860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2805AB16-1F57-4473-8514-FB62F49826B4}"/>
              </a:ext>
            </a:extLst>
          </p:cNvPr>
          <p:cNvSpPr>
            <a:spLocks noGrp="1" noChangeArrowheads="1"/>
          </p:cNvSpPr>
          <p:nvPr>
            <p:ph type="dt" sz="half" idx="10"/>
          </p:nvPr>
        </p:nvSpPr>
        <p:spPr>
          <a:ln/>
        </p:spPr>
        <p:txBody>
          <a:bodyPr/>
          <a:lstStyle>
            <a:lvl1pPr>
              <a:defRPr/>
            </a:lvl1pPr>
          </a:lstStyle>
          <a:p>
            <a:pPr>
              <a:defRPr/>
            </a:pPr>
            <a:fld id="{9CD610D8-A4A1-43C3-A1A0-094CD6219420}" type="datetime1">
              <a:rPr lang="ru-RU" smtClean="0"/>
              <a:t>07.09.2018</a:t>
            </a:fld>
            <a:endParaRPr lang="ru-RU"/>
          </a:p>
        </p:txBody>
      </p:sp>
      <p:sp>
        <p:nvSpPr>
          <p:cNvPr id="3" name="Rectangle 5">
            <a:extLst>
              <a:ext uri="{FF2B5EF4-FFF2-40B4-BE49-F238E27FC236}">
                <a16:creationId xmlns="" xmlns:a16="http://schemas.microsoft.com/office/drawing/2014/main" id="{5060480E-143A-4FD0-9C08-62BE5D74C0EA}"/>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 xmlns:a16="http://schemas.microsoft.com/office/drawing/2014/main" id="{F58E6A35-96F4-45FB-A199-6C2D6E7CA385}"/>
              </a:ext>
            </a:extLst>
          </p:cNvPr>
          <p:cNvSpPr>
            <a:spLocks noGrp="1" noChangeArrowheads="1"/>
          </p:cNvSpPr>
          <p:nvPr>
            <p:ph type="sldNum" sz="quarter" idx="12"/>
          </p:nvPr>
        </p:nvSpPr>
        <p:spPr>
          <a:ln/>
        </p:spPr>
        <p:txBody>
          <a:bodyPr/>
          <a:lstStyle>
            <a:lvl1pPr>
              <a:defRPr/>
            </a:lvl1pPr>
          </a:lstStyle>
          <a:p>
            <a:fld id="{CC92A969-041E-48EE-9A2B-4825B3F9703E}" type="slidenum">
              <a:rPr lang="ru-RU" altLang="ru-RU"/>
              <a:pPr/>
              <a:t>‹#›</a:t>
            </a:fld>
            <a:endParaRPr lang="ru-RU" altLang="ru-RU"/>
          </a:p>
        </p:txBody>
      </p:sp>
    </p:spTree>
    <p:extLst>
      <p:ext uri="{BB962C8B-B14F-4D97-AF65-F5344CB8AC3E}">
        <p14:creationId xmlns:p14="http://schemas.microsoft.com/office/powerpoint/2010/main" val="2037947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endParaRPr lang="ru-RU" altLang="uk-UA">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uk-UA">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CCDEAE7-63DE-4E21-818E-1D6A88C591A8}"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22722663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5811" y="1709693"/>
            <a:ext cx="8544072" cy="2852689"/>
          </a:xfrm>
        </p:spPr>
        <p:txBody>
          <a:bodyPr anchor="b"/>
          <a:lstStyle>
            <a:lvl1pPr>
              <a:defRPr sz="1818"/>
            </a:lvl1pPr>
          </a:lstStyle>
          <a:p>
            <a:r>
              <a:rPr lang="ru-RU" smtClean="0"/>
              <a:t>Образец заголовка</a:t>
            </a:r>
            <a:endParaRPr lang="uk-UA"/>
          </a:p>
        </p:txBody>
      </p:sp>
      <p:sp>
        <p:nvSpPr>
          <p:cNvPr id="3" name="Текст 2"/>
          <p:cNvSpPr>
            <a:spLocks noGrp="1"/>
          </p:cNvSpPr>
          <p:nvPr>
            <p:ph type="body" idx="1"/>
          </p:nvPr>
        </p:nvSpPr>
        <p:spPr>
          <a:xfrm>
            <a:off x="675811" y="4589318"/>
            <a:ext cx="8544072" cy="1500428"/>
          </a:xfrm>
        </p:spPr>
        <p:txBody>
          <a:bodyPr/>
          <a:lstStyle>
            <a:lvl1pPr marL="0" indent="0">
              <a:buNone/>
              <a:defRPr sz="727"/>
            </a:lvl1pPr>
            <a:lvl2pPr marL="138532" indent="0">
              <a:buNone/>
              <a:defRPr sz="606"/>
            </a:lvl2pPr>
            <a:lvl3pPr marL="277063" indent="0">
              <a:buNone/>
              <a:defRPr sz="545"/>
            </a:lvl3pPr>
            <a:lvl4pPr marL="415595" indent="0">
              <a:buNone/>
              <a:defRPr sz="485"/>
            </a:lvl4pPr>
            <a:lvl5pPr marL="554126" indent="0">
              <a:buNone/>
              <a:defRPr sz="485"/>
            </a:lvl5pPr>
            <a:lvl6pPr marL="692658" indent="0">
              <a:buNone/>
              <a:defRPr sz="485"/>
            </a:lvl6pPr>
            <a:lvl7pPr marL="831190" indent="0">
              <a:buNone/>
              <a:defRPr sz="485"/>
            </a:lvl7pPr>
            <a:lvl8pPr marL="969721" indent="0">
              <a:buNone/>
              <a:defRPr sz="485"/>
            </a:lvl8pPr>
            <a:lvl9pPr marL="1108253" indent="0">
              <a:buNone/>
              <a:defRPr sz="485"/>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uk-UA">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uk-UA">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9908F97F-A48B-42F1-9244-60166AD82108}"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1004329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743050" y="1981008"/>
            <a:ext cx="4186394" cy="411499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976558" y="1981008"/>
            <a:ext cx="4186394" cy="411499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lvl1pPr>
              <a:defRPr/>
            </a:lvl1pPr>
          </a:lstStyle>
          <a:p>
            <a:endParaRPr lang="ru-RU" altLang="uk-UA">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uk-UA">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E74446E3-0F4D-466D-B5ED-D74E08D0FC69}"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3074105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192" y="365127"/>
            <a:ext cx="8544072" cy="1325803"/>
          </a:xfrm>
        </p:spPr>
        <p:txBody>
          <a:bodyPr/>
          <a:lstStyle/>
          <a:p>
            <a:r>
              <a:rPr lang="ru-RU" smtClean="0"/>
              <a:t>Образец заголовка</a:t>
            </a:r>
            <a:endParaRPr lang="uk-UA"/>
          </a:p>
        </p:txBody>
      </p:sp>
      <p:sp>
        <p:nvSpPr>
          <p:cNvPr id="3" name="Текст 2"/>
          <p:cNvSpPr>
            <a:spLocks noGrp="1"/>
          </p:cNvSpPr>
          <p:nvPr>
            <p:ph type="body" idx="1"/>
          </p:nvPr>
        </p:nvSpPr>
        <p:spPr>
          <a:xfrm>
            <a:off x="682191" y="1681307"/>
            <a:ext cx="4190812" cy="823576"/>
          </a:xfrm>
        </p:spPr>
        <p:txBody>
          <a:bodyPr anchor="b"/>
          <a:lstStyle>
            <a:lvl1pPr marL="0" indent="0">
              <a:buNone/>
              <a:defRPr sz="727" b="1"/>
            </a:lvl1pPr>
            <a:lvl2pPr marL="138532" indent="0">
              <a:buNone/>
              <a:defRPr sz="606" b="1"/>
            </a:lvl2pPr>
            <a:lvl3pPr marL="277063" indent="0">
              <a:buNone/>
              <a:defRPr sz="545" b="1"/>
            </a:lvl3pPr>
            <a:lvl4pPr marL="415595" indent="0">
              <a:buNone/>
              <a:defRPr sz="485" b="1"/>
            </a:lvl4pPr>
            <a:lvl5pPr marL="554126" indent="0">
              <a:buNone/>
              <a:defRPr sz="485" b="1"/>
            </a:lvl5pPr>
            <a:lvl6pPr marL="692658" indent="0">
              <a:buNone/>
              <a:defRPr sz="485" b="1"/>
            </a:lvl6pPr>
            <a:lvl7pPr marL="831190" indent="0">
              <a:buNone/>
              <a:defRPr sz="485" b="1"/>
            </a:lvl7pPr>
            <a:lvl8pPr marL="969721" indent="0">
              <a:buNone/>
              <a:defRPr sz="485" b="1"/>
            </a:lvl8pPr>
            <a:lvl9pPr marL="1108253" indent="0">
              <a:buNone/>
              <a:defRPr sz="485" b="1"/>
            </a:lvl9pPr>
          </a:lstStyle>
          <a:p>
            <a:pPr lvl="0"/>
            <a:r>
              <a:rPr lang="ru-RU" smtClean="0"/>
              <a:t>Образец текста</a:t>
            </a:r>
          </a:p>
        </p:txBody>
      </p:sp>
      <p:sp>
        <p:nvSpPr>
          <p:cNvPr id="4" name="Объект 3"/>
          <p:cNvSpPr>
            <a:spLocks noGrp="1"/>
          </p:cNvSpPr>
          <p:nvPr>
            <p:ph sz="half" idx="2"/>
          </p:nvPr>
        </p:nvSpPr>
        <p:spPr>
          <a:xfrm>
            <a:off x="682191" y="2504883"/>
            <a:ext cx="4190812" cy="368492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5014838" y="1681307"/>
            <a:ext cx="4211425" cy="823576"/>
          </a:xfrm>
        </p:spPr>
        <p:txBody>
          <a:bodyPr anchor="b"/>
          <a:lstStyle>
            <a:lvl1pPr marL="0" indent="0">
              <a:buNone/>
              <a:defRPr sz="727" b="1"/>
            </a:lvl1pPr>
            <a:lvl2pPr marL="138532" indent="0">
              <a:buNone/>
              <a:defRPr sz="606" b="1"/>
            </a:lvl2pPr>
            <a:lvl3pPr marL="277063" indent="0">
              <a:buNone/>
              <a:defRPr sz="545" b="1"/>
            </a:lvl3pPr>
            <a:lvl4pPr marL="415595" indent="0">
              <a:buNone/>
              <a:defRPr sz="485" b="1"/>
            </a:lvl4pPr>
            <a:lvl5pPr marL="554126" indent="0">
              <a:buNone/>
              <a:defRPr sz="485" b="1"/>
            </a:lvl5pPr>
            <a:lvl6pPr marL="692658" indent="0">
              <a:buNone/>
              <a:defRPr sz="485" b="1"/>
            </a:lvl6pPr>
            <a:lvl7pPr marL="831190" indent="0">
              <a:buNone/>
              <a:defRPr sz="485" b="1"/>
            </a:lvl7pPr>
            <a:lvl8pPr marL="969721" indent="0">
              <a:buNone/>
              <a:defRPr sz="485" b="1"/>
            </a:lvl8pPr>
            <a:lvl9pPr marL="1108253" indent="0">
              <a:buNone/>
              <a:defRPr sz="485" b="1"/>
            </a:lvl9pPr>
          </a:lstStyle>
          <a:p>
            <a:pPr lvl="0"/>
            <a:r>
              <a:rPr lang="ru-RU" smtClean="0"/>
              <a:t>Образец текста</a:t>
            </a:r>
          </a:p>
        </p:txBody>
      </p:sp>
      <p:sp>
        <p:nvSpPr>
          <p:cNvPr id="6" name="Объект 5"/>
          <p:cNvSpPr>
            <a:spLocks noGrp="1"/>
          </p:cNvSpPr>
          <p:nvPr>
            <p:ph sz="quarter" idx="4"/>
          </p:nvPr>
        </p:nvSpPr>
        <p:spPr>
          <a:xfrm>
            <a:off x="5014838" y="2504883"/>
            <a:ext cx="4211425" cy="368492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lvl1pPr>
              <a:defRPr/>
            </a:lvl1pPr>
          </a:lstStyle>
          <a:p>
            <a:endParaRPr lang="ru-RU" altLang="uk-UA">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uk-UA">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7CF99936-C2FF-4374-B078-E3C3D1C8B714}"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2432773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lvl1pPr>
              <a:defRPr/>
            </a:lvl1pPr>
          </a:lstStyle>
          <a:p>
            <a:endParaRPr lang="ru-RU" altLang="uk-UA">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uk-UA">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7800D68A-F4A1-4F9E-9ACC-58F3C120824B}"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14817767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uk-UA">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uk-UA">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CD94BA35-6EE1-458A-AA30-CEDA34741F49}"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1695397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193" y="457011"/>
            <a:ext cx="3195009" cy="1600489"/>
          </a:xfrm>
        </p:spPr>
        <p:txBody>
          <a:bodyPr anchor="b"/>
          <a:lstStyle>
            <a:lvl1pPr>
              <a:defRPr sz="970"/>
            </a:lvl1pPr>
          </a:lstStyle>
          <a:p>
            <a:r>
              <a:rPr lang="ru-RU" smtClean="0"/>
              <a:t>Образец заголовка</a:t>
            </a:r>
            <a:endParaRPr lang="uk-UA"/>
          </a:p>
        </p:txBody>
      </p:sp>
      <p:sp>
        <p:nvSpPr>
          <p:cNvPr id="3" name="Объект 2"/>
          <p:cNvSpPr>
            <a:spLocks noGrp="1"/>
          </p:cNvSpPr>
          <p:nvPr>
            <p:ph idx="1"/>
          </p:nvPr>
        </p:nvSpPr>
        <p:spPr>
          <a:xfrm>
            <a:off x="4211426" y="987621"/>
            <a:ext cx="5014839" cy="4873625"/>
          </a:xfrm>
        </p:spPr>
        <p:txBody>
          <a:bodyPr/>
          <a:lstStyle>
            <a:lvl1pPr>
              <a:defRPr sz="970"/>
            </a:lvl1pPr>
            <a:lvl2pPr>
              <a:defRPr sz="848"/>
            </a:lvl2pPr>
            <a:lvl3pPr>
              <a:defRPr sz="727"/>
            </a:lvl3pPr>
            <a:lvl4pPr>
              <a:defRPr sz="606"/>
            </a:lvl4pPr>
            <a:lvl5pPr>
              <a:defRPr sz="606"/>
            </a:lvl5pPr>
            <a:lvl6pPr>
              <a:defRPr sz="606"/>
            </a:lvl6pPr>
            <a:lvl7pPr>
              <a:defRPr sz="606"/>
            </a:lvl7pPr>
            <a:lvl8pPr>
              <a:defRPr sz="606"/>
            </a:lvl8pPr>
            <a:lvl9pPr>
              <a:defRPr sz="606"/>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682193" y="2057499"/>
            <a:ext cx="3195009" cy="3811443"/>
          </a:xfrm>
        </p:spPr>
        <p:txBody>
          <a:bodyPr/>
          <a:lstStyle>
            <a:lvl1pPr marL="0" indent="0">
              <a:buNone/>
              <a:defRPr sz="485"/>
            </a:lvl1pPr>
            <a:lvl2pPr marL="138532" indent="0">
              <a:buNone/>
              <a:defRPr sz="424"/>
            </a:lvl2pPr>
            <a:lvl3pPr marL="277063" indent="0">
              <a:buNone/>
              <a:defRPr sz="364"/>
            </a:lvl3pPr>
            <a:lvl4pPr marL="415595" indent="0">
              <a:buNone/>
              <a:defRPr sz="303"/>
            </a:lvl4pPr>
            <a:lvl5pPr marL="554126" indent="0">
              <a:buNone/>
              <a:defRPr sz="303"/>
            </a:lvl5pPr>
            <a:lvl6pPr marL="692658" indent="0">
              <a:buNone/>
              <a:defRPr sz="303"/>
            </a:lvl6pPr>
            <a:lvl7pPr marL="831190" indent="0">
              <a:buNone/>
              <a:defRPr sz="303"/>
            </a:lvl7pPr>
            <a:lvl8pPr marL="969721" indent="0">
              <a:buNone/>
              <a:defRPr sz="303"/>
            </a:lvl8pPr>
            <a:lvl9pPr marL="1108253" indent="0">
              <a:buNone/>
              <a:defRPr sz="303"/>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uk-UA">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uk-UA">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D46CD38-AAD8-4F46-A174-4F9116AA629A}"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2064337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193" y="457011"/>
            <a:ext cx="3195009" cy="1600489"/>
          </a:xfrm>
        </p:spPr>
        <p:txBody>
          <a:bodyPr anchor="b"/>
          <a:lstStyle>
            <a:lvl1pPr>
              <a:defRPr sz="970"/>
            </a:lvl1pPr>
          </a:lstStyle>
          <a:p>
            <a:r>
              <a:rPr lang="ru-RU" smtClean="0"/>
              <a:t>Образец заголовка</a:t>
            </a:r>
            <a:endParaRPr lang="uk-UA"/>
          </a:p>
        </p:txBody>
      </p:sp>
      <p:sp>
        <p:nvSpPr>
          <p:cNvPr id="3" name="Рисунок 2"/>
          <p:cNvSpPr>
            <a:spLocks noGrp="1"/>
          </p:cNvSpPr>
          <p:nvPr>
            <p:ph type="pic" idx="1"/>
          </p:nvPr>
        </p:nvSpPr>
        <p:spPr>
          <a:xfrm>
            <a:off x="4211426" y="987621"/>
            <a:ext cx="5014839" cy="4873625"/>
          </a:xfrm>
        </p:spPr>
        <p:txBody>
          <a:bodyPr/>
          <a:lstStyle>
            <a:lvl1pPr marL="0" indent="0">
              <a:buNone/>
              <a:defRPr sz="970"/>
            </a:lvl1pPr>
            <a:lvl2pPr marL="138532" indent="0">
              <a:buNone/>
              <a:defRPr sz="848"/>
            </a:lvl2pPr>
            <a:lvl3pPr marL="277063" indent="0">
              <a:buNone/>
              <a:defRPr sz="727"/>
            </a:lvl3pPr>
            <a:lvl4pPr marL="415595" indent="0">
              <a:buNone/>
              <a:defRPr sz="606"/>
            </a:lvl4pPr>
            <a:lvl5pPr marL="554126" indent="0">
              <a:buNone/>
              <a:defRPr sz="606"/>
            </a:lvl5pPr>
            <a:lvl6pPr marL="692658" indent="0">
              <a:buNone/>
              <a:defRPr sz="606"/>
            </a:lvl6pPr>
            <a:lvl7pPr marL="831190" indent="0">
              <a:buNone/>
              <a:defRPr sz="606"/>
            </a:lvl7pPr>
            <a:lvl8pPr marL="969721" indent="0">
              <a:buNone/>
              <a:defRPr sz="606"/>
            </a:lvl8pPr>
            <a:lvl9pPr marL="1108253" indent="0">
              <a:buNone/>
              <a:defRPr sz="606"/>
            </a:lvl9pPr>
          </a:lstStyle>
          <a:p>
            <a:endParaRPr lang="uk-UA"/>
          </a:p>
        </p:txBody>
      </p:sp>
      <p:sp>
        <p:nvSpPr>
          <p:cNvPr id="4" name="Текст 3"/>
          <p:cNvSpPr>
            <a:spLocks noGrp="1"/>
          </p:cNvSpPr>
          <p:nvPr>
            <p:ph type="body" sz="half" idx="2"/>
          </p:nvPr>
        </p:nvSpPr>
        <p:spPr>
          <a:xfrm>
            <a:off x="682193" y="2057499"/>
            <a:ext cx="3195009" cy="3811443"/>
          </a:xfrm>
        </p:spPr>
        <p:txBody>
          <a:bodyPr/>
          <a:lstStyle>
            <a:lvl1pPr marL="0" indent="0">
              <a:buNone/>
              <a:defRPr sz="485"/>
            </a:lvl1pPr>
            <a:lvl2pPr marL="138532" indent="0">
              <a:buNone/>
              <a:defRPr sz="424"/>
            </a:lvl2pPr>
            <a:lvl3pPr marL="277063" indent="0">
              <a:buNone/>
              <a:defRPr sz="364"/>
            </a:lvl3pPr>
            <a:lvl4pPr marL="415595" indent="0">
              <a:buNone/>
              <a:defRPr sz="303"/>
            </a:lvl4pPr>
            <a:lvl5pPr marL="554126" indent="0">
              <a:buNone/>
              <a:defRPr sz="303"/>
            </a:lvl5pPr>
            <a:lvl6pPr marL="692658" indent="0">
              <a:buNone/>
              <a:defRPr sz="303"/>
            </a:lvl6pPr>
            <a:lvl7pPr marL="831190" indent="0">
              <a:buNone/>
              <a:defRPr sz="303"/>
            </a:lvl7pPr>
            <a:lvl8pPr marL="969721" indent="0">
              <a:buNone/>
              <a:defRPr sz="303"/>
            </a:lvl8pPr>
            <a:lvl9pPr marL="1108253" indent="0">
              <a:buNone/>
              <a:defRPr sz="303"/>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uk-UA">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uk-UA">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FA1B25F6-B657-4B62-A468-20E71A8C3EAF}"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4240121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endParaRPr lang="ru-RU" altLang="uk-UA">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uk-UA">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94911C7E-3835-4146-845F-7899D203D7E3}"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2095415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57978" y="609504"/>
            <a:ext cx="2104975" cy="5486496"/>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743050" y="609504"/>
            <a:ext cx="6267813" cy="548649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endParaRPr lang="ru-RU" altLang="uk-UA">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uk-UA">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FA132C6-DF13-49F5-ADBB-0325C6069FE0}"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388441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1" y="273050"/>
            <a:ext cx="3259006"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872971" y="27305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1"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 xmlns:a16="http://schemas.microsoft.com/office/drawing/2014/main" id="{1518ABF0-0EB6-4426-8139-341FF7DF5DB7}"/>
              </a:ext>
            </a:extLst>
          </p:cNvPr>
          <p:cNvSpPr>
            <a:spLocks noGrp="1" noChangeArrowheads="1"/>
          </p:cNvSpPr>
          <p:nvPr>
            <p:ph type="dt" sz="half" idx="10"/>
          </p:nvPr>
        </p:nvSpPr>
        <p:spPr>
          <a:ln/>
        </p:spPr>
        <p:txBody>
          <a:bodyPr/>
          <a:lstStyle>
            <a:lvl1pPr>
              <a:defRPr/>
            </a:lvl1pPr>
          </a:lstStyle>
          <a:p>
            <a:pPr>
              <a:defRPr/>
            </a:pPr>
            <a:fld id="{38308146-8D8C-4DDA-A79D-424F03F6F159}" type="datetime1">
              <a:rPr lang="ru-RU" smtClean="0"/>
              <a:t>07.09.2018</a:t>
            </a:fld>
            <a:endParaRPr lang="ru-RU"/>
          </a:p>
        </p:txBody>
      </p:sp>
      <p:sp>
        <p:nvSpPr>
          <p:cNvPr id="6" name="Rectangle 5">
            <a:extLst>
              <a:ext uri="{FF2B5EF4-FFF2-40B4-BE49-F238E27FC236}">
                <a16:creationId xmlns="" xmlns:a16="http://schemas.microsoft.com/office/drawing/2014/main" id="{B9B936F9-9844-4ECA-B06A-E83440522CB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8F997B8B-8DE0-4BD9-BE90-AE6BE8D0C60D}"/>
              </a:ext>
            </a:extLst>
          </p:cNvPr>
          <p:cNvSpPr>
            <a:spLocks noGrp="1" noChangeArrowheads="1"/>
          </p:cNvSpPr>
          <p:nvPr>
            <p:ph type="sldNum" sz="quarter" idx="12"/>
          </p:nvPr>
        </p:nvSpPr>
        <p:spPr>
          <a:ln/>
        </p:spPr>
        <p:txBody>
          <a:bodyPr/>
          <a:lstStyle>
            <a:lvl1pPr>
              <a:defRPr/>
            </a:lvl1pPr>
          </a:lstStyle>
          <a:p>
            <a:fld id="{E91D0854-E522-4027-AAF9-C8C35FE4041A}" type="slidenum">
              <a:rPr lang="ru-RU" altLang="ru-RU"/>
              <a:pPr/>
              <a:t>‹#›</a:t>
            </a:fld>
            <a:endParaRPr lang="ru-RU" altLang="ru-RU"/>
          </a:p>
        </p:txBody>
      </p:sp>
    </p:spTree>
    <p:extLst>
      <p:ext uri="{BB962C8B-B14F-4D97-AF65-F5344CB8AC3E}">
        <p14:creationId xmlns:p14="http://schemas.microsoft.com/office/powerpoint/2010/main" val="2914719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3049" y="609504"/>
            <a:ext cx="8419903" cy="1143000"/>
          </a:xfrm>
        </p:spPr>
        <p:txBody>
          <a:bodyPr/>
          <a:lstStyle/>
          <a:p>
            <a:r>
              <a:rPr lang="ru-RU" smtClean="0"/>
              <a:t>Образец заголовка</a:t>
            </a:r>
            <a:endParaRPr lang="uk-UA"/>
          </a:p>
        </p:txBody>
      </p:sp>
      <p:sp>
        <p:nvSpPr>
          <p:cNvPr id="3" name="Диаграмма 2"/>
          <p:cNvSpPr>
            <a:spLocks noGrp="1"/>
          </p:cNvSpPr>
          <p:nvPr>
            <p:ph type="chart" idx="1"/>
          </p:nvPr>
        </p:nvSpPr>
        <p:spPr>
          <a:xfrm>
            <a:off x="743049" y="1981008"/>
            <a:ext cx="8419903" cy="4114992"/>
          </a:xfrm>
        </p:spPr>
        <p:txBody>
          <a:bodyPr/>
          <a:lstStyle/>
          <a:p>
            <a:endParaRPr lang="uk-UA"/>
          </a:p>
        </p:txBody>
      </p:sp>
      <p:sp>
        <p:nvSpPr>
          <p:cNvPr id="4" name="Дата 3"/>
          <p:cNvSpPr>
            <a:spLocks noGrp="1"/>
          </p:cNvSpPr>
          <p:nvPr>
            <p:ph type="dt" sz="half" idx="10"/>
          </p:nvPr>
        </p:nvSpPr>
        <p:spPr>
          <a:xfrm>
            <a:off x="743048" y="6248496"/>
            <a:ext cx="2063750" cy="457008"/>
          </a:xfrm>
        </p:spPr>
        <p:txBody>
          <a:bodyPr/>
          <a:lstStyle>
            <a:lvl1pPr>
              <a:defRPr/>
            </a:lvl1pPr>
          </a:lstStyle>
          <a:p>
            <a:endParaRPr lang="ru-RU" altLang="uk-UA">
              <a:solidFill>
                <a:srgbClr val="000000"/>
              </a:solidFill>
            </a:endParaRPr>
          </a:p>
        </p:txBody>
      </p:sp>
      <p:sp>
        <p:nvSpPr>
          <p:cNvPr id="5" name="Нижний колонтитул 4"/>
          <p:cNvSpPr>
            <a:spLocks noGrp="1"/>
          </p:cNvSpPr>
          <p:nvPr>
            <p:ph type="ftr" sz="quarter" idx="11"/>
          </p:nvPr>
        </p:nvSpPr>
        <p:spPr>
          <a:xfrm>
            <a:off x="3384452" y="6248496"/>
            <a:ext cx="3137097" cy="457008"/>
          </a:xfrm>
        </p:spPr>
        <p:txBody>
          <a:bodyPr/>
          <a:lstStyle>
            <a:lvl1pPr>
              <a:defRPr/>
            </a:lvl1pPr>
          </a:lstStyle>
          <a:p>
            <a:endParaRPr lang="ru-RU" altLang="uk-UA">
              <a:solidFill>
                <a:srgbClr val="000000"/>
              </a:solidFill>
            </a:endParaRPr>
          </a:p>
        </p:txBody>
      </p:sp>
      <p:sp>
        <p:nvSpPr>
          <p:cNvPr id="6" name="Номер слайда 5"/>
          <p:cNvSpPr>
            <a:spLocks noGrp="1"/>
          </p:cNvSpPr>
          <p:nvPr>
            <p:ph type="sldNum" sz="quarter" idx="12"/>
          </p:nvPr>
        </p:nvSpPr>
        <p:spPr>
          <a:xfrm>
            <a:off x="7099202" y="6248496"/>
            <a:ext cx="2063750" cy="457008"/>
          </a:xfrm>
        </p:spPr>
        <p:txBody>
          <a:bodyPr/>
          <a:lstStyle>
            <a:lvl1pPr>
              <a:defRPr/>
            </a:lvl1pPr>
          </a:lstStyle>
          <a:p>
            <a:fld id="{9306FDF5-EEF5-437E-B0CA-0CF57A5A0929}" type="slidenum">
              <a:rPr lang="ru-RU" altLang="uk-UA">
                <a:solidFill>
                  <a:srgbClr val="000000"/>
                </a:solidFill>
              </a:rPr>
              <a:pPr/>
              <a:t>‹#›</a:t>
            </a:fld>
            <a:endParaRPr lang="ru-RU" altLang="uk-UA">
              <a:solidFill>
                <a:srgbClr val="000000"/>
              </a:solidFill>
            </a:endParaRPr>
          </a:p>
        </p:txBody>
      </p:sp>
    </p:spTree>
    <p:extLst>
      <p:ext uri="{BB962C8B-B14F-4D97-AF65-F5344CB8AC3E}">
        <p14:creationId xmlns:p14="http://schemas.microsoft.com/office/powerpoint/2010/main" val="1923392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906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0" y="0"/>
            <a:ext cx="9906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Rectangle 12"/>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Oval 13"/>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1596611" y="5052549"/>
            <a:ext cx="6106761"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85715" y="3132290"/>
            <a:ext cx="7773297"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236530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238250" y="731520"/>
            <a:ext cx="69342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582186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906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9906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202629" y="2172648"/>
            <a:ext cx="6463888"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190975" y="4607511"/>
            <a:ext cx="6468035"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06887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238249" y="731519"/>
            <a:ext cx="3625596"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5032248" y="731520"/>
            <a:ext cx="3625596"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902428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250" y="731520"/>
            <a:ext cx="3625596"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52817" y="1400327"/>
            <a:ext cx="3625596"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34577" y="731520"/>
            <a:ext cx="3625596"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5032111" y="1399032"/>
            <a:ext cx="3625596"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5884278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33734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28083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09020" y="2209804"/>
            <a:ext cx="3939092"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976309" y="731520"/>
            <a:ext cx="4351842"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65413" y="3497802"/>
            <a:ext cx="3671048"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2086851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906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0" y="0"/>
            <a:ext cx="9906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p:nvSpPr>
        <p:spPr>
          <a:xfrm>
            <a:off x="0" y="2652311"/>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Oval 10"/>
          <p:cNvSpPr/>
          <p:nvPr/>
        </p:nvSpPr>
        <p:spPr>
          <a:xfrm>
            <a:off x="0" y="1600200"/>
            <a:ext cx="9906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4848106" y="1143000"/>
            <a:ext cx="44577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51044" y="1010486"/>
            <a:ext cx="4001957"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87875" y="4464421"/>
            <a:ext cx="6915500"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2948648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 xmlns:a16="http://schemas.microsoft.com/office/drawing/2014/main" id="{A6795873-F792-4A10-BBFC-1460664A3A3B}"/>
              </a:ext>
            </a:extLst>
          </p:cNvPr>
          <p:cNvSpPr>
            <a:spLocks noGrp="1" noChangeArrowheads="1"/>
          </p:cNvSpPr>
          <p:nvPr>
            <p:ph type="dt" sz="half" idx="10"/>
          </p:nvPr>
        </p:nvSpPr>
        <p:spPr>
          <a:ln/>
        </p:spPr>
        <p:txBody>
          <a:bodyPr/>
          <a:lstStyle>
            <a:lvl1pPr>
              <a:defRPr/>
            </a:lvl1pPr>
          </a:lstStyle>
          <a:p>
            <a:pPr>
              <a:defRPr/>
            </a:pPr>
            <a:fld id="{FCEDE133-DCF6-4CCA-9382-97BBBF949926}" type="datetime1">
              <a:rPr lang="ru-RU" smtClean="0"/>
              <a:t>07.09.2018</a:t>
            </a:fld>
            <a:endParaRPr lang="ru-RU"/>
          </a:p>
        </p:txBody>
      </p:sp>
      <p:sp>
        <p:nvSpPr>
          <p:cNvPr id="6" name="Rectangle 5">
            <a:extLst>
              <a:ext uri="{FF2B5EF4-FFF2-40B4-BE49-F238E27FC236}">
                <a16:creationId xmlns="" xmlns:a16="http://schemas.microsoft.com/office/drawing/2014/main" id="{B9A1E161-FAF0-4EC6-9A66-E00F49693D4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20CA12CC-3DDB-4915-88FB-842B65FD5164}"/>
              </a:ext>
            </a:extLst>
          </p:cNvPr>
          <p:cNvSpPr>
            <a:spLocks noGrp="1" noChangeArrowheads="1"/>
          </p:cNvSpPr>
          <p:nvPr>
            <p:ph type="sldNum" sz="quarter" idx="12"/>
          </p:nvPr>
        </p:nvSpPr>
        <p:spPr>
          <a:ln/>
        </p:spPr>
        <p:txBody>
          <a:bodyPr/>
          <a:lstStyle>
            <a:lvl1pPr>
              <a:defRPr/>
            </a:lvl1pPr>
          </a:lstStyle>
          <a:p>
            <a:fld id="{5A803303-6687-4609-A998-39DE7FE00DE2}" type="slidenum">
              <a:rPr lang="ru-RU" altLang="ru-RU"/>
              <a:pPr/>
              <a:t>‹#›</a:t>
            </a:fld>
            <a:endParaRPr lang="ru-RU" altLang="ru-RU"/>
          </a:p>
        </p:txBody>
      </p:sp>
    </p:spTree>
    <p:extLst>
      <p:ext uri="{BB962C8B-B14F-4D97-AF65-F5344CB8AC3E}">
        <p14:creationId xmlns:p14="http://schemas.microsoft.com/office/powerpoint/2010/main" val="2544221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063750" y="731519"/>
            <a:ext cx="69342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77925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9905" y="376521"/>
            <a:ext cx="222885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601124" y="731523"/>
            <a:ext cx="523172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74646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57199" y="1371600"/>
            <a:ext cx="89154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a:t>Образец заголовка</a:t>
            </a:r>
            <a:endParaRPr lang="en-US"/>
          </a:p>
        </p:txBody>
      </p:sp>
      <p:sp>
        <p:nvSpPr>
          <p:cNvPr id="9" name="Подзаголовок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FE079044-8760-4E93-AB88-F7B5D3E37AB5}" type="slidenum">
              <a:rPr lang="ru-RU" altLang="uk-UA"/>
              <a:pPr/>
              <a:t>‹#›</a:t>
            </a:fld>
            <a:endParaRPr lang="ru-RU" altLang="uk-UA"/>
          </a:p>
        </p:txBody>
      </p:sp>
    </p:spTree>
    <p:extLst>
      <p:ext uri="{BB962C8B-B14F-4D97-AF65-F5344CB8AC3E}">
        <p14:creationId xmlns:p14="http://schemas.microsoft.com/office/powerpoint/2010/main" val="32388364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22"/>
          <p:cNvSpPr>
            <a:spLocks noGrp="1"/>
          </p:cNvSpPr>
          <p:nvPr>
            <p:ph type="sldNum" sz="quarter" idx="12"/>
          </p:nvPr>
        </p:nvSpPr>
        <p:spPr/>
        <p:txBody>
          <a:bodyPr/>
          <a:lstStyle>
            <a:lvl1pPr>
              <a:defRPr/>
            </a:lvl1pPr>
          </a:lstStyle>
          <a:p>
            <a:fld id="{4EFCE00A-91E5-4CEE-A5A8-F8BA328E5280}" type="slidenum">
              <a:rPr lang="ru-RU" altLang="uk-UA"/>
              <a:pPr/>
              <a:t>‹#›</a:t>
            </a:fld>
            <a:endParaRPr lang="ru-RU" altLang="uk-UA"/>
          </a:p>
        </p:txBody>
      </p:sp>
    </p:spTree>
    <p:extLst>
      <p:ext uri="{BB962C8B-B14F-4D97-AF65-F5344CB8AC3E}">
        <p14:creationId xmlns:p14="http://schemas.microsoft.com/office/powerpoint/2010/main" val="34431159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33550" y="609600"/>
            <a:ext cx="767715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a:t>Образец заголовка</a:t>
            </a:r>
            <a:endParaRPr lang="en-US"/>
          </a:p>
        </p:txBody>
      </p:sp>
      <p:sp>
        <p:nvSpPr>
          <p:cNvPr id="3" name="Текст 2"/>
          <p:cNvSpPr>
            <a:spLocks noGrp="1"/>
          </p:cNvSpPr>
          <p:nvPr>
            <p:ph type="body" idx="1"/>
          </p:nvPr>
        </p:nvSpPr>
        <p:spPr>
          <a:xfrm>
            <a:off x="1733550" y="2507786"/>
            <a:ext cx="767715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6" name="Номер слайда 5"/>
          <p:cNvSpPr>
            <a:spLocks noGrp="1"/>
          </p:cNvSpPr>
          <p:nvPr>
            <p:ph type="sldNum" sz="quarter" idx="12"/>
          </p:nvPr>
        </p:nvSpPr>
        <p:spPr/>
        <p:txBody>
          <a:bodyPr/>
          <a:lstStyle>
            <a:lvl1pPr>
              <a:defRPr/>
            </a:lvl1pPr>
          </a:lstStyle>
          <a:p>
            <a:fld id="{37E2F32E-A519-40AD-A027-CB0D4C2A50F8}" type="slidenum">
              <a:rPr lang="ru-RU" altLang="uk-UA"/>
              <a:pPr/>
              <a:t>‹#›</a:t>
            </a:fld>
            <a:endParaRPr lang="ru-RU" altLang="uk-UA"/>
          </a:p>
        </p:txBody>
      </p:sp>
    </p:spTree>
    <p:extLst>
      <p:ext uri="{BB962C8B-B14F-4D97-AF65-F5344CB8AC3E}">
        <p14:creationId xmlns:p14="http://schemas.microsoft.com/office/powerpoint/2010/main" val="3108897651"/>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95300" y="1600204"/>
            <a:ext cx="437515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5035550" y="1600204"/>
            <a:ext cx="4375150" cy="4525963"/>
          </a:xfrm>
        </p:spPr>
        <p:txBody>
          <a:bodyPr/>
          <a:lstStyle>
            <a:lvl1pPr>
              <a:defRPr sz="2600"/>
            </a:lvl1pPr>
            <a:lvl2pPr>
              <a:defRPr sz="2400"/>
            </a:lvl2pPr>
            <a:lvl3pPr>
              <a:defRPr sz="2000"/>
            </a:lvl3pPr>
            <a:lvl4pPr>
              <a:defRPr sz="18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7" name="Номер слайда 22"/>
          <p:cNvSpPr>
            <a:spLocks noGrp="1"/>
          </p:cNvSpPr>
          <p:nvPr>
            <p:ph type="sldNum" sz="quarter" idx="12"/>
          </p:nvPr>
        </p:nvSpPr>
        <p:spPr/>
        <p:txBody>
          <a:bodyPr/>
          <a:lstStyle>
            <a:lvl1pPr>
              <a:defRPr/>
            </a:lvl1pPr>
          </a:lstStyle>
          <a:p>
            <a:fld id="{33DF5703-A46D-4B70-A511-E7D47247A6E0}" type="slidenum">
              <a:rPr lang="ru-RU" altLang="uk-UA"/>
              <a:pPr/>
              <a:t>‹#›</a:t>
            </a:fld>
            <a:endParaRPr lang="ru-RU" altLang="uk-UA"/>
          </a:p>
        </p:txBody>
      </p:sp>
    </p:spTree>
    <p:extLst>
      <p:ext uri="{BB962C8B-B14F-4D97-AF65-F5344CB8AC3E}">
        <p14:creationId xmlns:p14="http://schemas.microsoft.com/office/powerpoint/2010/main" val="16084818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8915400" cy="1143000"/>
          </a:xfrm>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95300" y="1535113"/>
            <a:ext cx="437687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5032113" y="1535113"/>
            <a:ext cx="4378589"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5" name="Содержимое 4"/>
          <p:cNvSpPr>
            <a:spLocks noGrp="1"/>
          </p:cNvSpPr>
          <p:nvPr>
            <p:ph sz="quarter" idx="2"/>
          </p:nvPr>
        </p:nvSpPr>
        <p:spPr>
          <a:xfrm>
            <a:off x="495300" y="2362204"/>
            <a:ext cx="4376870"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Содержимое 5"/>
          <p:cNvSpPr>
            <a:spLocks noGrp="1"/>
          </p:cNvSpPr>
          <p:nvPr>
            <p:ph sz="quarter" idx="4"/>
          </p:nvPr>
        </p:nvSpPr>
        <p:spPr>
          <a:xfrm>
            <a:off x="5032113" y="2362204"/>
            <a:ext cx="4378589" cy="3763963"/>
          </a:xfrm>
        </p:spPr>
        <p:txBody>
          <a:bodyPr/>
          <a:lstStyle>
            <a:lvl1pPr>
              <a:defRPr sz="2400"/>
            </a:lvl1pPr>
            <a:lvl2pPr>
              <a:defRPr sz="2000"/>
            </a:lvl2pPr>
            <a:lvl3pPr>
              <a:defRPr sz="1800"/>
            </a:lvl3pPr>
            <a:lvl4pPr>
              <a:defRPr sz="1600"/>
            </a:lvl4pPr>
            <a:lvl5pPr>
              <a:defRPr sz="16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8"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9" name="Номер слайда 22"/>
          <p:cNvSpPr>
            <a:spLocks noGrp="1"/>
          </p:cNvSpPr>
          <p:nvPr>
            <p:ph type="sldNum" sz="quarter" idx="12"/>
          </p:nvPr>
        </p:nvSpPr>
        <p:spPr/>
        <p:txBody>
          <a:bodyPr/>
          <a:lstStyle>
            <a:lvl1pPr>
              <a:defRPr/>
            </a:lvl1pPr>
          </a:lstStyle>
          <a:p>
            <a:fld id="{B5CEAA50-7E00-49F8-9B8B-E607054074F0}" type="slidenum">
              <a:rPr lang="ru-RU" altLang="uk-UA"/>
              <a:pPr/>
              <a:t>‹#›</a:t>
            </a:fld>
            <a:endParaRPr lang="ru-RU" altLang="uk-UA"/>
          </a:p>
        </p:txBody>
      </p:sp>
    </p:spTree>
    <p:extLst>
      <p:ext uri="{BB962C8B-B14F-4D97-AF65-F5344CB8AC3E}">
        <p14:creationId xmlns:p14="http://schemas.microsoft.com/office/powerpoint/2010/main" val="4282288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4"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5" name="Номер слайда 22"/>
          <p:cNvSpPr>
            <a:spLocks noGrp="1"/>
          </p:cNvSpPr>
          <p:nvPr>
            <p:ph type="sldNum" sz="quarter" idx="12"/>
          </p:nvPr>
        </p:nvSpPr>
        <p:spPr/>
        <p:txBody>
          <a:bodyPr/>
          <a:lstStyle>
            <a:lvl1pPr>
              <a:defRPr/>
            </a:lvl1pPr>
          </a:lstStyle>
          <a:p>
            <a:fld id="{263D13FB-CC7E-4E06-845B-D4DBE06C5B36}" type="slidenum">
              <a:rPr lang="ru-RU" altLang="uk-UA"/>
              <a:pPr/>
              <a:t>‹#›</a:t>
            </a:fld>
            <a:endParaRPr lang="ru-RU" altLang="uk-UA"/>
          </a:p>
        </p:txBody>
      </p:sp>
    </p:spTree>
    <p:extLst>
      <p:ext uri="{BB962C8B-B14F-4D97-AF65-F5344CB8AC3E}">
        <p14:creationId xmlns:p14="http://schemas.microsoft.com/office/powerpoint/2010/main" val="54463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4" name="Номер слайда 22"/>
          <p:cNvSpPr>
            <a:spLocks noGrp="1"/>
          </p:cNvSpPr>
          <p:nvPr>
            <p:ph type="sldNum" sz="quarter" idx="12"/>
          </p:nvPr>
        </p:nvSpPr>
        <p:spPr/>
        <p:txBody>
          <a:bodyPr/>
          <a:lstStyle>
            <a:lvl1pPr>
              <a:defRPr/>
            </a:lvl1pPr>
          </a:lstStyle>
          <a:p>
            <a:fld id="{381F4629-B57D-44B8-B836-2EE833303C44}" type="slidenum">
              <a:rPr lang="ru-RU" altLang="uk-UA"/>
              <a:pPr/>
              <a:t>‹#›</a:t>
            </a:fld>
            <a:endParaRPr lang="ru-RU" altLang="uk-UA"/>
          </a:p>
        </p:txBody>
      </p:sp>
    </p:spTree>
    <p:extLst>
      <p:ext uri="{BB962C8B-B14F-4D97-AF65-F5344CB8AC3E}">
        <p14:creationId xmlns:p14="http://schemas.microsoft.com/office/powerpoint/2010/main" val="1657730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1" y="273050"/>
            <a:ext cx="3259006"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a:t>Образец заголовка</a:t>
            </a:r>
            <a:endParaRPr lang="en-US"/>
          </a:p>
        </p:txBody>
      </p:sp>
      <p:sp>
        <p:nvSpPr>
          <p:cNvPr id="3" name="Текст 2"/>
          <p:cNvSpPr>
            <a:spLocks noGrp="1"/>
          </p:cNvSpPr>
          <p:nvPr>
            <p:ph type="body" idx="2"/>
          </p:nvPr>
        </p:nvSpPr>
        <p:spPr>
          <a:xfrm>
            <a:off x="495301" y="1524004"/>
            <a:ext cx="3259006"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a:t>Образец текста</a:t>
            </a:r>
          </a:p>
        </p:txBody>
      </p:sp>
      <p:sp>
        <p:nvSpPr>
          <p:cNvPr id="4" name="Содержимое 3"/>
          <p:cNvSpPr>
            <a:spLocks noGrp="1"/>
          </p:cNvSpPr>
          <p:nvPr>
            <p:ph sz="half" idx="1"/>
          </p:nvPr>
        </p:nvSpPr>
        <p:spPr>
          <a:xfrm>
            <a:off x="3872971" y="273054"/>
            <a:ext cx="5537729" cy="5853113"/>
          </a:xfrm>
        </p:spPr>
        <p:txBody>
          <a:bodyPr/>
          <a:lstStyle>
            <a:lvl1pPr>
              <a:defRPr sz="2600"/>
            </a:lvl1pPr>
            <a:lvl2pPr>
              <a:defRPr sz="2400"/>
            </a:lvl2pPr>
            <a:lvl3pPr>
              <a:defRPr sz="2200"/>
            </a:lvl3pPr>
            <a:lvl4pPr>
              <a:defRPr sz="2000"/>
            </a:lvl4pPr>
            <a:lvl5pPr>
              <a:defRPr sz="18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13"/>
          <p:cNvSpPr>
            <a:spLocks noGrp="1"/>
          </p:cNvSpPr>
          <p:nvPr>
            <p:ph type="dt" sz="half" idx="10"/>
          </p:nvPr>
        </p:nvSpPr>
        <p:spPr/>
        <p:txBody>
          <a:bodyPr/>
          <a:lstStyle>
            <a:lvl1pPr>
              <a:defRPr/>
            </a:lvl1pPr>
          </a:lstStyle>
          <a:p>
            <a:pPr>
              <a:defRPr/>
            </a:pPr>
            <a:endParaRPr lang="ru-RU">
              <a:solidFill>
                <a:srgbClr val="000000">
                  <a:shade val="50000"/>
                </a:srgbClr>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000000">
                  <a:shade val="50000"/>
                </a:srgbClr>
              </a:solidFill>
            </a:endParaRPr>
          </a:p>
        </p:txBody>
      </p:sp>
      <p:sp>
        <p:nvSpPr>
          <p:cNvPr id="7" name="Номер слайда 22"/>
          <p:cNvSpPr>
            <a:spLocks noGrp="1"/>
          </p:cNvSpPr>
          <p:nvPr>
            <p:ph type="sldNum" sz="quarter" idx="12"/>
          </p:nvPr>
        </p:nvSpPr>
        <p:spPr/>
        <p:txBody>
          <a:bodyPr/>
          <a:lstStyle>
            <a:lvl1pPr>
              <a:defRPr/>
            </a:lvl1pPr>
          </a:lstStyle>
          <a:p>
            <a:fld id="{F8EE2FD4-965E-4071-9303-FB665107DF47}" type="slidenum">
              <a:rPr lang="ru-RU" altLang="uk-UA"/>
              <a:pPr/>
              <a:t>‹#›</a:t>
            </a:fld>
            <a:endParaRPr lang="ru-RU" altLang="uk-UA"/>
          </a:p>
        </p:txBody>
      </p:sp>
    </p:spTree>
    <p:extLst>
      <p:ext uri="{BB962C8B-B14F-4D97-AF65-F5344CB8AC3E}">
        <p14:creationId xmlns:p14="http://schemas.microsoft.com/office/powerpoint/2010/main" val="1655180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66"/>
            </a:gs>
            <a:gs pos="100000">
              <a:srgbClr val="66CCFF"/>
            </a:gs>
          </a:gsLst>
          <a:lin ang="5400000" scaled="1"/>
          <a:tileRect/>
        </a:gra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 xmlns:a16="http://schemas.microsoft.com/office/drawing/2014/main" id="{91B19B2B-BDB5-4BDD-A367-469FF100B54D}"/>
              </a:ext>
            </a:extLst>
          </p:cNvPr>
          <p:cNvSpPr>
            <a:spLocks noGrp="1" noChangeArrowheads="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8195" name="Rectangle 3">
            <a:extLst>
              <a:ext uri="{FF2B5EF4-FFF2-40B4-BE49-F238E27FC236}">
                <a16:creationId xmlns="" xmlns:a16="http://schemas.microsoft.com/office/drawing/2014/main" id="{1E4F80A3-DDAA-48B1-A6B2-220737AE8A24}"/>
              </a:ext>
            </a:extLst>
          </p:cNvPr>
          <p:cNvSpPr>
            <a:spLocks noGrp="1" noChangeArrowheads="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48836" name="Rectangle 4">
            <a:extLst>
              <a:ext uri="{FF2B5EF4-FFF2-40B4-BE49-F238E27FC236}">
                <a16:creationId xmlns="" xmlns:a16="http://schemas.microsoft.com/office/drawing/2014/main" id="{F226994B-0BDE-485A-9D77-1738364D44A2}"/>
              </a:ext>
            </a:extLst>
          </p:cNvPr>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Arial" charset="0"/>
              </a:defRPr>
            </a:lvl1pPr>
          </a:lstStyle>
          <a:p>
            <a:pPr>
              <a:defRPr/>
            </a:pPr>
            <a:fld id="{B7E254F1-151C-4A43-A241-57837E9BD2F0}" type="datetime1">
              <a:rPr lang="ru-RU" smtClean="0"/>
              <a:t>07.09.2018</a:t>
            </a:fld>
            <a:endParaRPr lang="ru-RU"/>
          </a:p>
        </p:txBody>
      </p:sp>
      <p:sp>
        <p:nvSpPr>
          <p:cNvPr id="248837" name="Rectangle 5">
            <a:extLst>
              <a:ext uri="{FF2B5EF4-FFF2-40B4-BE49-F238E27FC236}">
                <a16:creationId xmlns="" xmlns:a16="http://schemas.microsoft.com/office/drawing/2014/main" id="{D9B8C9EB-F782-4BF2-AC53-60AC23984F98}"/>
              </a:ext>
            </a:extLst>
          </p:cNvPr>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ru-RU"/>
          </a:p>
        </p:txBody>
      </p:sp>
      <p:sp>
        <p:nvSpPr>
          <p:cNvPr id="248838" name="Rectangle 6">
            <a:extLst>
              <a:ext uri="{FF2B5EF4-FFF2-40B4-BE49-F238E27FC236}">
                <a16:creationId xmlns="" xmlns:a16="http://schemas.microsoft.com/office/drawing/2014/main" id="{AA659071-C300-47E5-8E0E-2C00C1C7B98B}"/>
              </a:ext>
            </a:extLst>
          </p:cNvPr>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2C2E55D-487E-404B-9056-C6C097C6AFC6}" type="slidenum">
              <a:rPr lang="ru-RU" altLang="ru-RU"/>
              <a:pPr/>
              <a:t>‹#›</a:t>
            </a:fld>
            <a:endParaRPr lang="ru-RU" altLang="ru-RU"/>
          </a:p>
        </p:txBody>
      </p:sp>
    </p:spTree>
    <p:extLst>
      <p:ext uri="{BB962C8B-B14F-4D97-AF65-F5344CB8AC3E}">
        <p14:creationId xmlns:p14="http://schemas.microsoft.com/office/powerpoint/2010/main" val="1643046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906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9906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3768304"/>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9906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942731" y="4372168"/>
            <a:ext cx="7055220"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238250" y="732260"/>
            <a:ext cx="69342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686550" y="6172204"/>
            <a:ext cx="272415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0D9DB2F-7F9D-4C20-A70B-4E25769ED2A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95301" y="6172204"/>
            <a:ext cx="36322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4127500" y="6172204"/>
            <a:ext cx="19812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244261-60F6-4B48-B176-0250C824E6A4}"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2806086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09AB47"/>
            </a:gs>
          </a:gsLst>
          <a:lin ang="2700000" scaled="1"/>
        </a:gra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a:t>Образец заголовка</a:t>
            </a:r>
            <a:endParaRPr lang="en-US"/>
          </a:p>
        </p:txBody>
      </p:sp>
      <p:sp>
        <p:nvSpPr>
          <p:cNvPr id="1027" name="Текст 12"/>
          <p:cNvSpPr>
            <a:spLocks noGrp="1"/>
          </p:cNvSpPr>
          <p:nvPr>
            <p:ph type="body" idx="1"/>
          </p:nvPr>
        </p:nvSpPr>
        <p:spPr bwMode="auto">
          <a:xfrm>
            <a:off x="495300" y="1600204"/>
            <a:ext cx="8915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endParaRPr lang="en-US" altLang="uk-UA"/>
          </a:p>
        </p:txBody>
      </p:sp>
      <p:sp>
        <p:nvSpPr>
          <p:cNvPr id="14" name="Дата 13"/>
          <p:cNvSpPr>
            <a:spLocks noGrp="1"/>
          </p:cNvSpPr>
          <p:nvPr>
            <p:ph type="dt" sz="half" idx="2"/>
          </p:nvPr>
        </p:nvSpPr>
        <p:spPr>
          <a:xfrm>
            <a:off x="495300" y="6416679"/>
            <a:ext cx="2311400" cy="365125"/>
          </a:xfrm>
          <a:prstGeom prst="rect">
            <a:avLst/>
          </a:prstGeom>
        </p:spPr>
        <p:txBody>
          <a:bodyPr vert="horz" anchor="b"/>
          <a:lstStyle>
            <a:lvl1pPr algn="l" eaLnBrk="1" latinLnBrk="0" hangingPunct="1">
              <a:defRPr kumimoji="0" sz="1200">
                <a:solidFill>
                  <a:schemeClr val="tx1">
                    <a:shade val="50000"/>
                  </a:schemeClr>
                </a:solidFill>
                <a:latin typeface="Arial" charset="0"/>
                <a:cs typeface="Arial" charset="0"/>
              </a:defRPr>
            </a:lvl1pPr>
          </a:lstStyle>
          <a:p>
            <a:pPr fontAlgn="base">
              <a:spcBef>
                <a:spcPct val="0"/>
              </a:spcBef>
              <a:spcAft>
                <a:spcPct val="0"/>
              </a:spcAft>
              <a:defRPr/>
            </a:pPr>
            <a:endParaRPr lang="ru-RU">
              <a:solidFill>
                <a:srgbClr val="000000">
                  <a:shade val="50000"/>
                </a:srgbClr>
              </a:solidFill>
            </a:endParaRPr>
          </a:p>
        </p:txBody>
      </p:sp>
      <p:sp>
        <p:nvSpPr>
          <p:cNvPr id="3" name="Нижний колонтитул 2"/>
          <p:cNvSpPr>
            <a:spLocks noGrp="1"/>
          </p:cNvSpPr>
          <p:nvPr>
            <p:ph type="ftr" sz="quarter" idx="3"/>
          </p:nvPr>
        </p:nvSpPr>
        <p:spPr>
          <a:xfrm>
            <a:off x="3384550" y="6416679"/>
            <a:ext cx="3136900" cy="365125"/>
          </a:xfrm>
          <a:prstGeom prst="rect">
            <a:avLst/>
          </a:prstGeom>
        </p:spPr>
        <p:txBody>
          <a:bodyPr vert="horz" anchor="b"/>
          <a:lstStyle>
            <a:lvl1pPr algn="ctr" eaLnBrk="1" latinLnBrk="0" hangingPunct="1">
              <a:defRPr kumimoji="0" sz="1200">
                <a:solidFill>
                  <a:schemeClr val="tx1">
                    <a:shade val="50000"/>
                  </a:schemeClr>
                </a:solidFill>
                <a:latin typeface="Arial" charset="0"/>
                <a:cs typeface="Arial" charset="0"/>
              </a:defRPr>
            </a:lvl1pPr>
          </a:lstStyle>
          <a:p>
            <a:pPr fontAlgn="base">
              <a:spcBef>
                <a:spcPct val="0"/>
              </a:spcBef>
              <a:spcAft>
                <a:spcPct val="0"/>
              </a:spcAft>
              <a:defRPr/>
            </a:pPr>
            <a:endParaRPr lang="ru-RU">
              <a:solidFill>
                <a:srgbClr val="000000">
                  <a:shade val="50000"/>
                </a:srgbClr>
              </a:solidFill>
            </a:endParaRPr>
          </a:p>
        </p:txBody>
      </p:sp>
      <p:sp>
        <p:nvSpPr>
          <p:cNvPr id="23" name="Номер слайда 22"/>
          <p:cNvSpPr>
            <a:spLocks noGrp="1"/>
          </p:cNvSpPr>
          <p:nvPr>
            <p:ph type="sldNum" sz="quarter" idx="4"/>
          </p:nvPr>
        </p:nvSpPr>
        <p:spPr>
          <a:xfrm>
            <a:off x="8585200" y="6416679"/>
            <a:ext cx="8255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000000"/>
                </a:solidFill>
              </a:defRPr>
            </a:lvl1pPr>
          </a:lstStyle>
          <a:p>
            <a:pPr fontAlgn="base">
              <a:spcBef>
                <a:spcPct val="0"/>
              </a:spcBef>
              <a:spcAft>
                <a:spcPct val="0"/>
              </a:spcAft>
            </a:pPr>
            <a:fld id="{8AB7CD92-68E7-4E48-8B69-4F3E138450E4}" type="slidenum">
              <a:rPr lang="ru-RU" altLang="uk-UA" smtClean="0">
                <a:latin typeface="Arial" panose="020B0604020202020204" pitchFamily="34" charset="0"/>
                <a:cs typeface="Arial" panose="020B0604020202020204" pitchFamily="34" charset="0"/>
              </a:rPr>
              <a:pPr fontAlgn="base">
                <a:spcBef>
                  <a:spcPct val="0"/>
                </a:spcBef>
                <a:spcAft>
                  <a:spcPct val="0"/>
                </a:spcAft>
              </a:pPr>
              <a:t>‹#›</a:t>
            </a:fld>
            <a:endParaRPr lang="ru-RU" altLang="uk-UA">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625427"/>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p:fade/>
  </p:transition>
  <p:hf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p:titleStyle>
    <p:bodyStyle>
      <a:lvl1pPr marL="547688" indent="-411163" algn="l" rtl="0" eaLnBrk="0" fontAlgn="base" hangingPunct="0">
        <a:spcBef>
          <a:spcPct val="20000"/>
        </a:spcBef>
        <a:spcAft>
          <a:spcPct val="0"/>
        </a:spcAft>
        <a:buClr>
          <a:srgbClr val="000000"/>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050" name="Місце для заголовка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uk-UA" altLang="uk-UA"/>
              <a:t>Зразок заголовка</a:t>
            </a:r>
          </a:p>
        </p:txBody>
      </p:sp>
      <p:sp>
        <p:nvSpPr>
          <p:cNvPr id="2051" name="Місце для тексту 2"/>
          <p:cNvSpPr>
            <a:spLocks noGrp="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uk-UA" altLang="uk-UA"/>
              <a:t>Зразок тексту</a:t>
            </a:r>
          </a:p>
          <a:p>
            <a:pPr lvl="1"/>
            <a:r>
              <a:rPr lang="uk-UA" altLang="uk-UA"/>
              <a:t>Другий рівень</a:t>
            </a:r>
          </a:p>
          <a:p>
            <a:pPr lvl="2"/>
            <a:r>
              <a:rPr lang="uk-UA" altLang="uk-UA"/>
              <a:t>Третій рівень</a:t>
            </a:r>
          </a:p>
          <a:p>
            <a:pPr lvl="3"/>
            <a:r>
              <a:rPr lang="uk-UA" altLang="uk-UA"/>
              <a:t>Четвертий рівень</a:t>
            </a:r>
          </a:p>
          <a:p>
            <a:pPr lvl="4"/>
            <a:r>
              <a:rPr lang="uk-UA" altLang="uk-UA"/>
              <a:t>П'ятий рівень</a:t>
            </a:r>
          </a:p>
        </p:txBody>
      </p:sp>
      <p:sp>
        <p:nvSpPr>
          <p:cNvPr id="4" name="Місце для дати 3"/>
          <p:cNvSpPr>
            <a:spLocks noGrp="1"/>
          </p:cNvSpPr>
          <p:nvPr>
            <p:ph type="dt" sz="half" idx="2"/>
          </p:nvPr>
        </p:nvSpPr>
        <p:spPr>
          <a:xfrm>
            <a:off x="495300" y="6356354"/>
            <a:ext cx="23114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endParaRPr lang="ru-RU">
              <a:solidFill>
                <a:prstClr val="white">
                  <a:tint val="75000"/>
                </a:prstClr>
              </a:solidFill>
            </a:endParaRPr>
          </a:p>
        </p:txBody>
      </p:sp>
      <p:sp>
        <p:nvSpPr>
          <p:cNvPr id="5" name="Місце для нижнього колонтитула 4"/>
          <p:cNvSpPr>
            <a:spLocks noGrp="1"/>
          </p:cNvSpPr>
          <p:nvPr>
            <p:ph type="ftr" sz="quarter" idx="3"/>
          </p:nvPr>
        </p:nvSpPr>
        <p:spPr>
          <a:xfrm>
            <a:off x="3384550" y="6356354"/>
            <a:ext cx="31369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ru-RU">
              <a:solidFill>
                <a:prstClr val="white">
                  <a:tint val="75000"/>
                </a:prstClr>
              </a:solidFill>
            </a:endParaRPr>
          </a:p>
        </p:txBody>
      </p:sp>
      <p:sp>
        <p:nvSpPr>
          <p:cNvPr id="6" name="Місце для номера слайда 5"/>
          <p:cNvSpPr>
            <a:spLocks noGrp="1"/>
          </p:cNvSpPr>
          <p:nvPr>
            <p:ph type="sldNum" sz="quarter" idx="4"/>
          </p:nvPr>
        </p:nvSpPr>
        <p:spPr>
          <a:xfrm>
            <a:off x="7099300" y="6356354"/>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pPr fontAlgn="base">
              <a:spcBef>
                <a:spcPct val="0"/>
              </a:spcBef>
              <a:spcAft>
                <a:spcPct val="0"/>
              </a:spcAft>
            </a:pPr>
            <a:fld id="{87BF6B59-C563-4AFA-8733-CD9C176E2A06}" type="slidenum">
              <a:rPr lang="ru-RU" altLang="uk-UA" smtClean="0">
                <a:latin typeface="Arial" panose="020B0604020202020204" pitchFamily="34" charset="0"/>
              </a:rPr>
              <a:pPr fontAlgn="base">
                <a:spcBef>
                  <a:spcPct val="0"/>
                </a:spcBef>
                <a:spcAft>
                  <a:spcPct val="0"/>
                </a:spcAft>
              </a:pPr>
              <a:t>‹#›</a:t>
            </a:fld>
            <a:endParaRPr lang="ru-RU" altLang="uk-UA">
              <a:latin typeface="Arial" panose="020B0604020202020204" pitchFamily="34" charset="0"/>
            </a:endParaRPr>
          </a:p>
        </p:txBody>
      </p:sp>
    </p:spTree>
    <p:extLst>
      <p:ext uri="{BB962C8B-B14F-4D97-AF65-F5344CB8AC3E}">
        <p14:creationId xmlns:p14="http://schemas.microsoft.com/office/powerpoint/2010/main" val="206756456"/>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66"/>
            </a:gs>
            <a:gs pos="100000">
              <a:srgbClr val="66CCFF"/>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95300" y="1600204"/>
            <a:ext cx="89154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95300" y="6356354"/>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F7E92D-24CC-4EE9-9CA0-4FB5F723836D}" type="datetime1">
              <a:rPr lang="ru-RU" smtClean="0"/>
              <a:t>07.09.2018</a:t>
            </a:fld>
            <a:endParaRPr lang="ru-RU" dirty="0"/>
          </a:p>
        </p:txBody>
      </p:sp>
      <p:sp>
        <p:nvSpPr>
          <p:cNvPr id="5" name="Нижний колонтитул 4"/>
          <p:cNvSpPr>
            <a:spLocks noGrp="1"/>
          </p:cNvSpPr>
          <p:nvPr>
            <p:ph type="ftr" sz="quarter" idx="3"/>
          </p:nvPr>
        </p:nvSpPr>
        <p:spPr>
          <a:xfrm>
            <a:off x="3384550" y="6356354"/>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7099300" y="6356354"/>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8482086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66"/>
            </a:gs>
            <a:gs pos="100000">
              <a:srgbClr val="66CCFF"/>
            </a:gs>
          </a:gsLst>
          <a:lin ang="5400000" scaled="1"/>
          <a:tileRect/>
        </a:gradFill>
        <a:effectLst/>
      </p:bgPr>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81038" y="365128"/>
            <a:ext cx="8543925" cy="1325563"/>
          </a:xfrm>
          <a:prstGeom prst="rect">
            <a:avLst/>
          </a:prstGeom>
        </p:spPr>
        <p:txBody>
          <a:bodyPr vert="horz" lIns="91440" tIns="45720" rIns="91440" bIns="45720" rtlCol="0" anchor="ctr">
            <a:normAutofit/>
          </a:bodyPr>
          <a:lstStyle/>
          <a:p>
            <a:r>
              <a:rPr lang="uk-UA"/>
              <a:t>Зразок заголовка</a:t>
            </a:r>
          </a:p>
        </p:txBody>
      </p:sp>
      <p:sp>
        <p:nvSpPr>
          <p:cNvPr id="3" name="Місце для тексту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C00D6-C988-4EF2-8CDD-0CDF4552B1AF}" type="datetime1">
              <a:rPr lang="ru-RU" smtClean="0"/>
              <a:t>07.09.2018</a:t>
            </a:fld>
            <a:endParaRPr lang="uk-UA"/>
          </a:p>
        </p:txBody>
      </p:sp>
      <p:sp>
        <p:nvSpPr>
          <p:cNvPr id="5" name="Місце для нижнього колонтитула 4"/>
          <p:cNvSpPr>
            <a:spLocks noGrp="1"/>
          </p:cNvSpPr>
          <p:nvPr>
            <p:ph type="ftr" sz="quarter" idx="3"/>
          </p:nvPr>
        </p:nvSpPr>
        <p:spPr>
          <a:xfrm>
            <a:off x="3281363" y="635635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C9B9A-A509-42EF-A027-272E0BC72460}" type="slidenum">
              <a:rPr lang="uk-UA" smtClean="0"/>
              <a:pPr/>
              <a:t>‹#›</a:t>
            </a:fld>
            <a:endParaRPr lang="uk-UA"/>
          </a:p>
        </p:txBody>
      </p:sp>
    </p:spTree>
    <p:extLst>
      <p:ext uri="{BB962C8B-B14F-4D97-AF65-F5344CB8AC3E}">
        <p14:creationId xmlns:p14="http://schemas.microsoft.com/office/powerpoint/2010/main" val="16556714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66"/>
            </a:gs>
            <a:gs pos="100000">
              <a:srgbClr val="66CC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uk-UA"/>
              <a:t>Зразок заголовка</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681038" y="6356355"/>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1E0D7-0CFB-4706-A032-0A1C9A23012D}" type="datetime1">
              <a:rPr lang="ru-RU" smtClean="0"/>
              <a:t>07.09.2018</a:t>
            </a:fld>
            <a:endParaRPr lang="uk-UA"/>
          </a:p>
        </p:txBody>
      </p:sp>
      <p:sp>
        <p:nvSpPr>
          <p:cNvPr id="5" name="Footer Placeholder 4"/>
          <p:cNvSpPr>
            <a:spLocks noGrp="1"/>
          </p:cNvSpPr>
          <p:nvPr>
            <p:ph type="ftr" sz="quarter" idx="3"/>
          </p:nvPr>
        </p:nvSpPr>
        <p:spPr>
          <a:xfrm>
            <a:off x="3281363" y="6356355"/>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6996113" y="6356355"/>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90966-C6C7-4C20-AC84-3AB2CE27419B}" type="slidenum">
              <a:rPr lang="uk-UA" smtClean="0"/>
              <a:t>‹#›</a:t>
            </a:fld>
            <a:endParaRPr lang="uk-UA"/>
          </a:p>
        </p:txBody>
      </p:sp>
    </p:spTree>
    <p:extLst>
      <p:ext uri="{BB962C8B-B14F-4D97-AF65-F5344CB8AC3E}">
        <p14:creationId xmlns:p14="http://schemas.microsoft.com/office/powerpoint/2010/main" val="25655377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66"/>
            </a:gs>
            <a:gs pos="100000">
              <a:srgbClr val="66CCFF"/>
            </a:gs>
          </a:gsLst>
          <a:lin ang="54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95028" y="273850"/>
            <a:ext cx="8915946" cy="114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02" tIns="43201" rIns="86402" bIns="43201" numCol="1" anchor="ctr" anchorCtr="0" compatLnSpc="1">
            <a:prstTxWarp prst="textNoShape">
              <a:avLst/>
            </a:prstTxWarp>
          </a:bodyPr>
          <a:lstStyle/>
          <a:p>
            <a:pPr lvl="0"/>
            <a:r>
              <a:rPr lang="ru-RU" altLang="ru-RU"/>
              <a:t>Образец заголовка</a:t>
            </a:r>
          </a:p>
        </p:txBody>
      </p:sp>
      <p:sp>
        <p:nvSpPr>
          <p:cNvPr id="2051" name="Rectangle 3"/>
          <p:cNvSpPr>
            <a:spLocks noGrp="1" noChangeArrowheads="1"/>
          </p:cNvSpPr>
          <p:nvPr>
            <p:ph type="body" idx="1"/>
          </p:nvPr>
        </p:nvSpPr>
        <p:spPr bwMode="auto">
          <a:xfrm>
            <a:off x="495028" y="1599417"/>
            <a:ext cx="8915946" cy="452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02" tIns="43201" rIns="86402" bIns="43201"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48836" name="Rectangle 4"/>
          <p:cNvSpPr>
            <a:spLocks noGrp="1" noChangeArrowheads="1"/>
          </p:cNvSpPr>
          <p:nvPr>
            <p:ph type="dt" sz="half" idx="2"/>
          </p:nvPr>
        </p:nvSpPr>
        <p:spPr bwMode="auto">
          <a:xfrm>
            <a:off x="495029" y="6244782"/>
            <a:ext cx="2311339" cy="477137"/>
          </a:xfrm>
          <a:prstGeom prst="rect">
            <a:avLst/>
          </a:prstGeom>
          <a:noFill/>
          <a:ln w="9525">
            <a:noFill/>
            <a:miter lim="800000"/>
            <a:headEnd/>
            <a:tailEnd/>
          </a:ln>
        </p:spPr>
        <p:txBody>
          <a:bodyPr vert="horz" wrap="square" lIns="86402" tIns="43201" rIns="86402" bIns="43201" numCol="1" anchor="t" anchorCtr="0" compatLnSpc="1">
            <a:prstTxWarp prst="textNoShape">
              <a:avLst/>
            </a:prstTxWarp>
          </a:bodyPr>
          <a:lstStyle>
            <a:lvl1pPr eaLnBrk="1" hangingPunct="1">
              <a:defRPr sz="952" b="0">
                <a:solidFill>
                  <a:srgbClr val="000000"/>
                </a:solidFill>
                <a:latin typeface="Arial" charset="0"/>
                <a:cs typeface="Arial" charset="0"/>
              </a:defRPr>
            </a:lvl1pPr>
          </a:lstStyle>
          <a:p>
            <a:pPr fontAlgn="base">
              <a:spcBef>
                <a:spcPct val="0"/>
              </a:spcBef>
              <a:spcAft>
                <a:spcPct val="0"/>
              </a:spcAft>
              <a:defRPr/>
            </a:pPr>
            <a:fld id="{F6A58864-7FA1-43A7-B2FA-4471429F6ACF}" type="datetime1">
              <a:rPr lang="ru-RU"/>
              <a:pPr fontAlgn="base">
                <a:spcBef>
                  <a:spcPct val="0"/>
                </a:spcBef>
                <a:spcAft>
                  <a:spcPct val="0"/>
                </a:spcAft>
                <a:defRPr/>
              </a:pPr>
              <a:t>07.09.2018</a:t>
            </a:fld>
            <a:endParaRPr lang="ru-RU"/>
          </a:p>
        </p:txBody>
      </p:sp>
      <p:sp>
        <p:nvSpPr>
          <p:cNvPr id="248837" name="Rectangle 5"/>
          <p:cNvSpPr>
            <a:spLocks noGrp="1" noChangeArrowheads="1"/>
          </p:cNvSpPr>
          <p:nvPr>
            <p:ph type="ftr" sz="quarter" idx="3"/>
          </p:nvPr>
        </p:nvSpPr>
        <p:spPr bwMode="auto">
          <a:xfrm>
            <a:off x="3385113" y="6244782"/>
            <a:ext cx="3135778" cy="477137"/>
          </a:xfrm>
          <a:prstGeom prst="rect">
            <a:avLst/>
          </a:prstGeom>
          <a:noFill/>
          <a:ln w="9525">
            <a:noFill/>
            <a:miter lim="800000"/>
            <a:headEnd/>
            <a:tailEnd/>
          </a:ln>
        </p:spPr>
        <p:txBody>
          <a:bodyPr vert="horz" wrap="square" lIns="86402" tIns="43201" rIns="86402" bIns="43201" numCol="1" anchor="t" anchorCtr="0" compatLnSpc="1">
            <a:prstTxWarp prst="textNoShape">
              <a:avLst/>
            </a:prstTxWarp>
          </a:bodyPr>
          <a:lstStyle>
            <a:lvl1pPr algn="ctr" eaLnBrk="1" hangingPunct="1">
              <a:defRPr sz="952" b="0">
                <a:solidFill>
                  <a:srgbClr val="000000"/>
                </a:solidFill>
                <a:latin typeface="Arial" charset="0"/>
                <a:cs typeface="Arial" charset="0"/>
              </a:defRPr>
            </a:lvl1pPr>
          </a:lstStyle>
          <a:p>
            <a:pPr fontAlgn="base">
              <a:spcBef>
                <a:spcPct val="0"/>
              </a:spcBef>
              <a:spcAft>
                <a:spcPct val="0"/>
              </a:spcAft>
              <a:defRPr/>
            </a:pPr>
            <a:endParaRPr lang="ru-RU"/>
          </a:p>
        </p:txBody>
      </p:sp>
      <p:sp>
        <p:nvSpPr>
          <p:cNvPr id="248838" name="Rectangle 6"/>
          <p:cNvSpPr>
            <a:spLocks noGrp="1" noChangeArrowheads="1"/>
          </p:cNvSpPr>
          <p:nvPr>
            <p:ph type="sldNum" sz="quarter" idx="4"/>
          </p:nvPr>
        </p:nvSpPr>
        <p:spPr bwMode="auto">
          <a:xfrm>
            <a:off x="7099636" y="6244782"/>
            <a:ext cx="2311339" cy="477137"/>
          </a:xfrm>
          <a:prstGeom prst="rect">
            <a:avLst/>
          </a:prstGeom>
          <a:noFill/>
          <a:ln w="9525">
            <a:noFill/>
            <a:miter lim="800000"/>
            <a:headEnd/>
            <a:tailEnd/>
          </a:ln>
        </p:spPr>
        <p:txBody>
          <a:bodyPr vert="horz" wrap="square" lIns="86402" tIns="43201" rIns="86402" bIns="43201" numCol="1" anchor="t" anchorCtr="0" compatLnSpc="1">
            <a:prstTxWarp prst="textNoShape">
              <a:avLst/>
            </a:prstTxWarp>
          </a:bodyPr>
          <a:lstStyle>
            <a:lvl1pPr algn="r" eaLnBrk="1" hangingPunct="1">
              <a:defRPr sz="952" b="0">
                <a:solidFill>
                  <a:srgbClr val="000000"/>
                </a:solidFill>
                <a:cs typeface="Arial" panose="020B0604020202020204" pitchFamily="34" charset="0"/>
              </a:defRPr>
            </a:lvl1pPr>
          </a:lstStyle>
          <a:p>
            <a:pPr fontAlgn="base">
              <a:spcBef>
                <a:spcPct val="0"/>
              </a:spcBef>
              <a:spcAft>
                <a:spcPct val="0"/>
              </a:spcAft>
              <a:defRPr/>
            </a:pPr>
            <a:fld id="{DBD55D0E-8734-4B0C-9C99-3D8CDAC21ADD}" type="slidenum">
              <a:rPr lang="ru-RU" altLang="ru-RU"/>
              <a:pPr fontAlgn="base">
                <a:spcBef>
                  <a:spcPct val="0"/>
                </a:spcBef>
                <a:spcAft>
                  <a:spcPct val="0"/>
                </a:spcAft>
                <a:defRPr/>
              </a:pPr>
              <a:t>‹#›</a:t>
            </a:fld>
            <a:endParaRPr lang="ru-RU" altLang="ru-RU"/>
          </a:p>
        </p:txBody>
      </p:sp>
    </p:spTree>
    <p:extLst>
      <p:ext uri="{BB962C8B-B14F-4D97-AF65-F5344CB8AC3E}">
        <p14:creationId xmlns:p14="http://schemas.microsoft.com/office/powerpoint/2010/main" val="22878734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913948" rtl="0" eaLnBrk="0" fontAlgn="base" hangingPunct="0">
        <a:spcBef>
          <a:spcPct val="0"/>
        </a:spcBef>
        <a:spcAft>
          <a:spcPct val="0"/>
        </a:spcAft>
        <a:defRPr sz="3281">
          <a:solidFill>
            <a:schemeClr val="tx2"/>
          </a:solidFill>
          <a:latin typeface="+mj-lt"/>
          <a:ea typeface="+mj-ea"/>
          <a:cs typeface="+mj-cs"/>
        </a:defRPr>
      </a:lvl1pPr>
      <a:lvl2pPr algn="ctr" defTabSz="913948" rtl="0" eaLnBrk="0" fontAlgn="base" hangingPunct="0">
        <a:spcBef>
          <a:spcPct val="0"/>
        </a:spcBef>
        <a:spcAft>
          <a:spcPct val="0"/>
        </a:spcAft>
        <a:defRPr sz="3281">
          <a:solidFill>
            <a:schemeClr val="tx2"/>
          </a:solidFill>
          <a:latin typeface="Arial" charset="0"/>
        </a:defRPr>
      </a:lvl2pPr>
      <a:lvl3pPr algn="ctr" defTabSz="913948" rtl="0" eaLnBrk="0" fontAlgn="base" hangingPunct="0">
        <a:spcBef>
          <a:spcPct val="0"/>
        </a:spcBef>
        <a:spcAft>
          <a:spcPct val="0"/>
        </a:spcAft>
        <a:defRPr sz="3281">
          <a:solidFill>
            <a:schemeClr val="tx2"/>
          </a:solidFill>
          <a:latin typeface="Arial" charset="0"/>
        </a:defRPr>
      </a:lvl3pPr>
      <a:lvl4pPr algn="ctr" defTabSz="913948" rtl="0" eaLnBrk="0" fontAlgn="base" hangingPunct="0">
        <a:spcBef>
          <a:spcPct val="0"/>
        </a:spcBef>
        <a:spcAft>
          <a:spcPct val="0"/>
        </a:spcAft>
        <a:defRPr sz="3281">
          <a:solidFill>
            <a:schemeClr val="tx2"/>
          </a:solidFill>
          <a:latin typeface="Arial" charset="0"/>
        </a:defRPr>
      </a:lvl4pPr>
      <a:lvl5pPr algn="ctr" defTabSz="913948" rtl="0" eaLnBrk="0" fontAlgn="base" hangingPunct="0">
        <a:spcBef>
          <a:spcPct val="0"/>
        </a:spcBef>
        <a:spcAft>
          <a:spcPct val="0"/>
        </a:spcAft>
        <a:defRPr sz="3281">
          <a:solidFill>
            <a:schemeClr val="tx2"/>
          </a:solidFill>
          <a:latin typeface="Arial" charset="0"/>
        </a:defRPr>
      </a:lvl5pPr>
      <a:lvl6pPr marL="362891" algn="ctr" rtl="0" fontAlgn="base">
        <a:spcBef>
          <a:spcPct val="0"/>
        </a:spcBef>
        <a:spcAft>
          <a:spcPct val="0"/>
        </a:spcAft>
        <a:defRPr sz="3492">
          <a:solidFill>
            <a:schemeClr val="tx2"/>
          </a:solidFill>
          <a:latin typeface="Arial" charset="0"/>
        </a:defRPr>
      </a:lvl6pPr>
      <a:lvl7pPr marL="725782" algn="ctr" rtl="0" fontAlgn="base">
        <a:spcBef>
          <a:spcPct val="0"/>
        </a:spcBef>
        <a:spcAft>
          <a:spcPct val="0"/>
        </a:spcAft>
        <a:defRPr sz="3492">
          <a:solidFill>
            <a:schemeClr val="tx2"/>
          </a:solidFill>
          <a:latin typeface="Arial" charset="0"/>
        </a:defRPr>
      </a:lvl7pPr>
      <a:lvl8pPr marL="1088673" algn="ctr" rtl="0" fontAlgn="base">
        <a:spcBef>
          <a:spcPct val="0"/>
        </a:spcBef>
        <a:spcAft>
          <a:spcPct val="0"/>
        </a:spcAft>
        <a:defRPr sz="3492">
          <a:solidFill>
            <a:schemeClr val="tx2"/>
          </a:solidFill>
          <a:latin typeface="Arial" charset="0"/>
        </a:defRPr>
      </a:lvl8pPr>
      <a:lvl9pPr marL="1451564" algn="ctr" rtl="0" fontAlgn="base">
        <a:spcBef>
          <a:spcPct val="0"/>
        </a:spcBef>
        <a:spcAft>
          <a:spcPct val="0"/>
        </a:spcAft>
        <a:defRPr sz="3492">
          <a:solidFill>
            <a:schemeClr val="tx2"/>
          </a:solidFill>
          <a:latin typeface="Arial" charset="0"/>
        </a:defRPr>
      </a:lvl9pPr>
    </p:titleStyle>
    <p:bodyStyle>
      <a:lvl1pPr marL="257048" indent="-257048" algn="l" defTabSz="913948" rtl="0" eaLnBrk="0" fontAlgn="base" hangingPunct="0">
        <a:spcBef>
          <a:spcPct val="20000"/>
        </a:spcBef>
        <a:spcAft>
          <a:spcPct val="0"/>
        </a:spcAft>
        <a:buChar char="•"/>
        <a:defRPr sz="2434">
          <a:solidFill>
            <a:schemeClr val="tx1"/>
          </a:solidFill>
          <a:latin typeface="+mn-lt"/>
          <a:ea typeface="+mn-ea"/>
          <a:cs typeface="+mn-cs"/>
        </a:defRPr>
      </a:lvl1pPr>
      <a:lvl2pPr marL="557777" indent="-215047" algn="l" defTabSz="913948" rtl="0" eaLnBrk="0" fontAlgn="base" hangingPunct="0">
        <a:spcBef>
          <a:spcPct val="20000"/>
        </a:spcBef>
        <a:spcAft>
          <a:spcPct val="0"/>
        </a:spcAft>
        <a:buChar char="–"/>
        <a:defRPr sz="2117">
          <a:solidFill>
            <a:schemeClr val="tx1"/>
          </a:solidFill>
          <a:latin typeface="+mn-lt"/>
        </a:defRPr>
      </a:lvl2pPr>
      <a:lvl3pPr marL="856826" indent="-171365" algn="l" defTabSz="913948" rtl="0" eaLnBrk="0" fontAlgn="base" hangingPunct="0">
        <a:spcBef>
          <a:spcPct val="20000"/>
        </a:spcBef>
        <a:spcAft>
          <a:spcPct val="0"/>
        </a:spcAft>
        <a:buChar char="•"/>
        <a:defRPr sz="1799">
          <a:solidFill>
            <a:schemeClr val="tx1"/>
          </a:solidFill>
          <a:latin typeface="+mn-lt"/>
        </a:defRPr>
      </a:lvl3pPr>
      <a:lvl4pPr marL="1199557" indent="-171365" algn="l" defTabSz="913948" rtl="0" eaLnBrk="0" fontAlgn="base" hangingPunct="0">
        <a:spcBef>
          <a:spcPct val="20000"/>
        </a:spcBef>
        <a:spcAft>
          <a:spcPct val="0"/>
        </a:spcAft>
        <a:buChar char="–"/>
        <a:defRPr sz="1482">
          <a:solidFill>
            <a:schemeClr val="tx1"/>
          </a:solidFill>
          <a:latin typeface="+mn-lt"/>
        </a:defRPr>
      </a:lvl4pPr>
      <a:lvl5pPr marL="1542287" indent="-171365" algn="l" defTabSz="913948" rtl="0" eaLnBrk="0" fontAlgn="base" hangingPunct="0">
        <a:spcBef>
          <a:spcPct val="20000"/>
        </a:spcBef>
        <a:spcAft>
          <a:spcPct val="0"/>
        </a:spcAft>
        <a:buChar char="»"/>
        <a:defRPr sz="1482">
          <a:solidFill>
            <a:schemeClr val="tx1"/>
          </a:solidFill>
          <a:latin typeface="+mn-lt"/>
        </a:defRPr>
      </a:lvl5pPr>
      <a:lvl6pPr marL="1995901" indent="-181446" algn="l" rtl="0" fontAlgn="base">
        <a:spcBef>
          <a:spcPct val="20000"/>
        </a:spcBef>
        <a:spcAft>
          <a:spcPct val="0"/>
        </a:spcAft>
        <a:buChar char="»"/>
        <a:defRPr sz="1587">
          <a:solidFill>
            <a:schemeClr val="tx1"/>
          </a:solidFill>
          <a:latin typeface="+mn-lt"/>
        </a:defRPr>
      </a:lvl6pPr>
      <a:lvl7pPr marL="2358792" indent="-181446" algn="l" rtl="0" fontAlgn="base">
        <a:spcBef>
          <a:spcPct val="20000"/>
        </a:spcBef>
        <a:spcAft>
          <a:spcPct val="0"/>
        </a:spcAft>
        <a:buChar char="»"/>
        <a:defRPr sz="1587">
          <a:solidFill>
            <a:schemeClr val="tx1"/>
          </a:solidFill>
          <a:latin typeface="+mn-lt"/>
        </a:defRPr>
      </a:lvl7pPr>
      <a:lvl8pPr marL="2721683" indent="-181446" algn="l" rtl="0" fontAlgn="base">
        <a:spcBef>
          <a:spcPct val="20000"/>
        </a:spcBef>
        <a:spcAft>
          <a:spcPct val="0"/>
        </a:spcAft>
        <a:buChar char="»"/>
        <a:defRPr sz="1587">
          <a:solidFill>
            <a:schemeClr val="tx1"/>
          </a:solidFill>
          <a:latin typeface="+mn-lt"/>
        </a:defRPr>
      </a:lvl8pPr>
      <a:lvl9pPr marL="3084574" indent="-181446" algn="l" rtl="0" fontAlgn="base">
        <a:spcBef>
          <a:spcPct val="20000"/>
        </a:spcBef>
        <a:spcAft>
          <a:spcPct val="0"/>
        </a:spcAft>
        <a:buChar char="»"/>
        <a:defRPr sz="1587">
          <a:solidFill>
            <a:schemeClr val="tx1"/>
          </a:solidFill>
          <a:latin typeface="+mn-lt"/>
        </a:defRPr>
      </a:lvl9pPr>
    </p:bodyStyle>
    <p:otherStyle>
      <a:defPPr>
        <a:defRPr lang="ru-RU"/>
      </a:defPPr>
      <a:lvl1pPr marL="0" algn="l" defTabSz="725782" rtl="0" eaLnBrk="1" latinLnBrk="0" hangingPunct="1">
        <a:defRPr sz="1429" kern="1200">
          <a:solidFill>
            <a:schemeClr val="tx1"/>
          </a:solidFill>
          <a:latin typeface="+mn-lt"/>
          <a:ea typeface="+mn-ea"/>
          <a:cs typeface="+mn-cs"/>
        </a:defRPr>
      </a:lvl1pPr>
      <a:lvl2pPr marL="362891" algn="l" defTabSz="725782" rtl="0" eaLnBrk="1" latinLnBrk="0" hangingPunct="1">
        <a:defRPr sz="1429" kern="1200">
          <a:solidFill>
            <a:schemeClr val="tx1"/>
          </a:solidFill>
          <a:latin typeface="+mn-lt"/>
          <a:ea typeface="+mn-ea"/>
          <a:cs typeface="+mn-cs"/>
        </a:defRPr>
      </a:lvl2pPr>
      <a:lvl3pPr marL="725782" algn="l" defTabSz="725782" rtl="0" eaLnBrk="1" latinLnBrk="0" hangingPunct="1">
        <a:defRPr sz="1429" kern="1200">
          <a:solidFill>
            <a:schemeClr val="tx1"/>
          </a:solidFill>
          <a:latin typeface="+mn-lt"/>
          <a:ea typeface="+mn-ea"/>
          <a:cs typeface="+mn-cs"/>
        </a:defRPr>
      </a:lvl3pPr>
      <a:lvl4pPr marL="1088673" algn="l" defTabSz="725782" rtl="0" eaLnBrk="1" latinLnBrk="0" hangingPunct="1">
        <a:defRPr sz="1429" kern="1200">
          <a:solidFill>
            <a:schemeClr val="tx1"/>
          </a:solidFill>
          <a:latin typeface="+mn-lt"/>
          <a:ea typeface="+mn-ea"/>
          <a:cs typeface="+mn-cs"/>
        </a:defRPr>
      </a:lvl4pPr>
      <a:lvl5pPr marL="1451564" algn="l" defTabSz="725782" rtl="0" eaLnBrk="1" latinLnBrk="0" hangingPunct="1">
        <a:defRPr sz="1429" kern="1200">
          <a:solidFill>
            <a:schemeClr val="tx1"/>
          </a:solidFill>
          <a:latin typeface="+mn-lt"/>
          <a:ea typeface="+mn-ea"/>
          <a:cs typeface="+mn-cs"/>
        </a:defRPr>
      </a:lvl5pPr>
      <a:lvl6pPr marL="1814455" algn="l" defTabSz="725782" rtl="0" eaLnBrk="1" latinLnBrk="0" hangingPunct="1">
        <a:defRPr sz="1429" kern="1200">
          <a:solidFill>
            <a:schemeClr val="tx1"/>
          </a:solidFill>
          <a:latin typeface="+mn-lt"/>
          <a:ea typeface="+mn-ea"/>
          <a:cs typeface="+mn-cs"/>
        </a:defRPr>
      </a:lvl6pPr>
      <a:lvl7pPr marL="2177346" algn="l" defTabSz="725782" rtl="0" eaLnBrk="1" latinLnBrk="0" hangingPunct="1">
        <a:defRPr sz="1429" kern="1200">
          <a:solidFill>
            <a:schemeClr val="tx1"/>
          </a:solidFill>
          <a:latin typeface="+mn-lt"/>
          <a:ea typeface="+mn-ea"/>
          <a:cs typeface="+mn-cs"/>
        </a:defRPr>
      </a:lvl7pPr>
      <a:lvl8pPr marL="2540237" algn="l" defTabSz="725782" rtl="0" eaLnBrk="1" latinLnBrk="0" hangingPunct="1">
        <a:defRPr sz="1429" kern="1200">
          <a:solidFill>
            <a:schemeClr val="tx1"/>
          </a:solidFill>
          <a:latin typeface="+mn-lt"/>
          <a:ea typeface="+mn-ea"/>
          <a:cs typeface="+mn-cs"/>
        </a:defRPr>
      </a:lvl8pPr>
      <a:lvl9pPr marL="2903129" algn="l" defTabSz="725782" rtl="0" eaLnBrk="1" latinLnBrk="0" hangingPunct="1">
        <a:defRPr sz="142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66"/>
            </a:gs>
            <a:gs pos="100000">
              <a:srgbClr val="66CCFF"/>
            </a:gs>
          </a:gsLst>
          <a:lin ang="5400000" scaled="1"/>
          <a:tileRect/>
        </a:gradFill>
        <a:effectLst/>
      </p:bgPr>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81038" y="365128"/>
            <a:ext cx="8543925"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A73634-AA79-4860-A83E-8FC6B9C86EA3}" type="datetimeFigureOut">
              <a:rPr lang="uk-UA" smtClean="0">
                <a:solidFill>
                  <a:prstClr val="black">
                    <a:tint val="75000"/>
                  </a:prstClr>
                </a:solidFill>
              </a:rPr>
              <a:pPr/>
              <a:t>07.09.2018</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281363" y="635635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C9B9A-A509-42EF-A027-272E0BC72460}"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43821905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66"/>
            </a:gs>
            <a:gs pos="100000">
              <a:srgbClr val="66CC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3049" y="609504"/>
            <a:ext cx="841990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2414" tIns="156207" rIns="312414" bIns="156207"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743049" y="1981008"/>
            <a:ext cx="8419903" cy="411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2414" tIns="156207" rIns="312414" bIns="156207"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743048" y="6248496"/>
            <a:ext cx="2063750" cy="45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2414" tIns="156207" rIns="312414" bIns="156207" numCol="1" anchor="t" anchorCtr="0" compatLnSpc="1">
            <a:prstTxWarp prst="textNoShape">
              <a:avLst/>
            </a:prstTxWarp>
          </a:bodyPr>
          <a:lstStyle>
            <a:lvl1pPr defTabSz="946633">
              <a:defRPr sz="1454"/>
            </a:lvl1pPr>
          </a:lstStyle>
          <a:p>
            <a:pPr fontAlgn="base">
              <a:spcBef>
                <a:spcPct val="0"/>
              </a:spcBef>
              <a:spcAft>
                <a:spcPct val="0"/>
              </a:spcAft>
            </a:pPr>
            <a:endParaRPr lang="ru-RU" altLang="uk-UA" smtClean="0">
              <a:solidFill>
                <a:srgbClr val="000000"/>
              </a:solidFill>
            </a:endParaRPr>
          </a:p>
        </p:txBody>
      </p:sp>
      <p:sp>
        <p:nvSpPr>
          <p:cNvPr id="1029" name="Rectangle 5"/>
          <p:cNvSpPr>
            <a:spLocks noGrp="1" noChangeArrowheads="1"/>
          </p:cNvSpPr>
          <p:nvPr>
            <p:ph type="ftr" sz="quarter" idx="3"/>
          </p:nvPr>
        </p:nvSpPr>
        <p:spPr bwMode="auto">
          <a:xfrm>
            <a:off x="3384452" y="6248496"/>
            <a:ext cx="3137097" cy="45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2414" tIns="156207" rIns="312414" bIns="156207" numCol="1" anchor="t" anchorCtr="0" compatLnSpc="1">
            <a:prstTxWarp prst="textNoShape">
              <a:avLst/>
            </a:prstTxWarp>
          </a:bodyPr>
          <a:lstStyle>
            <a:lvl1pPr algn="ctr" defTabSz="946633">
              <a:defRPr sz="1454"/>
            </a:lvl1pPr>
          </a:lstStyle>
          <a:p>
            <a:pPr fontAlgn="base">
              <a:spcBef>
                <a:spcPct val="0"/>
              </a:spcBef>
              <a:spcAft>
                <a:spcPct val="0"/>
              </a:spcAft>
            </a:pPr>
            <a:endParaRPr lang="ru-RU" altLang="uk-UA" smtClean="0">
              <a:solidFill>
                <a:srgbClr val="000000"/>
              </a:solidFill>
            </a:endParaRPr>
          </a:p>
        </p:txBody>
      </p:sp>
      <p:sp>
        <p:nvSpPr>
          <p:cNvPr id="1030" name="Rectangle 6"/>
          <p:cNvSpPr>
            <a:spLocks noGrp="1" noChangeArrowheads="1"/>
          </p:cNvSpPr>
          <p:nvPr>
            <p:ph type="sldNum" sz="quarter" idx="4"/>
          </p:nvPr>
        </p:nvSpPr>
        <p:spPr bwMode="auto">
          <a:xfrm>
            <a:off x="7099202" y="6248496"/>
            <a:ext cx="2063750" cy="45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2414" tIns="156207" rIns="312414" bIns="156207" numCol="1" anchor="t" anchorCtr="0" compatLnSpc="1">
            <a:prstTxWarp prst="textNoShape">
              <a:avLst/>
            </a:prstTxWarp>
          </a:bodyPr>
          <a:lstStyle>
            <a:lvl1pPr algn="r" defTabSz="946633">
              <a:defRPr sz="1454"/>
            </a:lvl1pPr>
          </a:lstStyle>
          <a:p>
            <a:pPr fontAlgn="base">
              <a:spcBef>
                <a:spcPct val="0"/>
              </a:spcBef>
              <a:spcAft>
                <a:spcPct val="0"/>
              </a:spcAft>
            </a:pPr>
            <a:fld id="{78525522-D956-47FB-9295-4AABAB4CD032}" type="slidenum">
              <a:rPr lang="ru-RU" altLang="uk-UA" smtClean="0">
                <a:solidFill>
                  <a:srgbClr val="000000"/>
                </a:solidFill>
              </a:rPr>
              <a:pPr fontAlgn="base">
                <a:spcBef>
                  <a:spcPct val="0"/>
                </a:spcBef>
                <a:spcAft>
                  <a:spcPct val="0"/>
                </a:spcAft>
              </a:pPr>
              <a:t>‹#›</a:t>
            </a:fld>
            <a:endParaRPr lang="ru-RU" altLang="uk-UA" smtClean="0">
              <a:solidFill>
                <a:srgbClr val="000000"/>
              </a:solidFill>
            </a:endParaRPr>
          </a:p>
        </p:txBody>
      </p:sp>
    </p:spTree>
    <p:extLst>
      <p:ext uri="{BB962C8B-B14F-4D97-AF65-F5344CB8AC3E}">
        <p14:creationId xmlns:p14="http://schemas.microsoft.com/office/powerpoint/2010/main" val="373838593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defTabSz="946633" rtl="0" fontAlgn="base">
        <a:spcBef>
          <a:spcPct val="0"/>
        </a:spcBef>
        <a:spcAft>
          <a:spcPct val="0"/>
        </a:spcAft>
        <a:defRPr sz="4545" kern="1200">
          <a:solidFill>
            <a:schemeClr val="tx2"/>
          </a:solidFill>
          <a:latin typeface="+mj-lt"/>
          <a:ea typeface="+mj-ea"/>
          <a:cs typeface="+mj-cs"/>
        </a:defRPr>
      </a:lvl1pPr>
      <a:lvl2pPr algn="ctr" defTabSz="946633" rtl="0" fontAlgn="base">
        <a:spcBef>
          <a:spcPct val="0"/>
        </a:spcBef>
        <a:spcAft>
          <a:spcPct val="0"/>
        </a:spcAft>
        <a:defRPr sz="4545">
          <a:solidFill>
            <a:schemeClr val="tx2"/>
          </a:solidFill>
          <a:latin typeface="Times New Roman" panose="02020603050405020304" pitchFamily="18" charset="0"/>
        </a:defRPr>
      </a:lvl2pPr>
      <a:lvl3pPr algn="ctr" defTabSz="946633" rtl="0" fontAlgn="base">
        <a:spcBef>
          <a:spcPct val="0"/>
        </a:spcBef>
        <a:spcAft>
          <a:spcPct val="0"/>
        </a:spcAft>
        <a:defRPr sz="4545">
          <a:solidFill>
            <a:schemeClr val="tx2"/>
          </a:solidFill>
          <a:latin typeface="Times New Roman" panose="02020603050405020304" pitchFamily="18" charset="0"/>
        </a:defRPr>
      </a:lvl3pPr>
      <a:lvl4pPr algn="ctr" defTabSz="946633" rtl="0" fontAlgn="base">
        <a:spcBef>
          <a:spcPct val="0"/>
        </a:spcBef>
        <a:spcAft>
          <a:spcPct val="0"/>
        </a:spcAft>
        <a:defRPr sz="4545">
          <a:solidFill>
            <a:schemeClr val="tx2"/>
          </a:solidFill>
          <a:latin typeface="Times New Roman" panose="02020603050405020304" pitchFamily="18" charset="0"/>
        </a:defRPr>
      </a:lvl4pPr>
      <a:lvl5pPr algn="ctr" defTabSz="946633" rtl="0" fontAlgn="base">
        <a:spcBef>
          <a:spcPct val="0"/>
        </a:spcBef>
        <a:spcAft>
          <a:spcPct val="0"/>
        </a:spcAft>
        <a:defRPr sz="4545">
          <a:solidFill>
            <a:schemeClr val="tx2"/>
          </a:solidFill>
          <a:latin typeface="Times New Roman" panose="02020603050405020304" pitchFamily="18" charset="0"/>
        </a:defRPr>
      </a:lvl5pPr>
      <a:lvl6pPr marL="138532" algn="ctr" defTabSz="946633" rtl="0" fontAlgn="base">
        <a:spcBef>
          <a:spcPct val="0"/>
        </a:spcBef>
        <a:spcAft>
          <a:spcPct val="0"/>
        </a:spcAft>
        <a:defRPr sz="4545">
          <a:solidFill>
            <a:schemeClr val="tx2"/>
          </a:solidFill>
          <a:latin typeface="Times New Roman" panose="02020603050405020304" pitchFamily="18" charset="0"/>
        </a:defRPr>
      </a:lvl6pPr>
      <a:lvl7pPr marL="277063" algn="ctr" defTabSz="946633" rtl="0" fontAlgn="base">
        <a:spcBef>
          <a:spcPct val="0"/>
        </a:spcBef>
        <a:spcAft>
          <a:spcPct val="0"/>
        </a:spcAft>
        <a:defRPr sz="4545">
          <a:solidFill>
            <a:schemeClr val="tx2"/>
          </a:solidFill>
          <a:latin typeface="Times New Roman" panose="02020603050405020304" pitchFamily="18" charset="0"/>
        </a:defRPr>
      </a:lvl7pPr>
      <a:lvl8pPr marL="415595" algn="ctr" defTabSz="946633" rtl="0" fontAlgn="base">
        <a:spcBef>
          <a:spcPct val="0"/>
        </a:spcBef>
        <a:spcAft>
          <a:spcPct val="0"/>
        </a:spcAft>
        <a:defRPr sz="4545">
          <a:solidFill>
            <a:schemeClr val="tx2"/>
          </a:solidFill>
          <a:latin typeface="Times New Roman" panose="02020603050405020304" pitchFamily="18" charset="0"/>
        </a:defRPr>
      </a:lvl8pPr>
      <a:lvl9pPr marL="554126" algn="ctr" defTabSz="946633" rtl="0" fontAlgn="base">
        <a:spcBef>
          <a:spcPct val="0"/>
        </a:spcBef>
        <a:spcAft>
          <a:spcPct val="0"/>
        </a:spcAft>
        <a:defRPr sz="4545">
          <a:solidFill>
            <a:schemeClr val="tx2"/>
          </a:solidFill>
          <a:latin typeface="Times New Roman" panose="02020603050405020304" pitchFamily="18" charset="0"/>
        </a:defRPr>
      </a:lvl9pPr>
    </p:titleStyle>
    <p:bodyStyle>
      <a:lvl1pPr marL="354987" indent="-354987" algn="l" defTabSz="946633" rtl="0" fontAlgn="base">
        <a:spcBef>
          <a:spcPct val="20000"/>
        </a:spcBef>
        <a:spcAft>
          <a:spcPct val="0"/>
        </a:spcAft>
        <a:buChar char="•"/>
        <a:defRPr sz="3303" kern="1200">
          <a:solidFill>
            <a:schemeClr val="tx1"/>
          </a:solidFill>
          <a:latin typeface="+mn-lt"/>
          <a:ea typeface="+mn-ea"/>
          <a:cs typeface="+mn-cs"/>
        </a:defRPr>
      </a:lvl1pPr>
      <a:lvl2pPr marL="769139" indent="-295823" algn="l" defTabSz="946633" rtl="0" fontAlgn="base">
        <a:spcBef>
          <a:spcPct val="20000"/>
        </a:spcBef>
        <a:spcAft>
          <a:spcPct val="0"/>
        </a:spcAft>
        <a:buChar char="–"/>
        <a:defRPr sz="2909" kern="1200">
          <a:solidFill>
            <a:schemeClr val="tx1"/>
          </a:solidFill>
          <a:latin typeface="+mn-lt"/>
          <a:ea typeface="+mn-ea"/>
          <a:cs typeface="+mn-cs"/>
        </a:defRPr>
      </a:lvl2pPr>
      <a:lvl3pPr marL="1183291" indent="-236658" algn="l" defTabSz="946633" rtl="0" fontAlgn="base">
        <a:spcBef>
          <a:spcPct val="20000"/>
        </a:spcBef>
        <a:spcAft>
          <a:spcPct val="0"/>
        </a:spcAft>
        <a:buChar char="•"/>
        <a:defRPr sz="2485" kern="1200">
          <a:solidFill>
            <a:schemeClr val="tx1"/>
          </a:solidFill>
          <a:latin typeface="+mn-lt"/>
          <a:ea typeface="+mn-ea"/>
          <a:cs typeface="+mn-cs"/>
        </a:defRPr>
      </a:lvl3pPr>
      <a:lvl4pPr marL="1656607" indent="-236658" algn="l" defTabSz="946633" rtl="0" fontAlgn="base">
        <a:spcBef>
          <a:spcPct val="20000"/>
        </a:spcBef>
        <a:spcAft>
          <a:spcPct val="0"/>
        </a:spcAft>
        <a:buChar char="–"/>
        <a:defRPr sz="2060" kern="1200">
          <a:solidFill>
            <a:schemeClr val="tx1"/>
          </a:solidFill>
          <a:latin typeface="+mn-lt"/>
          <a:ea typeface="+mn-ea"/>
          <a:cs typeface="+mn-cs"/>
        </a:defRPr>
      </a:lvl4pPr>
      <a:lvl5pPr marL="2129923" indent="-236658" algn="l" defTabSz="946633" rtl="0" fontAlgn="base">
        <a:spcBef>
          <a:spcPct val="20000"/>
        </a:spcBef>
        <a:spcAft>
          <a:spcPct val="0"/>
        </a:spcAft>
        <a:buChar char="»"/>
        <a:defRPr sz="2060" kern="1200">
          <a:solidFill>
            <a:schemeClr val="tx1"/>
          </a:solidFill>
          <a:latin typeface="+mn-lt"/>
          <a:ea typeface="+mn-ea"/>
          <a:cs typeface="+mn-cs"/>
        </a:defRPr>
      </a:lvl5pPr>
      <a:lvl6pPr marL="761924" indent="-69266" algn="l" defTabSz="277063" rtl="0" eaLnBrk="1" latinLnBrk="0" hangingPunct="1">
        <a:lnSpc>
          <a:spcPct val="90000"/>
        </a:lnSpc>
        <a:spcBef>
          <a:spcPts val="152"/>
        </a:spcBef>
        <a:buFont typeface="Arial" panose="020B0604020202020204" pitchFamily="34" charset="0"/>
        <a:buChar char="•"/>
        <a:defRPr sz="545" kern="1200">
          <a:solidFill>
            <a:schemeClr val="tx1"/>
          </a:solidFill>
          <a:latin typeface="+mn-lt"/>
          <a:ea typeface="+mn-ea"/>
          <a:cs typeface="+mn-cs"/>
        </a:defRPr>
      </a:lvl6pPr>
      <a:lvl7pPr marL="900455" indent="-69266" algn="l" defTabSz="277063" rtl="0" eaLnBrk="1" latinLnBrk="0" hangingPunct="1">
        <a:lnSpc>
          <a:spcPct val="90000"/>
        </a:lnSpc>
        <a:spcBef>
          <a:spcPts val="152"/>
        </a:spcBef>
        <a:buFont typeface="Arial" panose="020B0604020202020204" pitchFamily="34" charset="0"/>
        <a:buChar char="•"/>
        <a:defRPr sz="545" kern="1200">
          <a:solidFill>
            <a:schemeClr val="tx1"/>
          </a:solidFill>
          <a:latin typeface="+mn-lt"/>
          <a:ea typeface="+mn-ea"/>
          <a:cs typeface="+mn-cs"/>
        </a:defRPr>
      </a:lvl7pPr>
      <a:lvl8pPr marL="1038987" indent="-69266" algn="l" defTabSz="277063" rtl="0" eaLnBrk="1" latinLnBrk="0" hangingPunct="1">
        <a:lnSpc>
          <a:spcPct val="90000"/>
        </a:lnSpc>
        <a:spcBef>
          <a:spcPts val="152"/>
        </a:spcBef>
        <a:buFont typeface="Arial" panose="020B0604020202020204" pitchFamily="34" charset="0"/>
        <a:buChar char="•"/>
        <a:defRPr sz="545" kern="1200">
          <a:solidFill>
            <a:schemeClr val="tx1"/>
          </a:solidFill>
          <a:latin typeface="+mn-lt"/>
          <a:ea typeface="+mn-ea"/>
          <a:cs typeface="+mn-cs"/>
        </a:defRPr>
      </a:lvl8pPr>
      <a:lvl9pPr marL="1177519" indent="-69266" algn="l" defTabSz="277063" rtl="0" eaLnBrk="1" latinLnBrk="0" hangingPunct="1">
        <a:lnSpc>
          <a:spcPct val="90000"/>
        </a:lnSpc>
        <a:spcBef>
          <a:spcPts val="152"/>
        </a:spcBef>
        <a:buFont typeface="Arial" panose="020B0604020202020204" pitchFamily="34" charset="0"/>
        <a:buChar char="•"/>
        <a:defRPr sz="545" kern="1200">
          <a:solidFill>
            <a:schemeClr val="tx1"/>
          </a:solidFill>
          <a:latin typeface="+mn-lt"/>
          <a:ea typeface="+mn-ea"/>
          <a:cs typeface="+mn-cs"/>
        </a:defRPr>
      </a:lvl9pPr>
    </p:bodyStyle>
    <p:otherStyle>
      <a:defPPr>
        <a:defRPr lang="uk-UA"/>
      </a:defPPr>
      <a:lvl1pPr marL="0" algn="l" defTabSz="277063" rtl="0" eaLnBrk="1" latinLnBrk="0" hangingPunct="1">
        <a:defRPr sz="545" kern="1200">
          <a:solidFill>
            <a:schemeClr val="tx1"/>
          </a:solidFill>
          <a:latin typeface="+mn-lt"/>
          <a:ea typeface="+mn-ea"/>
          <a:cs typeface="+mn-cs"/>
        </a:defRPr>
      </a:lvl1pPr>
      <a:lvl2pPr marL="138532" algn="l" defTabSz="277063" rtl="0" eaLnBrk="1" latinLnBrk="0" hangingPunct="1">
        <a:defRPr sz="545" kern="1200">
          <a:solidFill>
            <a:schemeClr val="tx1"/>
          </a:solidFill>
          <a:latin typeface="+mn-lt"/>
          <a:ea typeface="+mn-ea"/>
          <a:cs typeface="+mn-cs"/>
        </a:defRPr>
      </a:lvl2pPr>
      <a:lvl3pPr marL="277063" algn="l" defTabSz="277063" rtl="0" eaLnBrk="1" latinLnBrk="0" hangingPunct="1">
        <a:defRPr sz="545" kern="1200">
          <a:solidFill>
            <a:schemeClr val="tx1"/>
          </a:solidFill>
          <a:latin typeface="+mn-lt"/>
          <a:ea typeface="+mn-ea"/>
          <a:cs typeface="+mn-cs"/>
        </a:defRPr>
      </a:lvl3pPr>
      <a:lvl4pPr marL="415595" algn="l" defTabSz="277063" rtl="0" eaLnBrk="1" latinLnBrk="0" hangingPunct="1">
        <a:defRPr sz="545" kern="1200">
          <a:solidFill>
            <a:schemeClr val="tx1"/>
          </a:solidFill>
          <a:latin typeface="+mn-lt"/>
          <a:ea typeface="+mn-ea"/>
          <a:cs typeface="+mn-cs"/>
        </a:defRPr>
      </a:lvl4pPr>
      <a:lvl5pPr marL="554126" algn="l" defTabSz="277063" rtl="0" eaLnBrk="1" latinLnBrk="0" hangingPunct="1">
        <a:defRPr sz="545" kern="1200">
          <a:solidFill>
            <a:schemeClr val="tx1"/>
          </a:solidFill>
          <a:latin typeface="+mn-lt"/>
          <a:ea typeface="+mn-ea"/>
          <a:cs typeface="+mn-cs"/>
        </a:defRPr>
      </a:lvl5pPr>
      <a:lvl6pPr marL="692658" algn="l" defTabSz="277063" rtl="0" eaLnBrk="1" latinLnBrk="0" hangingPunct="1">
        <a:defRPr sz="545" kern="1200">
          <a:solidFill>
            <a:schemeClr val="tx1"/>
          </a:solidFill>
          <a:latin typeface="+mn-lt"/>
          <a:ea typeface="+mn-ea"/>
          <a:cs typeface="+mn-cs"/>
        </a:defRPr>
      </a:lvl6pPr>
      <a:lvl7pPr marL="831190" algn="l" defTabSz="277063" rtl="0" eaLnBrk="1" latinLnBrk="0" hangingPunct="1">
        <a:defRPr sz="545" kern="1200">
          <a:solidFill>
            <a:schemeClr val="tx1"/>
          </a:solidFill>
          <a:latin typeface="+mn-lt"/>
          <a:ea typeface="+mn-ea"/>
          <a:cs typeface="+mn-cs"/>
        </a:defRPr>
      </a:lvl7pPr>
      <a:lvl8pPr marL="969721" algn="l" defTabSz="277063" rtl="0" eaLnBrk="1" latinLnBrk="0" hangingPunct="1">
        <a:defRPr sz="545" kern="1200">
          <a:solidFill>
            <a:schemeClr val="tx1"/>
          </a:solidFill>
          <a:latin typeface="+mn-lt"/>
          <a:ea typeface="+mn-ea"/>
          <a:cs typeface="+mn-cs"/>
        </a:defRPr>
      </a:lvl8pPr>
      <a:lvl9pPr marL="1108253" algn="l" defTabSz="277063" rtl="0" eaLnBrk="1" latinLnBrk="0" hangingPunct="1">
        <a:defRPr sz="54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906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9906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3768304"/>
            <a:ext cx="9906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9906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1942731" y="4372168"/>
            <a:ext cx="7055220"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238250" y="732260"/>
            <a:ext cx="69342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686550" y="6172204"/>
            <a:ext cx="272415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07.09.2018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95301" y="6172204"/>
            <a:ext cx="36322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4127500" y="6172204"/>
            <a:ext cx="19812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0632590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09AB47"/>
            </a:gs>
          </a:gsLst>
          <a:lin ang="2700000" scaled="1"/>
        </a:gra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a:t>Образец заголовка</a:t>
            </a:r>
            <a:endParaRPr lang="en-US"/>
          </a:p>
        </p:txBody>
      </p:sp>
      <p:sp>
        <p:nvSpPr>
          <p:cNvPr id="1027" name="Текст 12"/>
          <p:cNvSpPr>
            <a:spLocks noGrp="1"/>
          </p:cNvSpPr>
          <p:nvPr>
            <p:ph type="body" idx="1"/>
          </p:nvPr>
        </p:nvSpPr>
        <p:spPr bwMode="auto">
          <a:xfrm>
            <a:off x="495300" y="1600204"/>
            <a:ext cx="8915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endParaRPr lang="en-US" altLang="uk-UA"/>
          </a:p>
        </p:txBody>
      </p:sp>
      <p:sp>
        <p:nvSpPr>
          <p:cNvPr id="14" name="Дата 13"/>
          <p:cNvSpPr>
            <a:spLocks noGrp="1"/>
          </p:cNvSpPr>
          <p:nvPr>
            <p:ph type="dt" sz="half" idx="2"/>
          </p:nvPr>
        </p:nvSpPr>
        <p:spPr>
          <a:xfrm>
            <a:off x="495300" y="6416679"/>
            <a:ext cx="2311400" cy="365125"/>
          </a:xfrm>
          <a:prstGeom prst="rect">
            <a:avLst/>
          </a:prstGeom>
        </p:spPr>
        <p:txBody>
          <a:bodyPr vert="horz" anchor="b"/>
          <a:lstStyle>
            <a:lvl1pPr algn="l" eaLnBrk="1" latinLnBrk="0" hangingPunct="1">
              <a:defRPr kumimoji="0" sz="1200">
                <a:solidFill>
                  <a:schemeClr val="tx1">
                    <a:shade val="50000"/>
                  </a:schemeClr>
                </a:solidFill>
                <a:latin typeface="Arial" charset="0"/>
                <a:cs typeface="Arial" charset="0"/>
              </a:defRPr>
            </a:lvl1pPr>
          </a:lstStyle>
          <a:p>
            <a:pPr fontAlgn="base">
              <a:spcBef>
                <a:spcPct val="0"/>
              </a:spcBef>
              <a:spcAft>
                <a:spcPct val="0"/>
              </a:spcAft>
              <a:defRPr/>
            </a:pPr>
            <a:endParaRPr lang="ru-RU">
              <a:solidFill>
                <a:srgbClr val="000000">
                  <a:shade val="50000"/>
                </a:srgbClr>
              </a:solidFill>
            </a:endParaRPr>
          </a:p>
        </p:txBody>
      </p:sp>
      <p:sp>
        <p:nvSpPr>
          <p:cNvPr id="3" name="Нижний колонтитул 2"/>
          <p:cNvSpPr>
            <a:spLocks noGrp="1"/>
          </p:cNvSpPr>
          <p:nvPr>
            <p:ph type="ftr" sz="quarter" idx="3"/>
          </p:nvPr>
        </p:nvSpPr>
        <p:spPr>
          <a:xfrm>
            <a:off x="3384550" y="6416679"/>
            <a:ext cx="3136900" cy="365125"/>
          </a:xfrm>
          <a:prstGeom prst="rect">
            <a:avLst/>
          </a:prstGeom>
        </p:spPr>
        <p:txBody>
          <a:bodyPr vert="horz" anchor="b"/>
          <a:lstStyle>
            <a:lvl1pPr algn="ctr" eaLnBrk="1" latinLnBrk="0" hangingPunct="1">
              <a:defRPr kumimoji="0" sz="1200">
                <a:solidFill>
                  <a:schemeClr val="tx1">
                    <a:shade val="50000"/>
                  </a:schemeClr>
                </a:solidFill>
                <a:latin typeface="Arial" charset="0"/>
                <a:cs typeface="Arial" charset="0"/>
              </a:defRPr>
            </a:lvl1pPr>
          </a:lstStyle>
          <a:p>
            <a:pPr fontAlgn="base">
              <a:spcBef>
                <a:spcPct val="0"/>
              </a:spcBef>
              <a:spcAft>
                <a:spcPct val="0"/>
              </a:spcAft>
              <a:defRPr/>
            </a:pPr>
            <a:endParaRPr lang="ru-RU">
              <a:solidFill>
                <a:srgbClr val="000000">
                  <a:shade val="50000"/>
                </a:srgbClr>
              </a:solidFill>
            </a:endParaRPr>
          </a:p>
        </p:txBody>
      </p:sp>
      <p:sp>
        <p:nvSpPr>
          <p:cNvPr id="23" name="Номер слайда 22"/>
          <p:cNvSpPr>
            <a:spLocks noGrp="1"/>
          </p:cNvSpPr>
          <p:nvPr>
            <p:ph type="sldNum" sz="quarter" idx="4"/>
          </p:nvPr>
        </p:nvSpPr>
        <p:spPr>
          <a:xfrm>
            <a:off x="8585200" y="6416679"/>
            <a:ext cx="8255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000000"/>
                </a:solidFill>
              </a:defRPr>
            </a:lvl1pPr>
          </a:lstStyle>
          <a:p>
            <a:pPr fontAlgn="base">
              <a:spcBef>
                <a:spcPct val="0"/>
              </a:spcBef>
              <a:spcAft>
                <a:spcPct val="0"/>
              </a:spcAft>
            </a:pPr>
            <a:fld id="{8AB7CD92-68E7-4E48-8B69-4F3E138450E4}" type="slidenum">
              <a:rPr lang="ru-RU" altLang="uk-UA" smtClean="0">
                <a:latin typeface="Arial" panose="020B0604020202020204" pitchFamily="34" charset="0"/>
                <a:cs typeface="Arial" panose="020B0604020202020204" pitchFamily="34" charset="0"/>
              </a:rPr>
              <a:pPr fontAlgn="base">
                <a:spcBef>
                  <a:spcPct val="0"/>
                </a:spcBef>
                <a:spcAft>
                  <a:spcPct val="0"/>
                </a:spcAft>
              </a:pPr>
              <a:t>‹#›</a:t>
            </a:fld>
            <a:endParaRPr lang="ru-RU" altLang="uk-UA">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130390"/>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hf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p:titleStyle>
    <p:bodyStyle>
      <a:lvl1pPr marL="547688" indent="-411163" algn="l" rtl="0" eaLnBrk="0" fontAlgn="base" hangingPunct="0">
        <a:spcBef>
          <a:spcPct val="20000"/>
        </a:spcBef>
        <a:spcAft>
          <a:spcPct val="0"/>
        </a:spcAft>
        <a:buClr>
          <a:srgbClr val="000000"/>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0.jpe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3.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gif"/></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52.png"/><Relationship Id="rId1" Type="http://schemas.openxmlformats.org/officeDocument/2006/relationships/slideLayout" Target="../slideLayouts/slideLayout11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1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52.png"/><Relationship Id="rId1" Type="http://schemas.openxmlformats.org/officeDocument/2006/relationships/slideLayout" Target="../slideLayouts/slideLayout12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120.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png"/><Relationship Id="rId2" Type="http://schemas.openxmlformats.org/officeDocument/2006/relationships/image" Target="../media/image91.jpeg"/><Relationship Id="rId1" Type="http://schemas.openxmlformats.org/officeDocument/2006/relationships/slideLayout" Target="../slideLayouts/slideLayout120.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52.png"/><Relationship Id="rId1" Type="http://schemas.openxmlformats.org/officeDocument/2006/relationships/slideLayout" Target="../slideLayouts/slideLayout120.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120.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52.png"/><Relationship Id="rId1" Type="http://schemas.openxmlformats.org/officeDocument/2006/relationships/slideLayout" Target="../slideLayouts/slideLayout120.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eg"/><Relationship Id="rId1" Type="http://schemas.openxmlformats.org/officeDocument/2006/relationships/slideLayout" Target="../slideLayouts/slideLayout120.xml"/><Relationship Id="rId6" Type="http://schemas.openxmlformats.org/officeDocument/2006/relationships/image" Target="../media/image3.png"/><Relationship Id="rId5" Type="http://schemas.openxmlformats.org/officeDocument/2006/relationships/image" Target="../media/image113.jpeg"/><Relationship Id="rId4" Type="http://schemas.openxmlformats.org/officeDocument/2006/relationships/image" Target="../media/image112.jpe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15.xml"/><Relationship Id="rId5" Type="http://schemas.openxmlformats.org/officeDocument/2006/relationships/image" Target="../media/image3.png"/><Relationship Id="rId4" Type="http://schemas.openxmlformats.org/officeDocument/2006/relationships/image" Target="../media/image116.jpeg"/></Relationships>
</file>

<file path=ppt/slides/_rels/slide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9.jpeg"/><Relationship Id="rId1" Type="http://schemas.openxmlformats.org/officeDocument/2006/relationships/slideLayout" Target="../slideLayouts/slideLayout131.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10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 xmlns:a16="http://schemas.microsoft.com/office/drawing/2014/main" id="{B22DA2DE-FA76-4CA6-80E9-9D8AFF24763A}"/>
              </a:ext>
            </a:extLst>
          </p:cNvPr>
          <p:cNvSpPr>
            <a:spLocks noGrp="1" noChangeArrowheads="1"/>
          </p:cNvSpPr>
          <p:nvPr>
            <p:ph type="ctrTitle" idx="4294967295"/>
          </p:nvPr>
        </p:nvSpPr>
        <p:spPr>
          <a:xfrm>
            <a:off x="1157288" y="-100013"/>
            <a:ext cx="7510462" cy="1130861"/>
          </a:xfrm>
        </p:spPr>
        <p:txBody>
          <a:bodyPr/>
          <a:lstStyle/>
          <a:p>
            <a:pPr eaLnBrk="1" hangingPunct="1">
              <a:lnSpc>
                <a:spcPct val="125000"/>
              </a:lnSpc>
              <a:defRPr/>
            </a:pPr>
            <a:r>
              <a:rPr lang="uk-UA" sz="2400" b="1" dirty="0">
                <a:solidFill>
                  <a:srgbClr val="333399"/>
                </a:solidFill>
                <a:effectLst>
                  <a:outerShdw blurRad="38100" dist="38100" dir="2700000" algn="tl">
                    <a:srgbClr val="000000"/>
                  </a:outerShdw>
                </a:effectLst>
              </a:rPr>
              <a:t>НАЦІОНАЛЬНИЙ УНІВЕРСИТЕТ БІОРЕСУРСІВ</a:t>
            </a:r>
            <a:r>
              <a:rPr lang="en-US" sz="2400" b="1" dirty="0">
                <a:solidFill>
                  <a:srgbClr val="333399"/>
                </a:solidFill>
                <a:effectLst>
                  <a:outerShdw blurRad="38100" dist="38100" dir="2700000" algn="tl">
                    <a:srgbClr val="000000"/>
                  </a:outerShdw>
                </a:effectLst>
              </a:rPr>
              <a:t/>
            </a:r>
            <a:br>
              <a:rPr lang="en-US" sz="2400" b="1" dirty="0">
                <a:solidFill>
                  <a:srgbClr val="333399"/>
                </a:solidFill>
                <a:effectLst>
                  <a:outerShdw blurRad="38100" dist="38100" dir="2700000" algn="tl">
                    <a:srgbClr val="000000"/>
                  </a:outerShdw>
                </a:effectLst>
              </a:rPr>
            </a:br>
            <a:r>
              <a:rPr lang="uk-UA" sz="2400" b="1" dirty="0">
                <a:solidFill>
                  <a:srgbClr val="333399"/>
                </a:solidFill>
                <a:effectLst>
                  <a:outerShdw blurRad="38100" dist="38100" dir="2700000" algn="tl">
                    <a:srgbClr val="000000"/>
                  </a:outerShdw>
                </a:effectLst>
              </a:rPr>
              <a:t>І ПРИРОДОКОРИСТУВАННЯ УКРАЇНИ</a:t>
            </a:r>
            <a:endParaRPr lang="ru-RU" sz="2400" b="1" dirty="0">
              <a:solidFill>
                <a:srgbClr val="333399"/>
              </a:solidFill>
              <a:effectLst>
                <a:outerShdw blurRad="38100" dist="38100" dir="2700000" algn="tl">
                  <a:srgbClr val="000000"/>
                </a:outerShdw>
              </a:effectLst>
            </a:endParaRPr>
          </a:p>
        </p:txBody>
      </p:sp>
      <p:sp>
        <p:nvSpPr>
          <p:cNvPr id="10244" name="Rectangle 5">
            <a:extLst>
              <a:ext uri="{FF2B5EF4-FFF2-40B4-BE49-F238E27FC236}">
                <a16:creationId xmlns="" xmlns:a16="http://schemas.microsoft.com/office/drawing/2014/main" id="{93F9351B-E51C-4DB6-9872-4A838791D033}"/>
              </a:ext>
            </a:extLst>
          </p:cNvPr>
          <p:cNvSpPr>
            <a:spLocks noChangeArrowheads="1"/>
          </p:cNvSpPr>
          <p:nvPr/>
        </p:nvSpPr>
        <p:spPr bwMode="auto">
          <a:xfrm>
            <a:off x="3783113" y="6524629"/>
            <a:ext cx="251648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uk-UA" altLang="ru-RU" sz="1400" b="1">
                <a:solidFill>
                  <a:srgbClr val="000000"/>
                </a:solidFill>
              </a:rPr>
              <a:t>м. </a:t>
            </a:r>
            <a:r>
              <a:rPr lang="uk-UA" altLang="ru-RU" sz="1200" b="1">
                <a:solidFill>
                  <a:srgbClr val="000000"/>
                </a:solidFill>
              </a:rPr>
              <a:t>КИЇВ</a:t>
            </a:r>
            <a:endParaRPr lang="ru-RU" altLang="ru-RU" sz="1200" b="1">
              <a:solidFill>
                <a:srgbClr val="000000"/>
              </a:solidFill>
            </a:endParaRPr>
          </a:p>
        </p:txBody>
      </p:sp>
      <p:sp>
        <p:nvSpPr>
          <p:cNvPr id="2" name="Rectangle 2">
            <a:extLst>
              <a:ext uri="{FF2B5EF4-FFF2-40B4-BE49-F238E27FC236}">
                <a16:creationId xmlns="" xmlns:a16="http://schemas.microsoft.com/office/drawing/2014/main" id="{2825F1E1-57BE-4A7A-879A-E2C194262B4C}"/>
              </a:ext>
            </a:extLst>
          </p:cNvPr>
          <p:cNvSpPr>
            <a:spLocks noChangeArrowheads="1"/>
          </p:cNvSpPr>
          <p:nvPr/>
        </p:nvSpPr>
        <p:spPr bwMode="auto">
          <a:xfrm>
            <a:off x="1625489" y="748127"/>
            <a:ext cx="6831733" cy="1030117"/>
          </a:xfrm>
          <a:prstGeom prst="rect">
            <a:avLst/>
          </a:prstGeom>
          <a:noFill/>
          <a:ln w="9525">
            <a:no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uk-UA" altLang="x-none" sz="2400" b="1" i="1" dirty="0">
                <a:solidFill>
                  <a:srgbClr val="CC0000"/>
                </a:solidFill>
                <a:effectLst>
                  <a:outerShdw blurRad="38100" dist="38100" dir="2700000" algn="tl">
                    <a:srgbClr val="000000"/>
                  </a:outerShdw>
                </a:effectLst>
              </a:rPr>
              <a:t>Науково-методичний семінар наставників академічних груп перших курсів </a:t>
            </a:r>
            <a:endParaRPr lang="ru-RU" altLang="x-none" sz="2400" b="1" i="1" dirty="0">
              <a:solidFill>
                <a:srgbClr val="CC0000"/>
              </a:solidFill>
              <a:effectLst>
                <a:outerShdw blurRad="38100" dist="38100" dir="2700000" algn="tl">
                  <a:srgbClr val="000000"/>
                </a:outerShdw>
              </a:effectLst>
            </a:endParaRPr>
          </a:p>
        </p:txBody>
      </p:sp>
      <p:sp>
        <p:nvSpPr>
          <p:cNvPr id="2057" name="Rectangle 4">
            <a:extLst>
              <a:ext uri="{FF2B5EF4-FFF2-40B4-BE49-F238E27FC236}">
                <a16:creationId xmlns="" xmlns:a16="http://schemas.microsoft.com/office/drawing/2014/main" id="{7239F5B0-C714-40BC-AE6B-0C74229199CD}"/>
              </a:ext>
            </a:extLst>
          </p:cNvPr>
          <p:cNvSpPr>
            <a:spLocks noChangeArrowheads="1"/>
          </p:cNvSpPr>
          <p:nvPr/>
        </p:nvSpPr>
        <p:spPr bwMode="auto">
          <a:xfrm>
            <a:off x="490786" y="5814284"/>
            <a:ext cx="9101137" cy="951126"/>
          </a:xfrm>
          <a:prstGeom prst="rect">
            <a:avLst/>
          </a:prstGeom>
          <a:solidFill>
            <a:srgbClr val="FFC000"/>
          </a:solidFill>
          <a:ln w="9525">
            <a:no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uk-UA" sz="1600" b="1" dirty="0">
                <a:solidFill>
                  <a:srgbClr val="000000"/>
                </a:solidFill>
              </a:rPr>
              <a:t>Директор Навчально-наукового центру виховної роботи і соціального розвитку НУБіП України, доцент </a:t>
            </a:r>
            <a:r>
              <a:rPr lang="uk-UA" sz="1600" b="1" dirty="0"/>
              <a:t>кафедри соціальної роботи та інформаційних технологій в освіті, </a:t>
            </a:r>
            <a:r>
              <a:rPr lang="uk-UA" sz="1600" b="1" dirty="0" err="1"/>
              <a:t>канд</a:t>
            </a:r>
            <a:r>
              <a:rPr lang="uk-UA" sz="1600" b="1" dirty="0"/>
              <a:t>. </a:t>
            </a:r>
            <a:r>
              <a:rPr lang="uk-UA" sz="1600" b="1" dirty="0" err="1"/>
              <a:t>психол</a:t>
            </a:r>
            <a:r>
              <a:rPr lang="uk-UA" sz="1600" b="1" dirty="0"/>
              <a:t>. наук, доцент Ржевський Геннадій Миколайович</a:t>
            </a:r>
          </a:p>
        </p:txBody>
      </p:sp>
      <p:pic>
        <p:nvPicPr>
          <p:cNvPr id="10247" name="Рисунок 2">
            <a:extLst>
              <a:ext uri="{FF2B5EF4-FFF2-40B4-BE49-F238E27FC236}">
                <a16:creationId xmlns="" xmlns:a16="http://schemas.microsoft.com/office/drawing/2014/main" id="{1EFA888B-3437-4927-9B75-17C7C264B3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3956" y="202410"/>
            <a:ext cx="1227931"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 xmlns:a16="http://schemas.microsoft.com/office/drawing/2014/main" id="{283A5FB1-04A1-4893-AF57-9B270AA9E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16" y="235908"/>
            <a:ext cx="1418107" cy="1963277"/>
          </a:xfrm>
          <a:prstGeom prst="rect">
            <a:avLst/>
          </a:prstGeom>
        </p:spPr>
      </p:pic>
      <p:sp>
        <p:nvSpPr>
          <p:cNvPr id="3" name="Прямоугольник 2">
            <a:extLst>
              <a:ext uri="{FF2B5EF4-FFF2-40B4-BE49-F238E27FC236}">
                <a16:creationId xmlns="" xmlns:a16="http://schemas.microsoft.com/office/drawing/2014/main" id="{DE190F39-281F-4823-A090-272EF6554508}"/>
              </a:ext>
            </a:extLst>
          </p:cNvPr>
          <p:cNvSpPr/>
          <p:nvPr/>
        </p:nvSpPr>
        <p:spPr>
          <a:xfrm>
            <a:off x="1740928" y="1805521"/>
            <a:ext cx="6831734" cy="1384995"/>
          </a:xfrm>
          <a:prstGeom prst="rect">
            <a:avLst/>
          </a:prstGeom>
          <a:solidFill>
            <a:srgbClr val="FFC000"/>
          </a:solidFill>
        </p:spPr>
        <p:txBody>
          <a:bodyPr wrap="square">
            <a:spAutoFit/>
          </a:bodyPr>
          <a:lstStyle/>
          <a:p>
            <a:pPr algn="ctr"/>
            <a:r>
              <a:rPr lang="uk-UA" sz="2800" b="1" dirty="0">
                <a:solidFill>
                  <a:srgbClr val="333399"/>
                </a:solidFill>
                <a:effectLst>
                  <a:outerShdw blurRad="38100" dist="38100" dir="2700000" algn="tl">
                    <a:srgbClr val="000000"/>
                  </a:outerShdw>
                </a:effectLst>
                <a:latin typeface="+mj-lt"/>
                <a:ea typeface="+mj-ea"/>
                <a:cs typeface="+mj-cs"/>
              </a:rPr>
              <a:t>Роль і місце вихователя та наставника студентської групи у роботі зі студентами в гуртожитках </a:t>
            </a:r>
          </a:p>
        </p:txBody>
      </p:sp>
      <p:pic>
        <p:nvPicPr>
          <p:cNvPr id="5122" name="Picture 2" descr="https://nubip.edu.ua/sites/default/files/imagecache/slide/18_08_08_shkola_pershokursni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379" y="3217793"/>
            <a:ext cx="5088433" cy="2575087"/>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CC92A969-041E-48EE-9A2B-4825B3F9703E}" type="slidenum">
              <a:rPr lang="ru-RU" altLang="ru-RU" smtClean="0"/>
              <a:pPr/>
              <a:t>1</a:t>
            </a:fld>
            <a:endParaRPr lang="ru-RU" altLang="ru-RU"/>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CC92A969-041E-48EE-9A2B-4825B3F9703E}" type="slidenum">
              <a:rPr lang="ru-RU" altLang="ru-RU" smtClean="0"/>
              <a:pPr/>
              <a:t>10</a:t>
            </a:fld>
            <a:endParaRPr lang="ru-RU" altLang="ru-RU"/>
          </a:p>
        </p:txBody>
      </p:sp>
      <p:sp>
        <p:nvSpPr>
          <p:cNvPr id="3" name="Прямоугольник 2"/>
          <p:cNvSpPr/>
          <p:nvPr/>
        </p:nvSpPr>
        <p:spPr>
          <a:xfrm>
            <a:off x="706535" y="1715485"/>
            <a:ext cx="8683728" cy="3970318"/>
          </a:xfrm>
          <a:prstGeom prst="rect">
            <a:avLst/>
          </a:prstGeom>
          <a:solidFill>
            <a:srgbClr val="FFC000"/>
          </a:solidFill>
        </p:spPr>
        <p:txBody>
          <a:bodyPr wrap="square">
            <a:spAutoFit/>
          </a:bodyPr>
          <a:lstStyle/>
          <a:p>
            <a:pPr lvl="0" fontAlgn="base"/>
            <a:r>
              <a:rPr lang="ru-RU" dirty="0" smtClean="0">
                <a:solidFill>
                  <a:srgbClr val="000000"/>
                </a:solidFill>
              </a:rPr>
              <a:t>Одним </a:t>
            </a:r>
            <a:r>
              <a:rPr lang="ru-RU" dirty="0" err="1">
                <a:solidFill>
                  <a:srgbClr val="000000"/>
                </a:solidFill>
              </a:rPr>
              <a:t>із</a:t>
            </a:r>
            <a:r>
              <a:rPr lang="ru-RU" dirty="0">
                <a:solidFill>
                  <a:srgbClr val="000000"/>
                </a:solidFill>
              </a:rPr>
              <a:t> </a:t>
            </a:r>
            <a:r>
              <a:rPr lang="ru-RU" dirty="0" err="1">
                <a:solidFill>
                  <a:srgbClr val="000000"/>
                </a:solidFill>
              </a:rPr>
              <a:t>розповсюджених</a:t>
            </a:r>
            <a:r>
              <a:rPr lang="ru-RU" dirty="0">
                <a:solidFill>
                  <a:srgbClr val="000000"/>
                </a:solidFill>
              </a:rPr>
              <a:t> </a:t>
            </a:r>
            <a:r>
              <a:rPr lang="ru-RU" dirty="0" err="1">
                <a:solidFill>
                  <a:srgbClr val="000000"/>
                </a:solidFill>
              </a:rPr>
              <a:t>методів</a:t>
            </a:r>
            <a:r>
              <a:rPr lang="ru-RU" dirty="0">
                <a:solidFill>
                  <a:srgbClr val="000000"/>
                </a:solidFill>
              </a:rPr>
              <a:t> </a:t>
            </a:r>
            <a:r>
              <a:rPr lang="ru-RU" dirty="0" err="1">
                <a:solidFill>
                  <a:srgbClr val="000000"/>
                </a:solidFill>
              </a:rPr>
              <a:t>розвитку</a:t>
            </a:r>
            <a:r>
              <a:rPr lang="ru-RU" dirty="0">
                <a:solidFill>
                  <a:srgbClr val="000000"/>
                </a:solidFill>
              </a:rPr>
              <a:t> </a:t>
            </a:r>
            <a:r>
              <a:rPr lang="ru-RU" dirty="0" err="1">
                <a:solidFill>
                  <a:srgbClr val="000000"/>
                </a:solidFill>
              </a:rPr>
              <a:t>професійних</a:t>
            </a:r>
            <a:r>
              <a:rPr lang="ru-RU" dirty="0">
                <a:solidFill>
                  <a:srgbClr val="000000"/>
                </a:solidFill>
              </a:rPr>
              <a:t> </a:t>
            </a:r>
            <a:r>
              <a:rPr lang="ru-RU" dirty="0" err="1">
                <a:solidFill>
                  <a:srgbClr val="000000"/>
                </a:solidFill>
              </a:rPr>
              <a:t>навичок</a:t>
            </a:r>
            <a:r>
              <a:rPr lang="ru-RU" dirty="0">
                <a:solidFill>
                  <a:srgbClr val="000000"/>
                </a:solidFill>
              </a:rPr>
              <a:t> і </a:t>
            </a:r>
            <a:r>
              <a:rPr lang="ru-RU" dirty="0" err="1">
                <a:solidFill>
                  <a:srgbClr val="000000"/>
                </a:solidFill>
              </a:rPr>
              <a:t>якостей</a:t>
            </a:r>
            <a:r>
              <a:rPr lang="ru-RU" dirty="0">
                <a:solidFill>
                  <a:srgbClr val="000000"/>
                </a:solidFill>
              </a:rPr>
              <a:t> у </a:t>
            </a:r>
            <a:r>
              <a:rPr lang="ru-RU" dirty="0" err="1">
                <a:solidFill>
                  <a:srgbClr val="000000"/>
                </a:solidFill>
              </a:rPr>
              <a:t>Європі</a:t>
            </a:r>
            <a:r>
              <a:rPr lang="ru-RU" dirty="0">
                <a:solidFill>
                  <a:srgbClr val="000000"/>
                </a:solidFill>
              </a:rPr>
              <a:t> та </a:t>
            </a:r>
            <a:r>
              <a:rPr lang="ru-RU" dirty="0" err="1">
                <a:solidFill>
                  <a:srgbClr val="000000"/>
                </a:solidFill>
              </a:rPr>
              <a:t>Америці</a:t>
            </a:r>
            <a:r>
              <a:rPr lang="ru-RU" dirty="0">
                <a:solidFill>
                  <a:srgbClr val="000000"/>
                </a:solidFill>
              </a:rPr>
              <a:t> є </a:t>
            </a:r>
            <a:r>
              <a:rPr lang="ru-RU" b="1" dirty="0" err="1">
                <a:solidFill>
                  <a:srgbClr val="000000"/>
                </a:solidFill>
              </a:rPr>
              <a:t>менторство</a:t>
            </a:r>
            <a:r>
              <a:rPr lang="ru-RU" b="1" dirty="0">
                <a:solidFill>
                  <a:srgbClr val="000000"/>
                </a:solidFill>
              </a:rPr>
              <a:t> (</a:t>
            </a:r>
            <a:r>
              <a:rPr lang="ru-RU" b="1" dirty="0" err="1">
                <a:solidFill>
                  <a:srgbClr val="000000"/>
                </a:solidFill>
              </a:rPr>
              <a:t>наставництво</a:t>
            </a:r>
            <a:r>
              <a:rPr lang="ru-RU" b="1" dirty="0">
                <a:solidFill>
                  <a:srgbClr val="000000"/>
                </a:solidFill>
              </a:rPr>
              <a:t>). </a:t>
            </a:r>
            <a:endParaRPr lang="ru-RU" b="1" dirty="0" smtClean="0">
              <a:solidFill>
                <a:srgbClr val="000000"/>
              </a:solidFill>
            </a:endParaRPr>
          </a:p>
          <a:p>
            <a:pPr lvl="0" fontAlgn="base"/>
            <a:endParaRPr lang="ru-RU" dirty="0">
              <a:solidFill>
                <a:srgbClr val="000000"/>
              </a:solidFill>
            </a:endParaRPr>
          </a:p>
          <a:p>
            <a:pPr lvl="0" fontAlgn="base"/>
            <a:r>
              <a:rPr lang="ru-RU" b="1" dirty="0" smtClean="0">
                <a:solidFill>
                  <a:srgbClr val="000000"/>
                </a:solidFill>
              </a:rPr>
              <a:t>У </a:t>
            </a:r>
            <a:r>
              <a:rPr lang="ru-RU" b="1" dirty="0" err="1">
                <a:solidFill>
                  <a:srgbClr val="000000"/>
                </a:solidFill>
              </a:rPr>
              <a:t>вищих</a:t>
            </a:r>
            <a:r>
              <a:rPr lang="ru-RU" b="1" dirty="0">
                <a:solidFill>
                  <a:srgbClr val="000000"/>
                </a:solidFill>
              </a:rPr>
              <a:t> </a:t>
            </a:r>
            <a:r>
              <a:rPr lang="ru-RU" b="1" dirty="0" err="1">
                <a:solidFill>
                  <a:srgbClr val="000000"/>
                </a:solidFill>
              </a:rPr>
              <a:t>навчальних</a:t>
            </a:r>
            <a:r>
              <a:rPr lang="ru-RU" b="1" dirty="0">
                <a:solidFill>
                  <a:srgbClr val="000000"/>
                </a:solidFill>
              </a:rPr>
              <a:t> закладах </a:t>
            </a:r>
            <a:r>
              <a:rPr lang="ru-RU" b="1" dirty="0" err="1">
                <a:solidFill>
                  <a:srgbClr val="000000"/>
                </a:solidFill>
              </a:rPr>
              <a:t>існують</a:t>
            </a:r>
            <a:r>
              <a:rPr lang="ru-RU" b="1" dirty="0">
                <a:solidFill>
                  <a:srgbClr val="000000"/>
                </a:solidFill>
              </a:rPr>
              <a:t> </a:t>
            </a:r>
            <a:r>
              <a:rPr lang="ru-RU" b="1" dirty="0" err="1">
                <a:solidFill>
                  <a:srgbClr val="000000"/>
                </a:solidFill>
              </a:rPr>
              <a:t>менторські</a:t>
            </a:r>
            <a:r>
              <a:rPr lang="ru-RU" b="1" dirty="0">
                <a:solidFill>
                  <a:srgbClr val="000000"/>
                </a:solidFill>
              </a:rPr>
              <a:t> </a:t>
            </a:r>
            <a:r>
              <a:rPr lang="ru-RU" b="1" dirty="0" err="1">
                <a:solidFill>
                  <a:srgbClr val="000000"/>
                </a:solidFill>
              </a:rPr>
              <a:t>програми</a:t>
            </a:r>
            <a:r>
              <a:rPr lang="ru-RU" dirty="0">
                <a:solidFill>
                  <a:srgbClr val="000000"/>
                </a:solidFill>
              </a:rPr>
              <a:t>, </a:t>
            </a:r>
            <a:r>
              <a:rPr lang="ru-RU" dirty="0" err="1">
                <a:solidFill>
                  <a:srgbClr val="000000"/>
                </a:solidFill>
              </a:rPr>
              <a:t>які</a:t>
            </a:r>
            <a:r>
              <a:rPr lang="ru-RU" dirty="0">
                <a:solidFill>
                  <a:srgbClr val="000000"/>
                </a:solidFill>
              </a:rPr>
              <a:t> </a:t>
            </a:r>
            <a:r>
              <a:rPr lang="ru-RU" dirty="0" err="1">
                <a:solidFill>
                  <a:srgbClr val="000000"/>
                </a:solidFill>
              </a:rPr>
              <a:t>допомагають</a:t>
            </a:r>
            <a:r>
              <a:rPr lang="ru-RU" dirty="0">
                <a:solidFill>
                  <a:srgbClr val="000000"/>
                </a:solidFill>
              </a:rPr>
              <a:t> студенту </a:t>
            </a:r>
            <a:r>
              <a:rPr lang="ru-RU" dirty="0" err="1">
                <a:solidFill>
                  <a:srgbClr val="000000"/>
                </a:solidFill>
              </a:rPr>
              <a:t>визначити</a:t>
            </a:r>
            <a:r>
              <a:rPr lang="ru-RU" dirty="0">
                <a:solidFill>
                  <a:srgbClr val="000000"/>
                </a:solidFill>
              </a:rPr>
              <a:t> </a:t>
            </a:r>
            <a:r>
              <a:rPr lang="ru-RU" dirty="0" err="1">
                <a:solidFill>
                  <a:srgbClr val="000000"/>
                </a:solidFill>
              </a:rPr>
              <a:t>свої</a:t>
            </a:r>
            <a:r>
              <a:rPr lang="ru-RU" dirty="0">
                <a:solidFill>
                  <a:srgbClr val="000000"/>
                </a:solidFill>
              </a:rPr>
              <a:t> </a:t>
            </a:r>
            <a:r>
              <a:rPr lang="ru-RU" dirty="0" err="1">
                <a:solidFill>
                  <a:srgbClr val="000000"/>
                </a:solidFill>
              </a:rPr>
              <a:t>сильні</a:t>
            </a:r>
            <a:r>
              <a:rPr lang="ru-RU" dirty="0">
                <a:solidFill>
                  <a:srgbClr val="000000"/>
                </a:solidFill>
              </a:rPr>
              <a:t> та </a:t>
            </a:r>
            <a:r>
              <a:rPr lang="ru-RU" dirty="0" err="1">
                <a:solidFill>
                  <a:srgbClr val="000000"/>
                </a:solidFill>
              </a:rPr>
              <a:t>слабкі</a:t>
            </a:r>
            <a:r>
              <a:rPr lang="ru-RU" dirty="0">
                <a:solidFill>
                  <a:srgbClr val="000000"/>
                </a:solidFill>
              </a:rPr>
              <a:t> </a:t>
            </a:r>
            <a:r>
              <a:rPr lang="ru-RU" dirty="0" err="1">
                <a:solidFill>
                  <a:srgbClr val="000000"/>
                </a:solidFill>
              </a:rPr>
              <a:t>сторони</a:t>
            </a:r>
            <a:r>
              <a:rPr lang="ru-RU" dirty="0">
                <a:solidFill>
                  <a:srgbClr val="000000"/>
                </a:solidFill>
              </a:rPr>
              <a:t>, </a:t>
            </a:r>
            <a:r>
              <a:rPr lang="ru-RU" dirty="0" err="1">
                <a:solidFill>
                  <a:srgbClr val="000000"/>
                </a:solidFill>
              </a:rPr>
              <a:t>скласти</a:t>
            </a:r>
            <a:r>
              <a:rPr lang="ru-RU" dirty="0">
                <a:solidFill>
                  <a:srgbClr val="000000"/>
                </a:solidFill>
              </a:rPr>
              <a:t> резюме та </a:t>
            </a:r>
            <a:r>
              <a:rPr lang="ru-RU" dirty="0" err="1">
                <a:solidFill>
                  <a:srgbClr val="000000"/>
                </a:solidFill>
              </a:rPr>
              <a:t>підготуватися</a:t>
            </a:r>
            <a:r>
              <a:rPr lang="ru-RU" dirty="0">
                <a:solidFill>
                  <a:srgbClr val="000000"/>
                </a:solidFill>
              </a:rPr>
              <a:t> до </a:t>
            </a:r>
            <a:r>
              <a:rPr lang="ru-RU" dirty="0" err="1">
                <a:solidFill>
                  <a:srgbClr val="000000"/>
                </a:solidFill>
              </a:rPr>
              <a:t>співбесіди</a:t>
            </a:r>
            <a:r>
              <a:rPr lang="ru-RU" dirty="0">
                <a:solidFill>
                  <a:srgbClr val="000000"/>
                </a:solidFill>
              </a:rPr>
              <a:t>. </a:t>
            </a:r>
            <a:endParaRPr lang="ru-RU" dirty="0" smtClean="0">
              <a:solidFill>
                <a:srgbClr val="000000"/>
              </a:solidFill>
            </a:endParaRPr>
          </a:p>
          <a:p>
            <a:pPr lvl="0" fontAlgn="base"/>
            <a:endParaRPr lang="ru-RU" dirty="0">
              <a:solidFill>
                <a:srgbClr val="000000"/>
              </a:solidFill>
            </a:endParaRPr>
          </a:p>
          <a:p>
            <a:pPr lvl="0" fontAlgn="base"/>
            <a:r>
              <a:rPr lang="ru-RU" b="1" dirty="0" smtClean="0">
                <a:solidFill>
                  <a:srgbClr val="000000"/>
                </a:solidFill>
              </a:rPr>
              <a:t>У </a:t>
            </a:r>
            <a:r>
              <a:rPr lang="ru-RU" b="1" dirty="0">
                <a:solidFill>
                  <a:srgbClr val="000000"/>
                </a:solidFill>
              </a:rPr>
              <a:t>великих </a:t>
            </a:r>
            <a:r>
              <a:rPr lang="ru-RU" b="1" dirty="0" err="1">
                <a:solidFill>
                  <a:srgbClr val="000000"/>
                </a:solidFill>
              </a:rPr>
              <a:t>корпораціях</a:t>
            </a:r>
            <a:r>
              <a:rPr lang="ru-RU" b="1" dirty="0">
                <a:solidFill>
                  <a:srgbClr val="000000"/>
                </a:solidFill>
              </a:rPr>
              <a:t> </a:t>
            </a:r>
            <a:r>
              <a:rPr lang="ru-RU" b="1" dirty="0" err="1">
                <a:solidFill>
                  <a:srgbClr val="000000"/>
                </a:solidFill>
              </a:rPr>
              <a:t>також</a:t>
            </a:r>
            <a:r>
              <a:rPr lang="ru-RU" b="1" dirty="0">
                <a:solidFill>
                  <a:srgbClr val="000000"/>
                </a:solidFill>
              </a:rPr>
              <a:t> </a:t>
            </a:r>
            <a:r>
              <a:rPr lang="ru-RU" b="1" dirty="0" err="1">
                <a:solidFill>
                  <a:srgbClr val="000000"/>
                </a:solidFill>
              </a:rPr>
              <a:t>працюють</a:t>
            </a:r>
            <a:r>
              <a:rPr lang="ru-RU" b="1" dirty="0">
                <a:solidFill>
                  <a:srgbClr val="000000"/>
                </a:solidFill>
              </a:rPr>
              <a:t> </a:t>
            </a:r>
            <a:r>
              <a:rPr lang="ru-RU" b="1" dirty="0" err="1">
                <a:solidFill>
                  <a:srgbClr val="000000"/>
                </a:solidFill>
              </a:rPr>
              <a:t>програми</a:t>
            </a:r>
            <a:r>
              <a:rPr lang="ru-RU" b="1" dirty="0">
                <a:solidFill>
                  <a:srgbClr val="000000"/>
                </a:solidFill>
              </a:rPr>
              <a:t> </a:t>
            </a:r>
            <a:r>
              <a:rPr lang="ru-RU" b="1" dirty="0" err="1">
                <a:solidFill>
                  <a:srgbClr val="000000"/>
                </a:solidFill>
              </a:rPr>
              <a:t>наставництва</a:t>
            </a:r>
            <a:r>
              <a:rPr lang="ru-RU" b="1" dirty="0">
                <a:solidFill>
                  <a:srgbClr val="000000"/>
                </a:solidFill>
              </a:rPr>
              <a:t>:</a:t>
            </a:r>
            <a:r>
              <a:rPr lang="ru-RU" dirty="0">
                <a:solidFill>
                  <a:srgbClr val="000000"/>
                </a:solidFill>
              </a:rPr>
              <a:t> </a:t>
            </a:r>
            <a:r>
              <a:rPr lang="ru-RU" dirty="0" err="1">
                <a:solidFill>
                  <a:srgbClr val="000000"/>
                </a:solidFill>
              </a:rPr>
              <a:t>керівники</a:t>
            </a:r>
            <a:r>
              <a:rPr lang="ru-RU" dirty="0">
                <a:solidFill>
                  <a:srgbClr val="000000"/>
                </a:solidFill>
              </a:rPr>
              <a:t> </a:t>
            </a:r>
            <a:r>
              <a:rPr lang="ru-RU" dirty="0" err="1">
                <a:solidFill>
                  <a:srgbClr val="000000"/>
                </a:solidFill>
              </a:rPr>
              <a:t>допомагають</a:t>
            </a:r>
            <a:r>
              <a:rPr lang="ru-RU" dirty="0">
                <a:solidFill>
                  <a:srgbClr val="000000"/>
                </a:solidFill>
              </a:rPr>
              <a:t> </a:t>
            </a:r>
            <a:r>
              <a:rPr lang="ru-RU" dirty="0" err="1">
                <a:solidFill>
                  <a:srgbClr val="000000"/>
                </a:solidFill>
              </a:rPr>
              <a:t>новачкам</a:t>
            </a:r>
            <a:r>
              <a:rPr lang="ru-RU" dirty="0">
                <a:solidFill>
                  <a:srgbClr val="000000"/>
                </a:solidFill>
              </a:rPr>
              <a:t> </a:t>
            </a:r>
            <a:r>
              <a:rPr lang="ru-RU" dirty="0" err="1">
                <a:solidFill>
                  <a:srgbClr val="000000"/>
                </a:solidFill>
              </a:rPr>
              <a:t>влитися</a:t>
            </a:r>
            <a:r>
              <a:rPr lang="ru-RU" dirty="0">
                <a:solidFill>
                  <a:srgbClr val="000000"/>
                </a:solidFill>
              </a:rPr>
              <a:t> в </a:t>
            </a:r>
            <a:r>
              <a:rPr lang="ru-RU" dirty="0" err="1">
                <a:solidFill>
                  <a:srgbClr val="000000"/>
                </a:solidFill>
              </a:rPr>
              <a:t>колектив</a:t>
            </a:r>
            <a:r>
              <a:rPr lang="ru-RU" dirty="0">
                <a:solidFill>
                  <a:srgbClr val="000000"/>
                </a:solidFill>
              </a:rPr>
              <a:t>, </a:t>
            </a:r>
            <a:r>
              <a:rPr lang="ru-RU" dirty="0" err="1">
                <a:solidFill>
                  <a:srgbClr val="000000"/>
                </a:solidFill>
              </a:rPr>
              <a:t>розібратися</a:t>
            </a:r>
            <a:r>
              <a:rPr lang="ru-RU" dirty="0">
                <a:solidFill>
                  <a:srgbClr val="000000"/>
                </a:solidFill>
              </a:rPr>
              <a:t> </a:t>
            </a:r>
            <a:r>
              <a:rPr lang="ru-RU" dirty="0" err="1">
                <a:solidFill>
                  <a:srgbClr val="000000"/>
                </a:solidFill>
              </a:rPr>
              <a:t>зі</a:t>
            </a:r>
            <a:r>
              <a:rPr lang="ru-RU" dirty="0">
                <a:solidFill>
                  <a:srgbClr val="000000"/>
                </a:solidFill>
              </a:rPr>
              <a:t> </a:t>
            </a:r>
            <a:r>
              <a:rPr lang="ru-RU" dirty="0" err="1">
                <a:solidFill>
                  <a:srgbClr val="000000"/>
                </a:solidFill>
              </a:rPr>
              <a:t>своїми</a:t>
            </a:r>
            <a:r>
              <a:rPr lang="ru-RU" dirty="0">
                <a:solidFill>
                  <a:srgbClr val="000000"/>
                </a:solidFill>
              </a:rPr>
              <a:t> </a:t>
            </a:r>
            <a:r>
              <a:rPr lang="ru-RU" dirty="0" err="1">
                <a:solidFill>
                  <a:srgbClr val="000000"/>
                </a:solidFill>
              </a:rPr>
              <a:t>обов’язками</a:t>
            </a:r>
            <a:r>
              <a:rPr lang="ru-RU" dirty="0">
                <a:solidFill>
                  <a:srgbClr val="000000"/>
                </a:solidFill>
              </a:rPr>
              <a:t> та </a:t>
            </a:r>
            <a:r>
              <a:rPr lang="ru-RU" dirty="0" err="1">
                <a:solidFill>
                  <a:srgbClr val="000000"/>
                </a:solidFill>
              </a:rPr>
              <a:t>зрозуміти</a:t>
            </a:r>
            <a:r>
              <a:rPr lang="ru-RU" dirty="0">
                <a:solidFill>
                  <a:srgbClr val="000000"/>
                </a:solidFill>
              </a:rPr>
              <a:t>, як </a:t>
            </a:r>
            <a:r>
              <a:rPr lang="ru-RU" dirty="0" err="1">
                <a:solidFill>
                  <a:srgbClr val="000000"/>
                </a:solidFill>
              </a:rPr>
              <a:t>можна</a:t>
            </a:r>
            <a:r>
              <a:rPr lang="ru-RU" dirty="0">
                <a:solidFill>
                  <a:srgbClr val="000000"/>
                </a:solidFill>
              </a:rPr>
              <a:t> </a:t>
            </a:r>
            <a:r>
              <a:rPr lang="ru-RU" dirty="0" err="1">
                <a:solidFill>
                  <a:srgbClr val="000000"/>
                </a:solidFill>
              </a:rPr>
              <a:t>зростати</a:t>
            </a:r>
            <a:r>
              <a:rPr lang="ru-RU" dirty="0">
                <a:solidFill>
                  <a:srgbClr val="000000"/>
                </a:solidFill>
              </a:rPr>
              <a:t> та </a:t>
            </a:r>
            <a:r>
              <a:rPr lang="ru-RU" dirty="0" err="1">
                <a:solidFill>
                  <a:srgbClr val="000000"/>
                </a:solidFill>
              </a:rPr>
              <a:t>розвиватися</a:t>
            </a:r>
            <a:r>
              <a:rPr lang="ru-RU" dirty="0">
                <a:solidFill>
                  <a:srgbClr val="000000"/>
                </a:solidFill>
              </a:rPr>
              <a:t> в </a:t>
            </a:r>
            <a:r>
              <a:rPr lang="ru-RU" dirty="0" err="1">
                <a:solidFill>
                  <a:srgbClr val="000000"/>
                </a:solidFill>
              </a:rPr>
              <a:t>компанії</a:t>
            </a:r>
            <a:r>
              <a:rPr lang="ru-RU" dirty="0" smtClean="0">
                <a:solidFill>
                  <a:srgbClr val="000000"/>
                </a:solidFill>
              </a:rPr>
              <a:t>.</a:t>
            </a:r>
          </a:p>
          <a:p>
            <a:pPr lvl="0" fontAlgn="base"/>
            <a:endParaRPr lang="ru-RU" dirty="0">
              <a:solidFill>
                <a:srgbClr val="000000"/>
              </a:solidFill>
            </a:endParaRPr>
          </a:p>
          <a:p>
            <a:pPr lvl="0" fontAlgn="base"/>
            <a:r>
              <a:rPr lang="ru-RU" b="1" dirty="0">
                <a:solidFill>
                  <a:srgbClr val="000000"/>
                </a:solidFill>
              </a:rPr>
              <a:t>Ментор (наставник) </a:t>
            </a:r>
            <a:r>
              <a:rPr lang="ru-RU" dirty="0">
                <a:solidFill>
                  <a:srgbClr val="000000"/>
                </a:solidFill>
              </a:rPr>
              <a:t>— </a:t>
            </a:r>
            <a:r>
              <a:rPr lang="ru-RU" dirty="0" err="1">
                <a:solidFill>
                  <a:srgbClr val="000000"/>
                </a:solidFill>
              </a:rPr>
              <a:t>більш</a:t>
            </a:r>
            <a:r>
              <a:rPr lang="ru-RU" dirty="0">
                <a:solidFill>
                  <a:srgbClr val="000000"/>
                </a:solidFill>
              </a:rPr>
              <a:t> </a:t>
            </a:r>
            <a:r>
              <a:rPr lang="ru-RU" dirty="0" err="1">
                <a:solidFill>
                  <a:srgbClr val="000000"/>
                </a:solidFill>
              </a:rPr>
              <a:t>досвідчений</a:t>
            </a:r>
            <a:r>
              <a:rPr lang="ru-RU" dirty="0">
                <a:solidFill>
                  <a:srgbClr val="000000"/>
                </a:solidFill>
              </a:rPr>
              <a:t> (в основному, старший за </a:t>
            </a:r>
            <a:r>
              <a:rPr lang="ru-RU" dirty="0" err="1">
                <a:solidFill>
                  <a:srgbClr val="000000"/>
                </a:solidFill>
              </a:rPr>
              <a:t>віком</a:t>
            </a:r>
            <a:r>
              <a:rPr lang="ru-RU" dirty="0">
                <a:solidFill>
                  <a:srgbClr val="000000"/>
                </a:solidFill>
              </a:rPr>
              <a:t>) </a:t>
            </a:r>
            <a:r>
              <a:rPr lang="ru-RU" dirty="0" err="1">
                <a:solidFill>
                  <a:srgbClr val="000000"/>
                </a:solidFill>
              </a:rPr>
              <a:t>професіонал</a:t>
            </a:r>
            <a:r>
              <a:rPr lang="ru-RU" dirty="0">
                <a:solidFill>
                  <a:srgbClr val="000000"/>
                </a:solidFill>
              </a:rPr>
              <a:t> </a:t>
            </a:r>
            <a:r>
              <a:rPr lang="ru-RU" dirty="0" err="1">
                <a:solidFill>
                  <a:srgbClr val="000000"/>
                </a:solidFill>
              </a:rPr>
              <a:t>із</a:t>
            </a:r>
            <a:r>
              <a:rPr lang="ru-RU" dirty="0">
                <a:solidFill>
                  <a:srgbClr val="000000"/>
                </a:solidFill>
              </a:rPr>
              <a:t> </a:t>
            </a:r>
            <a:r>
              <a:rPr lang="ru-RU" dirty="0" err="1">
                <a:solidFill>
                  <a:srgbClr val="000000"/>
                </a:solidFill>
              </a:rPr>
              <a:t>Вашої</a:t>
            </a:r>
            <a:r>
              <a:rPr lang="ru-RU" dirty="0">
                <a:solidFill>
                  <a:srgbClr val="000000"/>
                </a:solidFill>
              </a:rPr>
              <a:t> </a:t>
            </a:r>
            <a:r>
              <a:rPr lang="ru-RU" dirty="0" err="1">
                <a:solidFill>
                  <a:srgbClr val="000000"/>
                </a:solidFill>
              </a:rPr>
              <a:t>сфери</a:t>
            </a:r>
            <a:r>
              <a:rPr lang="ru-RU" dirty="0">
                <a:solidFill>
                  <a:srgbClr val="000000"/>
                </a:solidFill>
              </a:rPr>
              <a:t> </a:t>
            </a:r>
            <a:r>
              <a:rPr lang="ru-RU" dirty="0" err="1">
                <a:solidFill>
                  <a:srgbClr val="000000"/>
                </a:solidFill>
              </a:rPr>
              <a:t>діяльності</a:t>
            </a:r>
            <a:r>
              <a:rPr lang="ru-RU" dirty="0">
                <a:solidFill>
                  <a:srgbClr val="000000"/>
                </a:solidFill>
              </a:rPr>
              <a:t>, </a:t>
            </a:r>
            <a:r>
              <a:rPr lang="ru-RU" dirty="0" err="1">
                <a:solidFill>
                  <a:srgbClr val="000000"/>
                </a:solidFill>
              </a:rPr>
              <a:t>який</a:t>
            </a:r>
            <a:r>
              <a:rPr lang="ru-RU" dirty="0">
                <a:solidFill>
                  <a:srgbClr val="000000"/>
                </a:solidFill>
              </a:rPr>
              <a:t> </a:t>
            </a:r>
            <a:r>
              <a:rPr lang="ru-RU" dirty="0" err="1">
                <a:solidFill>
                  <a:srgbClr val="000000"/>
                </a:solidFill>
              </a:rPr>
              <a:t>пропонує</a:t>
            </a:r>
            <a:r>
              <a:rPr lang="ru-RU" dirty="0">
                <a:solidFill>
                  <a:srgbClr val="000000"/>
                </a:solidFill>
              </a:rPr>
              <a:t> </a:t>
            </a:r>
            <a:r>
              <a:rPr lang="ru-RU" dirty="0" err="1">
                <a:solidFill>
                  <a:srgbClr val="000000"/>
                </a:solidFill>
              </a:rPr>
              <a:t>допомогу</a:t>
            </a:r>
            <a:r>
              <a:rPr lang="ru-RU" dirty="0">
                <a:solidFill>
                  <a:srgbClr val="000000"/>
                </a:solidFill>
              </a:rPr>
              <a:t>, </a:t>
            </a:r>
            <a:r>
              <a:rPr lang="ru-RU" dirty="0" err="1">
                <a:solidFill>
                  <a:srgbClr val="000000"/>
                </a:solidFill>
              </a:rPr>
              <a:t>сприяння</a:t>
            </a:r>
            <a:r>
              <a:rPr lang="ru-RU" dirty="0">
                <a:solidFill>
                  <a:srgbClr val="000000"/>
                </a:solidFill>
              </a:rPr>
              <a:t> та </a:t>
            </a:r>
            <a:r>
              <a:rPr lang="ru-RU" dirty="0" err="1">
                <a:solidFill>
                  <a:srgbClr val="000000"/>
                </a:solidFill>
              </a:rPr>
              <a:t>супроводження</a:t>
            </a:r>
            <a:r>
              <a:rPr lang="ru-RU" dirty="0">
                <a:solidFill>
                  <a:srgbClr val="000000"/>
                </a:solidFill>
              </a:rPr>
              <a:t> </a:t>
            </a:r>
            <a:r>
              <a:rPr lang="ru-RU" dirty="0" err="1">
                <a:solidFill>
                  <a:srgbClr val="000000"/>
                </a:solidFill>
              </a:rPr>
              <a:t>Вашого</a:t>
            </a:r>
            <a:r>
              <a:rPr lang="ru-RU" dirty="0">
                <a:solidFill>
                  <a:srgbClr val="000000"/>
                </a:solidFill>
              </a:rPr>
              <a:t> </a:t>
            </a:r>
            <a:r>
              <a:rPr lang="ru-RU" dirty="0" err="1">
                <a:solidFill>
                  <a:srgbClr val="000000"/>
                </a:solidFill>
              </a:rPr>
              <a:t>кар’єрного</a:t>
            </a:r>
            <a:r>
              <a:rPr lang="ru-RU" dirty="0">
                <a:solidFill>
                  <a:srgbClr val="000000"/>
                </a:solidFill>
              </a:rPr>
              <a:t> </a:t>
            </a:r>
            <a:r>
              <a:rPr lang="ru-RU" dirty="0" err="1">
                <a:solidFill>
                  <a:srgbClr val="000000"/>
                </a:solidFill>
              </a:rPr>
              <a:t>зростання</a:t>
            </a:r>
            <a:r>
              <a:rPr lang="ru-RU" dirty="0">
                <a:solidFill>
                  <a:srgbClr val="000000"/>
                </a:solidFill>
              </a:rPr>
              <a:t>.</a:t>
            </a:r>
          </a:p>
        </p:txBody>
      </p:sp>
      <p:sp>
        <p:nvSpPr>
          <p:cNvPr id="4" name="Прямоугольник 3"/>
          <p:cNvSpPr/>
          <p:nvPr/>
        </p:nvSpPr>
        <p:spPr>
          <a:xfrm>
            <a:off x="3640402" y="166837"/>
            <a:ext cx="3389133" cy="369332"/>
          </a:xfrm>
          <a:prstGeom prst="rect">
            <a:avLst/>
          </a:prstGeom>
          <a:solidFill>
            <a:srgbClr val="FFC000"/>
          </a:solidFill>
        </p:spPr>
        <p:txBody>
          <a:bodyPr wrap="none">
            <a:spAutoFit/>
          </a:bodyPr>
          <a:lstStyle/>
          <a:p>
            <a:pPr lvl="0" fontAlgn="base"/>
            <a:r>
              <a:rPr lang="ru-RU" b="1" dirty="0" smtClean="0">
                <a:solidFill>
                  <a:srgbClr val="000000"/>
                </a:solidFill>
              </a:rPr>
              <a:t>ЩО ТАКЕ НАСТАВНИЦТВО?</a:t>
            </a:r>
            <a:endParaRPr lang="ru-RU" b="1" dirty="0">
              <a:solidFill>
                <a:srgbClr val="000000"/>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783" y="141374"/>
            <a:ext cx="1180460" cy="1382626"/>
          </a:xfrm>
          <a:prstGeom prst="rect">
            <a:avLst/>
          </a:prstGeom>
        </p:spPr>
      </p:pic>
    </p:spTree>
    <p:extLst>
      <p:ext uri="{BB962C8B-B14F-4D97-AF65-F5344CB8AC3E}">
        <p14:creationId xmlns:p14="http://schemas.microsoft.com/office/powerpoint/2010/main" val="1170081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5447" y="1204782"/>
            <a:ext cx="2243756" cy="338554"/>
          </a:xfrm>
          <a:prstGeom prst="rect">
            <a:avLst/>
          </a:prstGeom>
          <a:solidFill>
            <a:srgbClr val="FFC000"/>
          </a:solidFill>
        </p:spPr>
        <p:txBody>
          <a:bodyPr wrap="none">
            <a:spAutoFit/>
          </a:bodyPr>
          <a:lstStyle/>
          <a:p>
            <a:r>
              <a:rPr lang="ru-RU" sz="1600" b="1" spc="-5" dirty="0" err="1">
                <a:latin typeface="Arial" panose="020B0604020202020204" pitchFamily="34" charset="0"/>
                <a:ea typeface="Calibri" panose="020F0502020204030204" pitchFamily="34" charset="0"/>
              </a:rPr>
              <a:t>Стійкість</a:t>
            </a:r>
            <a:r>
              <a:rPr lang="ru-RU" sz="1600" b="1" spc="70" dirty="0">
                <a:latin typeface="Arial" panose="020B0604020202020204" pitchFamily="34" charset="0"/>
                <a:ea typeface="Calibri" panose="020F0502020204030204" pitchFamily="34" charset="0"/>
              </a:rPr>
              <a:t> </a:t>
            </a:r>
            <a:r>
              <a:rPr lang="ru-RU" sz="1600" b="1" spc="-5" dirty="0">
                <a:latin typeface="Arial" panose="020B0604020202020204" pitchFamily="34" charset="0"/>
                <a:ea typeface="Calibri" panose="020F0502020204030204" pitchFamily="34" charset="0"/>
              </a:rPr>
              <a:t>до</a:t>
            </a:r>
            <a:r>
              <a:rPr lang="ru-RU" sz="1600" b="1" spc="60" dirty="0">
                <a:latin typeface="Arial" panose="020B0604020202020204" pitchFamily="34" charset="0"/>
                <a:ea typeface="Calibri" panose="020F0502020204030204" pitchFamily="34" charset="0"/>
              </a:rPr>
              <a:t> </a:t>
            </a:r>
            <a:r>
              <a:rPr lang="ru-RU" sz="1600" b="1" spc="-5" dirty="0" err="1">
                <a:latin typeface="Arial" panose="020B0604020202020204" pitchFamily="34" charset="0"/>
                <a:ea typeface="Calibri" panose="020F0502020204030204" pitchFamily="34" charset="0"/>
              </a:rPr>
              <a:t>стресу</a:t>
            </a:r>
            <a:r>
              <a:rPr lang="ru-RU" sz="1600" b="1" spc="95" dirty="0">
                <a:latin typeface="Arial" panose="020B0604020202020204" pitchFamily="34" charset="0"/>
                <a:ea typeface="Calibri" panose="020F0502020204030204" pitchFamily="34" charset="0"/>
              </a:rPr>
              <a:t> </a:t>
            </a:r>
            <a:endParaRPr lang="uk-UA" sz="1600" dirty="0"/>
          </a:p>
        </p:txBody>
      </p:sp>
      <p:sp>
        <p:nvSpPr>
          <p:cNvPr id="3" name="Прямоугольник 2"/>
          <p:cNvSpPr/>
          <p:nvPr/>
        </p:nvSpPr>
        <p:spPr>
          <a:xfrm>
            <a:off x="1586972" y="389774"/>
            <a:ext cx="7304948" cy="461665"/>
          </a:xfrm>
          <a:prstGeom prst="rect">
            <a:avLst/>
          </a:prstGeom>
          <a:solidFill>
            <a:srgbClr val="FFC000"/>
          </a:solidFill>
        </p:spPr>
        <p:txBody>
          <a:bodyPr wrap="none">
            <a:spAutoFit/>
          </a:bodyPr>
          <a:lstStyle/>
          <a:p>
            <a:r>
              <a:rPr lang="ru-RU" sz="2400" b="1" spc="-5" dirty="0" smtClean="0">
                <a:latin typeface="Arial" panose="020B0604020202020204" pitchFamily="34" charset="0"/>
                <a:ea typeface="Calibri" panose="020F0502020204030204" pitchFamily="34" charset="0"/>
              </a:rPr>
              <a:t>ЯКОСТІ ЯКИМИ ПОВИНЕН ВОЛОДІТИ КУРАТОР</a:t>
            </a:r>
            <a:endParaRPr lang="uk-UA" sz="2400" dirty="0"/>
          </a:p>
        </p:txBody>
      </p:sp>
      <p:sp>
        <p:nvSpPr>
          <p:cNvPr id="4" name="Прямоугольник 3"/>
          <p:cNvSpPr/>
          <p:nvPr/>
        </p:nvSpPr>
        <p:spPr>
          <a:xfrm>
            <a:off x="3115575" y="1204782"/>
            <a:ext cx="2589748" cy="338554"/>
          </a:xfrm>
          <a:prstGeom prst="rect">
            <a:avLst/>
          </a:prstGeom>
          <a:solidFill>
            <a:srgbClr val="FFC000"/>
          </a:solidFill>
        </p:spPr>
        <p:txBody>
          <a:bodyPr wrap="none">
            <a:spAutoFit/>
          </a:bodyPr>
          <a:lstStyle/>
          <a:p>
            <a:r>
              <a:rPr lang="ru-RU" sz="1600" b="1" spc="-10" dirty="0">
                <a:latin typeface="Arial" panose="020B0604020202020204" pitchFamily="34" charset="0"/>
                <a:ea typeface="Times New Roman" panose="02020603050405020304" pitchFamily="18" charset="0"/>
              </a:rPr>
              <a:t>Морально-</a:t>
            </a:r>
            <a:r>
              <a:rPr lang="ru-RU" sz="1600" b="1" spc="-10" dirty="0" err="1">
                <a:latin typeface="Arial" panose="020B0604020202020204" pitchFamily="34" charset="0"/>
                <a:ea typeface="Times New Roman" panose="02020603050405020304" pitchFamily="18" charset="0"/>
              </a:rPr>
              <a:t>етичні</a:t>
            </a:r>
            <a:r>
              <a:rPr lang="ru-RU" sz="1600" b="1" spc="90" dirty="0">
                <a:latin typeface="Arial" panose="020B0604020202020204" pitchFamily="34" charset="0"/>
                <a:ea typeface="Times New Roman" panose="02020603050405020304" pitchFamily="18" charset="0"/>
              </a:rPr>
              <a:t> </a:t>
            </a:r>
            <a:r>
              <a:rPr lang="ru-RU" sz="1600" b="1" spc="-10" dirty="0" err="1">
                <a:latin typeface="Arial" panose="020B0604020202020204" pitchFamily="34" charset="0"/>
                <a:ea typeface="Times New Roman" panose="02020603050405020304" pitchFamily="18" charset="0"/>
              </a:rPr>
              <a:t>якості</a:t>
            </a:r>
            <a:endParaRPr lang="uk-UA" sz="1600" dirty="0"/>
          </a:p>
        </p:txBody>
      </p:sp>
      <p:sp>
        <p:nvSpPr>
          <p:cNvPr id="5" name="Прямоугольник 4"/>
          <p:cNvSpPr/>
          <p:nvPr/>
        </p:nvSpPr>
        <p:spPr>
          <a:xfrm>
            <a:off x="3597053" y="2213650"/>
            <a:ext cx="1626792" cy="338554"/>
          </a:xfrm>
          <a:prstGeom prst="rect">
            <a:avLst/>
          </a:prstGeom>
          <a:solidFill>
            <a:srgbClr val="FFC000"/>
          </a:solidFill>
        </p:spPr>
        <p:txBody>
          <a:bodyPr wrap="none">
            <a:spAutoFit/>
          </a:bodyPr>
          <a:lstStyle/>
          <a:p>
            <a:r>
              <a:rPr lang="ru-RU" sz="1600" b="1" spc="-10" dirty="0" err="1" smtClean="0">
                <a:latin typeface="Arial" panose="020B0604020202020204" pitchFamily="34" charset="0"/>
                <a:ea typeface="Calibri" panose="020F0502020204030204" pitchFamily="34" charset="0"/>
              </a:rPr>
              <a:t>Толерантність</a:t>
            </a:r>
            <a:endParaRPr lang="uk-UA" sz="1600" dirty="0"/>
          </a:p>
        </p:txBody>
      </p:sp>
      <p:sp>
        <p:nvSpPr>
          <p:cNvPr id="6" name="Прямоугольник 5"/>
          <p:cNvSpPr/>
          <p:nvPr/>
        </p:nvSpPr>
        <p:spPr>
          <a:xfrm>
            <a:off x="6202325" y="1204782"/>
            <a:ext cx="2474780" cy="338554"/>
          </a:xfrm>
          <a:prstGeom prst="rect">
            <a:avLst/>
          </a:prstGeom>
          <a:solidFill>
            <a:srgbClr val="FFC000"/>
          </a:solidFill>
        </p:spPr>
        <p:txBody>
          <a:bodyPr wrap="none">
            <a:spAutoFit/>
          </a:bodyPr>
          <a:lstStyle/>
          <a:p>
            <a:r>
              <a:rPr lang="ru-RU" sz="1600" b="1" spc="-10" dirty="0" err="1" smtClean="0">
                <a:latin typeface="Arial" panose="020B0604020202020204" pitchFamily="34" charset="0"/>
                <a:ea typeface="Calibri" panose="020F0502020204030204" pitchFamily="34" charset="0"/>
              </a:rPr>
              <a:t>Підприємницькі</a:t>
            </a:r>
            <a:r>
              <a:rPr lang="ru-RU" sz="1600" b="1" spc="25" dirty="0" smtClean="0">
                <a:latin typeface="Arial" panose="020B0604020202020204" pitchFamily="34" charset="0"/>
                <a:ea typeface="Calibri" panose="020F0502020204030204" pitchFamily="34" charset="0"/>
              </a:rPr>
              <a:t> </a:t>
            </a:r>
            <a:r>
              <a:rPr lang="ru-RU" sz="1600" b="1" spc="-10" dirty="0" err="1" smtClean="0">
                <a:latin typeface="Arial" panose="020B0604020202020204" pitchFamily="34" charset="0"/>
                <a:ea typeface="Calibri" panose="020F0502020204030204" pitchFamily="34" charset="0"/>
              </a:rPr>
              <a:t>якості</a:t>
            </a:r>
            <a:endParaRPr lang="uk-UA" sz="1600" dirty="0"/>
          </a:p>
        </p:txBody>
      </p:sp>
      <p:pic>
        <p:nvPicPr>
          <p:cNvPr id="7170" name="Picture 2" descr="https://nubip.edu.ua/sites/default/files/imagecache/slide/18_08_28_v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536" y="3544389"/>
            <a:ext cx="6208384" cy="269504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 xmlns:a16="http://schemas.microsoft.com/office/drawing/2014/main" id="{283A5FB1-04A1-4893-AF57-9B270AA9E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51" y="3808075"/>
            <a:ext cx="1418107" cy="1963277"/>
          </a:xfrm>
          <a:prstGeom prst="rect">
            <a:avLst/>
          </a:prstGeom>
        </p:spPr>
      </p:pic>
      <p:sp>
        <p:nvSpPr>
          <p:cNvPr id="7" name="Номер слайда 6"/>
          <p:cNvSpPr>
            <a:spLocks noGrp="1"/>
          </p:cNvSpPr>
          <p:nvPr>
            <p:ph type="sldNum" sz="quarter" idx="12"/>
          </p:nvPr>
        </p:nvSpPr>
        <p:spPr/>
        <p:txBody>
          <a:bodyPr/>
          <a:lstStyle/>
          <a:p>
            <a:fld id="{CC92A969-041E-48EE-9A2B-4825B3F9703E}" type="slidenum">
              <a:rPr lang="ru-RU" altLang="ru-RU" smtClean="0"/>
              <a:pPr/>
              <a:t>11</a:t>
            </a:fld>
            <a:endParaRPr lang="ru-RU" altLang="ru-RU"/>
          </a:p>
        </p:txBody>
      </p:sp>
    </p:spTree>
    <p:extLst>
      <p:ext uri="{BB962C8B-B14F-4D97-AF65-F5344CB8AC3E}">
        <p14:creationId xmlns:p14="http://schemas.microsoft.com/office/powerpoint/2010/main" val="1569996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106" y="1689462"/>
            <a:ext cx="5057313" cy="47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 xmlns:a16="http://schemas.microsoft.com/office/drawing/2014/main" id="{283A5FB1-04A1-4893-AF57-9B270AA9E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248" y="1801573"/>
            <a:ext cx="1303923" cy="1636474"/>
          </a:xfrm>
          <a:prstGeom prst="rect">
            <a:avLst/>
          </a:prstGeom>
        </p:spPr>
      </p:pic>
      <p:sp>
        <p:nvSpPr>
          <p:cNvPr id="2" name="Заголовок 1"/>
          <p:cNvSpPr>
            <a:spLocks noGrp="1"/>
          </p:cNvSpPr>
          <p:nvPr>
            <p:ph type="title"/>
          </p:nvPr>
        </p:nvSpPr>
        <p:spPr>
          <a:solidFill>
            <a:srgbClr val="FFC000"/>
          </a:solidFill>
        </p:spPr>
        <p:txBody>
          <a:bodyPr/>
          <a:lstStyle/>
          <a:p>
            <a:r>
              <a:rPr lang="ru-RU" sz="2400" b="1" dirty="0" smtClean="0">
                <a:latin typeface="+mn-lt"/>
              </a:rPr>
              <a:t>Робота куратора </a:t>
            </a:r>
            <a:r>
              <a:rPr lang="ru-RU" sz="2400" b="1" dirty="0" err="1">
                <a:latin typeface="+mn-lt"/>
              </a:rPr>
              <a:t>концентрується</a:t>
            </a:r>
            <a:r>
              <a:rPr lang="ru-RU" sz="2400" b="1" dirty="0">
                <a:latin typeface="+mn-lt"/>
              </a:rPr>
              <a:t> у межах </a:t>
            </a:r>
            <a:r>
              <a:rPr lang="ru-RU" sz="2400" b="1" dirty="0" err="1">
                <a:latin typeface="+mn-lt"/>
              </a:rPr>
              <a:t>п’яти</a:t>
            </a:r>
            <a:r>
              <a:rPr lang="ru-RU" sz="2400" b="1" dirty="0">
                <a:latin typeface="+mn-lt"/>
              </a:rPr>
              <a:t> </a:t>
            </a:r>
            <a:r>
              <a:rPr lang="ru-RU" sz="2400" b="1" dirty="0" err="1">
                <a:latin typeface="+mn-lt"/>
              </a:rPr>
              <a:t>основних</a:t>
            </a:r>
            <a:r>
              <a:rPr lang="ru-RU" sz="2400" b="1" dirty="0">
                <a:latin typeface="+mn-lt"/>
              </a:rPr>
              <a:t> </a:t>
            </a:r>
            <a:r>
              <a:rPr lang="ru-RU" sz="2400" b="1" dirty="0" err="1">
                <a:latin typeface="+mn-lt"/>
              </a:rPr>
              <a:t>функцій</a:t>
            </a:r>
            <a:endParaRPr lang="uk-UA" sz="2400" b="1" dirty="0">
              <a:latin typeface="+mn-lt"/>
            </a:endParaRPr>
          </a:p>
        </p:txBody>
      </p:sp>
      <p:sp>
        <p:nvSpPr>
          <p:cNvPr id="4" name="Номер слайда 3"/>
          <p:cNvSpPr>
            <a:spLocks noGrp="1"/>
          </p:cNvSpPr>
          <p:nvPr>
            <p:ph type="sldNum" sz="quarter" idx="12"/>
          </p:nvPr>
        </p:nvSpPr>
        <p:spPr/>
        <p:txBody>
          <a:bodyPr/>
          <a:lstStyle/>
          <a:p>
            <a:fld id="{FE2FC2E5-4E2C-46F9-A2E7-C822CE0557D5}" type="slidenum">
              <a:rPr lang="ru-RU" altLang="ru-RU" smtClean="0"/>
              <a:pPr/>
              <a:t>12</a:t>
            </a:fld>
            <a:endParaRPr lang="ru-RU" altLang="ru-RU"/>
          </a:p>
        </p:txBody>
      </p:sp>
    </p:spTree>
    <p:extLst>
      <p:ext uri="{BB962C8B-B14F-4D97-AF65-F5344CB8AC3E}">
        <p14:creationId xmlns:p14="http://schemas.microsoft.com/office/powerpoint/2010/main" val="2367371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Выноска со стрелкой вниз 28"/>
          <p:cNvSpPr>
            <a:spLocks noChangeArrowheads="1"/>
          </p:cNvSpPr>
          <p:nvPr/>
        </p:nvSpPr>
        <p:spPr bwMode="auto">
          <a:xfrm flipV="1">
            <a:off x="3385842" y="4857750"/>
            <a:ext cx="3598664" cy="1785938"/>
          </a:xfrm>
          <a:prstGeom prst="downArrowCallout">
            <a:avLst>
              <a:gd name="adj1" fmla="val 25007"/>
              <a:gd name="adj2" fmla="val 24995"/>
              <a:gd name="adj3" fmla="val 25000"/>
              <a:gd name="adj4" fmla="val 64977"/>
            </a:avLst>
          </a:prstGeom>
          <a:solidFill>
            <a:schemeClr val="accent1"/>
          </a:solidFill>
          <a:ln w="12700" algn="ctr">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ru-RU" altLang="uk-UA">
              <a:solidFill>
                <a:srgbClr val="000000"/>
              </a:solidFill>
            </a:endParaRPr>
          </a:p>
        </p:txBody>
      </p:sp>
      <p:sp>
        <p:nvSpPr>
          <p:cNvPr id="13315" name="Выноска со стрелкой вправо 27"/>
          <p:cNvSpPr>
            <a:spLocks noChangeArrowheads="1"/>
          </p:cNvSpPr>
          <p:nvPr/>
        </p:nvSpPr>
        <p:spPr bwMode="auto">
          <a:xfrm flipH="1">
            <a:off x="5939732" y="1857375"/>
            <a:ext cx="2728019" cy="3214688"/>
          </a:xfrm>
          <a:prstGeom prst="rightArrowCallout">
            <a:avLst>
              <a:gd name="adj1" fmla="val 25000"/>
              <a:gd name="adj2" fmla="val 25000"/>
              <a:gd name="adj3" fmla="val 24999"/>
              <a:gd name="adj4" fmla="val 64977"/>
            </a:avLst>
          </a:prstGeom>
          <a:solidFill>
            <a:schemeClr val="accent1"/>
          </a:solidFill>
          <a:ln w="12700" algn="ctr">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ru-RU" altLang="uk-UA">
              <a:solidFill>
                <a:srgbClr val="000000"/>
              </a:solidFill>
            </a:endParaRPr>
          </a:p>
        </p:txBody>
      </p:sp>
      <p:sp>
        <p:nvSpPr>
          <p:cNvPr id="13316" name="Выноска со стрелкой вправо 26"/>
          <p:cNvSpPr>
            <a:spLocks noChangeArrowheads="1"/>
          </p:cNvSpPr>
          <p:nvPr/>
        </p:nvSpPr>
        <p:spPr bwMode="auto">
          <a:xfrm>
            <a:off x="2399112" y="2000250"/>
            <a:ext cx="2031504" cy="2000250"/>
          </a:xfrm>
          <a:prstGeom prst="rightArrowCallout">
            <a:avLst>
              <a:gd name="adj1" fmla="val 25000"/>
              <a:gd name="adj2" fmla="val 25000"/>
              <a:gd name="adj3" fmla="val 25000"/>
              <a:gd name="adj4" fmla="val 64977"/>
            </a:avLst>
          </a:prstGeom>
          <a:solidFill>
            <a:schemeClr val="accent1"/>
          </a:solidFill>
          <a:ln w="12700" algn="ctr">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ru-RU" altLang="uk-UA">
              <a:solidFill>
                <a:srgbClr val="000000"/>
              </a:solidFill>
            </a:endParaRPr>
          </a:p>
        </p:txBody>
      </p:sp>
      <p:sp>
        <p:nvSpPr>
          <p:cNvPr id="13317" name="Rectangle 2"/>
          <p:cNvSpPr>
            <a:spLocks noChangeArrowheads="1"/>
          </p:cNvSpPr>
          <p:nvPr/>
        </p:nvSpPr>
        <p:spPr bwMode="auto">
          <a:xfrm>
            <a:off x="1445958" y="771722"/>
            <a:ext cx="7807591" cy="462307"/>
          </a:xfrm>
          <a:prstGeom prst="rect">
            <a:avLst/>
          </a:prstGeom>
          <a:solidFill>
            <a:srgbClr val="FFC000"/>
          </a:solidFill>
          <a:ln>
            <a:noFill/>
          </a:ln>
        </p:spPr>
        <p:txBody>
          <a:bodyPr wrap="square" lIns="92075" tIns="46038" rIns="92075" bIns="46038"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20000"/>
              </a:spcBef>
              <a:spcAft>
                <a:spcPct val="0"/>
              </a:spcAft>
              <a:buClr>
                <a:srgbClr val="996633"/>
              </a:buClr>
              <a:buSzPct val="75000"/>
            </a:pPr>
            <a:r>
              <a:rPr lang="uk-UA" altLang="uk-UA" b="1" dirty="0">
                <a:latin typeface="+mn-lt"/>
                <a:cs typeface="Tahoma" panose="020B0604030504040204" pitchFamily="34" charset="0"/>
              </a:rPr>
              <a:t>ФУНКЦІЇ НАСТАВНИКА СТУДЕНТСЬКИХ ГРУП</a:t>
            </a:r>
          </a:p>
        </p:txBody>
      </p:sp>
      <p:sp>
        <p:nvSpPr>
          <p:cNvPr id="13318" name="Rectangle 3"/>
          <p:cNvSpPr>
            <a:spLocks noChangeArrowheads="1"/>
          </p:cNvSpPr>
          <p:nvPr/>
        </p:nvSpPr>
        <p:spPr bwMode="auto">
          <a:xfrm>
            <a:off x="2786062" y="1981200"/>
            <a:ext cx="58816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20000"/>
              </a:spcBef>
              <a:spcAft>
                <a:spcPct val="0"/>
              </a:spcAft>
              <a:buClr>
                <a:srgbClr val="996633"/>
              </a:buClr>
              <a:buSzPct val="95000"/>
              <a:buFont typeface="Wingdings" panose="05000000000000000000" pitchFamily="2" charset="2"/>
              <a:buChar char="¬"/>
            </a:pPr>
            <a:r>
              <a:rPr lang="ru-RU" altLang="uk-UA" sz="2800">
                <a:solidFill>
                  <a:srgbClr val="000000"/>
                </a:solidFill>
                <a:latin typeface="Tahoma" panose="020B0604030504040204" pitchFamily="34" charset="0"/>
              </a:rPr>
              <a:t> </a:t>
            </a:r>
            <a:endParaRPr lang="ru-RU" altLang="uk-UA" sz="4000">
              <a:solidFill>
                <a:srgbClr val="000000"/>
              </a:solidFill>
              <a:latin typeface="Tahoma" panose="020B0604030504040204" pitchFamily="34" charset="0"/>
              <a:cs typeface="Tahoma" panose="020B0604030504040204" pitchFamily="34" charset="0"/>
            </a:endParaRPr>
          </a:p>
        </p:txBody>
      </p:sp>
      <p:pic>
        <p:nvPicPr>
          <p:cNvPr id="13319" name="Picture 4" descr="j02407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2570" y="1785938"/>
            <a:ext cx="1625203" cy="306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21"/>
          <p:cNvSpPr txBox="1">
            <a:spLocks noChangeArrowheads="1"/>
          </p:cNvSpPr>
          <p:nvPr/>
        </p:nvSpPr>
        <p:spPr bwMode="auto">
          <a:xfrm>
            <a:off x="2341069" y="2071690"/>
            <a:ext cx="16832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600" dirty="0">
                <a:solidFill>
                  <a:srgbClr val="000000"/>
                </a:solidFill>
                <a:latin typeface="Tahoma" panose="020B0604030504040204" pitchFamily="34" charset="0"/>
                <a:cs typeface="Tahoma" panose="020B0604030504040204" pitchFamily="34" charset="0"/>
              </a:rPr>
              <a:t>педагогічні функції </a:t>
            </a:r>
            <a:r>
              <a:rPr lang="uk-UA" altLang="uk-UA" sz="1600" dirty="0">
                <a:solidFill>
                  <a:srgbClr val="000000"/>
                </a:solidFill>
                <a:latin typeface="Tahoma" panose="020B0604030504040204" pitchFamily="34" charset="0"/>
                <a:cs typeface="Tahoma" panose="020B0604030504040204" pitchFamily="34" charset="0"/>
                <a:sym typeface="Symbol" panose="05050102010706020507" pitchFamily="18" charset="2"/>
              </a:rPr>
              <a:t></a:t>
            </a:r>
            <a:r>
              <a:rPr lang="uk-UA" altLang="uk-UA" sz="1600" dirty="0">
                <a:solidFill>
                  <a:srgbClr val="000000"/>
                </a:solidFill>
                <a:latin typeface="Tahoma" panose="020B0604030504040204" pitchFamily="34" charset="0"/>
                <a:cs typeface="Tahoma" panose="020B0604030504040204" pitchFamily="34" charset="0"/>
              </a:rPr>
              <a:t> виховання студентів</a:t>
            </a:r>
            <a:endParaRPr lang="ru-RU" altLang="uk-UA" sz="1600" dirty="0">
              <a:solidFill>
                <a:srgbClr val="000000"/>
              </a:solidFill>
              <a:latin typeface="Tahoma" panose="020B0604030504040204" pitchFamily="34" charset="0"/>
              <a:cs typeface="Tahoma" panose="020B0604030504040204" pitchFamily="34" charset="0"/>
            </a:endParaRPr>
          </a:p>
        </p:txBody>
      </p:sp>
      <p:sp>
        <p:nvSpPr>
          <p:cNvPr id="13321" name="TextBox 24"/>
          <p:cNvSpPr txBox="1">
            <a:spLocks noChangeArrowheads="1"/>
          </p:cNvSpPr>
          <p:nvPr/>
        </p:nvSpPr>
        <p:spPr bwMode="auto">
          <a:xfrm>
            <a:off x="6868419" y="1785938"/>
            <a:ext cx="191541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800" dirty="0">
                <a:solidFill>
                  <a:srgbClr val="000000"/>
                </a:solidFill>
                <a:latin typeface="Tahoma" panose="020B0604030504040204" pitchFamily="34" charset="0"/>
                <a:cs typeface="Tahoma" panose="020B0604030504040204" pitchFamily="34" charset="0"/>
              </a:rPr>
              <a:t>соціально-гуманітарні функції </a:t>
            </a:r>
            <a:r>
              <a:rPr lang="uk-UA" altLang="uk-UA" sz="1800" dirty="0">
                <a:solidFill>
                  <a:srgbClr val="000000"/>
                </a:solidFill>
                <a:latin typeface="Tahoma" panose="020B0604030504040204" pitchFamily="34" charset="0"/>
                <a:cs typeface="Tahoma" panose="020B0604030504040204" pitchFamily="34" charset="0"/>
                <a:sym typeface="Symbol" panose="05050102010706020507" pitchFamily="18" charset="2"/>
              </a:rPr>
              <a:t></a:t>
            </a:r>
            <a:r>
              <a:rPr lang="uk-UA" altLang="uk-UA" sz="1800" dirty="0">
                <a:solidFill>
                  <a:srgbClr val="000000"/>
                </a:solidFill>
                <a:latin typeface="Tahoma" panose="020B0604030504040204" pitchFamily="34" charset="0"/>
                <a:cs typeface="Tahoma" panose="020B0604030504040204" pitchFamily="34" charset="0"/>
              </a:rPr>
              <a:t> соціальний захист студентів від несприятливих впливів довкілля. </a:t>
            </a:r>
            <a:endParaRPr lang="ru-RU" altLang="uk-UA" sz="1800" dirty="0">
              <a:solidFill>
                <a:srgbClr val="000000"/>
              </a:solidFill>
              <a:latin typeface="Tahoma" panose="020B0604030504040204" pitchFamily="34" charset="0"/>
              <a:cs typeface="Tahoma" panose="020B0604030504040204" pitchFamily="34" charset="0"/>
            </a:endParaRPr>
          </a:p>
        </p:txBody>
      </p:sp>
      <p:sp>
        <p:nvSpPr>
          <p:cNvPr id="13322" name="TextBox 25"/>
          <p:cNvSpPr txBox="1">
            <a:spLocks noChangeArrowheads="1"/>
          </p:cNvSpPr>
          <p:nvPr/>
        </p:nvSpPr>
        <p:spPr bwMode="auto">
          <a:xfrm>
            <a:off x="3792141" y="5643565"/>
            <a:ext cx="3250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800" dirty="0">
                <a:solidFill>
                  <a:srgbClr val="000000"/>
                </a:solidFill>
                <a:latin typeface="Tahoma" panose="020B0604030504040204" pitchFamily="34" charset="0"/>
                <a:cs typeface="Tahoma" panose="020B0604030504040204" pitchFamily="34" charset="0"/>
              </a:rPr>
              <a:t>соціально-психологічні функції </a:t>
            </a:r>
            <a:r>
              <a:rPr lang="uk-UA" altLang="uk-UA" sz="1800" dirty="0">
                <a:solidFill>
                  <a:srgbClr val="000000"/>
                </a:solidFill>
                <a:latin typeface="Tahoma" panose="020B0604030504040204" pitchFamily="34" charset="0"/>
                <a:cs typeface="Tahoma" panose="020B0604030504040204" pitchFamily="34" charset="0"/>
                <a:sym typeface="Symbol" panose="05050102010706020507" pitchFamily="18" charset="2"/>
              </a:rPr>
              <a:t></a:t>
            </a:r>
            <a:r>
              <a:rPr lang="uk-UA" altLang="uk-UA" sz="1800" dirty="0">
                <a:solidFill>
                  <a:srgbClr val="000000"/>
                </a:solidFill>
                <a:latin typeface="Tahoma" panose="020B0604030504040204" pitchFamily="34" charset="0"/>
                <a:cs typeface="Tahoma" panose="020B0604030504040204" pitchFamily="34" charset="0"/>
              </a:rPr>
              <a:t> організаторські</a:t>
            </a:r>
            <a:endParaRPr lang="ru-RU" altLang="uk-UA" sz="1800" dirty="0">
              <a:solidFill>
                <a:srgbClr val="000000"/>
              </a:solidFill>
              <a:latin typeface="Tahoma" panose="020B0604030504040204" pitchFamily="34" charset="0"/>
              <a:cs typeface="Tahoma" panose="020B0604030504040204" pitchFamily="34" charset="0"/>
            </a:endParaRPr>
          </a:p>
        </p:txBody>
      </p:sp>
      <p:pic>
        <p:nvPicPr>
          <p:cNvPr id="11" name="Рисунок 10">
            <a:extLst>
              <a:ext uri="{FF2B5EF4-FFF2-40B4-BE49-F238E27FC236}">
                <a16:creationId xmlns="" xmlns:a16="http://schemas.microsoft.com/office/drawing/2014/main" id="{283A5FB1-04A1-4893-AF57-9B270AA9E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5" y="149464"/>
            <a:ext cx="1182053" cy="1636474"/>
          </a:xfrm>
          <a:prstGeom prst="rect">
            <a:avLst/>
          </a:prstGeom>
        </p:spPr>
      </p:pic>
    </p:spTree>
    <p:extLst>
      <p:ext uri="{BB962C8B-B14F-4D97-AF65-F5344CB8AC3E}">
        <p14:creationId xmlns:p14="http://schemas.microsoft.com/office/powerpoint/2010/main" val="3277511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767840" y="701504"/>
            <a:ext cx="7190125" cy="462307"/>
          </a:xfrm>
          <a:prstGeom prst="rect">
            <a:avLst/>
          </a:prstGeom>
          <a:solidFill>
            <a:srgbClr val="FFC000"/>
          </a:solidFill>
          <a:ln>
            <a:noFill/>
          </a:ln>
        </p:spPr>
        <p:txBody>
          <a:bodyPr wrap="square" lIns="92075" tIns="46038" rIns="92075" bIns="46038"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20000"/>
              </a:spcBef>
              <a:spcAft>
                <a:spcPct val="0"/>
              </a:spcAft>
              <a:buClr>
                <a:srgbClr val="996633"/>
              </a:buClr>
              <a:buSzPct val="75000"/>
              <a:buFont typeface="Wingdings" panose="05000000000000000000" pitchFamily="2" charset="2"/>
              <a:buNone/>
            </a:pPr>
            <a:r>
              <a:rPr lang="uk-UA" altLang="uk-UA" b="1" dirty="0" smtClean="0">
                <a:latin typeface="+mn-lt"/>
                <a:cs typeface="Tahoma" panose="020B0604030504040204" pitchFamily="34" charset="0"/>
              </a:rPr>
              <a:t>ТИПИ НАСТАВНИКА СТУДЕНТСЬКИХ ГРУП</a:t>
            </a:r>
            <a:endParaRPr lang="uk-UA" altLang="uk-UA" b="1" dirty="0">
              <a:latin typeface="+mn-lt"/>
              <a:cs typeface="Tahoma" panose="020B0604030504040204" pitchFamily="34" charset="0"/>
            </a:endParaRPr>
          </a:p>
        </p:txBody>
      </p:sp>
      <p:sp>
        <p:nvSpPr>
          <p:cNvPr id="12291" name="Rectangle 3"/>
          <p:cNvSpPr>
            <a:spLocks noChangeArrowheads="1"/>
          </p:cNvSpPr>
          <p:nvPr/>
        </p:nvSpPr>
        <p:spPr bwMode="auto">
          <a:xfrm>
            <a:off x="2786062" y="1981200"/>
            <a:ext cx="58816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20000"/>
              </a:spcBef>
              <a:spcAft>
                <a:spcPct val="0"/>
              </a:spcAft>
              <a:buClr>
                <a:srgbClr val="996633"/>
              </a:buClr>
              <a:buSzPct val="95000"/>
              <a:buFont typeface="Wingdings" panose="05000000000000000000" pitchFamily="2" charset="2"/>
              <a:buChar char="¬"/>
            </a:pPr>
            <a:r>
              <a:rPr lang="ru-RU" altLang="uk-UA" sz="2800">
                <a:solidFill>
                  <a:srgbClr val="000000"/>
                </a:solidFill>
                <a:latin typeface="Tahoma" panose="020B0604030504040204" pitchFamily="34" charset="0"/>
              </a:rPr>
              <a:t> </a:t>
            </a:r>
            <a:endParaRPr lang="ru-RU" altLang="uk-UA" sz="4000">
              <a:solidFill>
                <a:srgbClr val="000000"/>
              </a:solidFill>
              <a:latin typeface="Tahoma" panose="020B0604030504040204" pitchFamily="34" charset="0"/>
              <a:cs typeface="Tahoma" panose="020B0604030504040204" pitchFamily="34" charset="0"/>
            </a:endParaRPr>
          </a:p>
        </p:txBody>
      </p:sp>
      <p:pic>
        <p:nvPicPr>
          <p:cNvPr id="12292" name="Picture 4" descr="j02407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8226" y="1981200"/>
            <a:ext cx="1950244" cy="357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AutoShape 13"/>
          <p:cNvSpPr>
            <a:spLocks noChangeArrowheads="1"/>
          </p:cNvSpPr>
          <p:nvPr/>
        </p:nvSpPr>
        <p:spPr bwMode="auto">
          <a:xfrm rot="2005946">
            <a:off x="5498062" y="5726344"/>
            <a:ext cx="1116219" cy="287635"/>
          </a:xfrm>
          <a:prstGeom prst="leftRightArrow">
            <a:avLst>
              <a:gd name="adj1" fmla="val 50000"/>
              <a:gd name="adj2" fmla="val 75875"/>
            </a:avLst>
          </a:prstGeom>
          <a:solidFill>
            <a:srgbClr val="006600"/>
          </a:solidFill>
          <a:ln w="9525">
            <a:solidFill>
              <a:schemeClr val="tx1"/>
            </a:solidFill>
            <a:miter lim="800000"/>
            <a:headEnd/>
            <a:tailEnd/>
          </a:ln>
        </p:spPr>
        <p:txBody>
          <a:bodyPr rot="10800000" vert="eaVert"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ru-RU" altLang="uk-UA" sz="1800">
              <a:solidFill>
                <a:srgbClr val="FF0000"/>
              </a:solidFill>
              <a:latin typeface="Arial" panose="020B0604020202020204" pitchFamily="34" charset="0"/>
              <a:cs typeface="Arial" panose="020B0604020202020204" pitchFamily="34" charset="0"/>
            </a:endParaRPr>
          </a:p>
        </p:txBody>
      </p:sp>
      <p:sp>
        <p:nvSpPr>
          <p:cNvPr id="12294" name="AutoShape 14"/>
          <p:cNvSpPr>
            <a:spLocks noChangeArrowheads="1"/>
          </p:cNvSpPr>
          <p:nvPr/>
        </p:nvSpPr>
        <p:spPr bwMode="auto">
          <a:xfrm rot="19346857">
            <a:off x="3101429" y="5714169"/>
            <a:ext cx="1091208" cy="354013"/>
          </a:xfrm>
          <a:prstGeom prst="leftRightArrow">
            <a:avLst>
              <a:gd name="adj1" fmla="val 50000"/>
              <a:gd name="adj2" fmla="val 75874"/>
            </a:avLst>
          </a:prstGeom>
          <a:solidFill>
            <a:srgbClr val="6633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ru-RU" altLang="uk-UA" sz="1800">
              <a:solidFill>
                <a:srgbClr val="FF0000"/>
              </a:solidFill>
              <a:latin typeface="Arial" panose="020B0604020202020204" pitchFamily="34" charset="0"/>
              <a:cs typeface="Arial" panose="020B0604020202020204" pitchFamily="34" charset="0"/>
            </a:endParaRPr>
          </a:p>
        </p:txBody>
      </p:sp>
      <p:sp>
        <p:nvSpPr>
          <p:cNvPr id="12295" name="AutoShape 19"/>
          <p:cNvSpPr>
            <a:spLocks noChangeArrowheads="1"/>
          </p:cNvSpPr>
          <p:nvPr/>
        </p:nvSpPr>
        <p:spPr bwMode="auto">
          <a:xfrm rot="2367056">
            <a:off x="3147220" y="2725738"/>
            <a:ext cx="860326" cy="354012"/>
          </a:xfrm>
          <a:prstGeom prst="leftRightArrow">
            <a:avLst>
              <a:gd name="adj1" fmla="val 50000"/>
              <a:gd name="adj2" fmla="val 75842"/>
            </a:avLst>
          </a:prstGeom>
          <a:solidFill>
            <a:srgbClr val="0000CC"/>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ru-RU" altLang="uk-UA" sz="1800">
              <a:solidFill>
                <a:srgbClr val="FF0000"/>
              </a:solidFill>
              <a:latin typeface="Arial" panose="020B0604020202020204" pitchFamily="34" charset="0"/>
              <a:cs typeface="Arial" panose="020B0604020202020204" pitchFamily="34" charset="0"/>
            </a:endParaRPr>
          </a:p>
        </p:txBody>
      </p:sp>
      <p:sp>
        <p:nvSpPr>
          <p:cNvPr id="12296" name="AutoShape 22"/>
          <p:cNvSpPr>
            <a:spLocks noChangeArrowheads="1"/>
          </p:cNvSpPr>
          <p:nvPr/>
        </p:nvSpPr>
        <p:spPr bwMode="auto">
          <a:xfrm rot="-1848029">
            <a:off x="5772053" y="2773363"/>
            <a:ext cx="945455" cy="354012"/>
          </a:xfrm>
          <a:prstGeom prst="leftRightArrow">
            <a:avLst>
              <a:gd name="adj1" fmla="val 50000"/>
              <a:gd name="adj2" fmla="val 75921"/>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ru-RU" altLang="uk-UA" sz="1800">
              <a:solidFill>
                <a:srgbClr val="FF0000"/>
              </a:solidFill>
              <a:latin typeface="Arial" panose="020B0604020202020204" pitchFamily="34" charset="0"/>
              <a:cs typeface="Arial" panose="020B0604020202020204" pitchFamily="34" charset="0"/>
            </a:endParaRPr>
          </a:p>
        </p:txBody>
      </p:sp>
      <p:sp>
        <p:nvSpPr>
          <p:cNvPr id="12297" name="Прямоугольник 13"/>
          <p:cNvSpPr>
            <a:spLocks noChangeArrowheads="1"/>
          </p:cNvSpPr>
          <p:nvPr/>
        </p:nvSpPr>
        <p:spPr bwMode="auto">
          <a:xfrm>
            <a:off x="5735935" y="2143129"/>
            <a:ext cx="2560253" cy="338554"/>
          </a:xfrm>
          <a:prstGeom prst="rect">
            <a:avLst/>
          </a:prstGeom>
          <a:solidFill>
            <a:srgbClr val="FFC000"/>
          </a:solidFill>
          <a:ln>
            <a:noFill/>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600" b="1" i="1" dirty="0">
                <a:solidFill>
                  <a:srgbClr val="000000"/>
                </a:solidFill>
              </a:rPr>
              <a:t>Наставник </a:t>
            </a:r>
            <a:r>
              <a:rPr lang="uk-UA" altLang="uk-UA" sz="1600" b="1" i="1" dirty="0">
                <a:solidFill>
                  <a:srgbClr val="000000"/>
                </a:solidFill>
                <a:sym typeface="Symbol" panose="05050102010706020507" pitchFamily="18" charset="2"/>
              </a:rPr>
              <a:t></a:t>
            </a:r>
            <a:r>
              <a:rPr lang="uk-UA" altLang="uk-UA" sz="1600" b="1" i="1" dirty="0">
                <a:solidFill>
                  <a:srgbClr val="000000"/>
                </a:solidFill>
              </a:rPr>
              <a:t> інформатор</a:t>
            </a:r>
            <a:endParaRPr lang="ru-RU" altLang="uk-UA" sz="1600" b="1" dirty="0">
              <a:solidFill>
                <a:srgbClr val="000000"/>
              </a:solidFill>
            </a:endParaRPr>
          </a:p>
        </p:txBody>
      </p:sp>
      <p:sp>
        <p:nvSpPr>
          <p:cNvPr id="12298" name="Прямоугольник 14"/>
          <p:cNvSpPr>
            <a:spLocks noChangeArrowheads="1"/>
          </p:cNvSpPr>
          <p:nvPr/>
        </p:nvSpPr>
        <p:spPr bwMode="auto">
          <a:xfrm>
            <a:off x="6562780" y="4183149"/>
            <a:ext cx="2539991" cy="338554"/>
          </a:xfrm>
          <a:prstGeom prst="rect">
            <a:avLst/>
          </a:prstGeom>
          <a:solidFill>
            <a:srgbClr val="FFC000"/>
          </a:solidFill>
          <a:ln>
            <a:noFill/>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600" b="1" i="1" dirty="0">
                <a:solidFill>
                  <a:srgbClr val="000000"/>
                </a:solidFill>
              </a:rPr>
              <a:t>Наставник </a:t>
            </a:r>
            <a:r>
              <a:rPr lang="uk-UA" altLang="uk-UA" sz="1600" b="1" i="1" dirty="0">
                <a:solidFill>
                  <a:srgbClr val="000000"/>
                </a:solidFill>
                <a:sym typeface="Symbol" panose="05050102010706020507" pitchFamily="18" charset="2"/>
              </a:rPr>
              <a:t></a:t>
            </a:r>
            <a:r>
              <a:rPr lang="uk-UA" altLang="uk-UA" sz="1600" b="1" i="1" dirty="0">
                <a:solidFill>
                  <a:srgbClr val="000000"/>
                </a:solidFill>
              </a:rPr>
              <a:t> організатор</a:t>
            </a:r>
            <a:endParaRPr lang="ru-RU" altLang="uk-UA" sz="1600" b="1" dirty="0">
              <a:solidFill>
                <a:srgbClr val="000000"/>
              </a:solidFill>
            </a:endParaRPr>
          </a:p>
        </p:txBody>
      </p:sp>
      <p:sp>
        <p:nvSpPr>
          <p:cNvPr id="12299" name="Прямоугольник 15"/>
          <p:cNvSpPr>
            <a:spLocks noChangeArrowheads="1"/>
          </p:cNvSpPr>
          <p:nvPr/>
        </p:nvSpPr>
        <p:spPr bwMode="auto">
          <a:xfrm>
            <a:off x="5127131" y="6215065"/>
            <a:ext cx="3540621" cy="338554"/>
          </a:xfrm>
          <a:prstGeom prst="rect">
            <a:avLst/>
          </a:prstGeom>
          <a:solidFill>
            <a:srgbClr val="FFC000"/>
          </a:solidFill>
          <a:ln>
            <a:no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600" b="1" i="1" dirty="0">
                <a:solidFill>
                  <a:srgbClr val="000000"/>
                </a:solidFill>
              </a:rPr>
              <a:t>Наставник </a:t>
            </a:r>
            <a:r>
              <a:rPr lang="uk-UA" altLang="uk-UA" sz="1600" b="1" i="1" dirty="0">
                <a:solidFill>
                  <a:srgbClr val="000000"/>
                </a:solidFill>
                <a:sym typeface="Symbol" panose="05050102010706020507" pitchFamily="18" charset="2"/>
              </a:rPr>
              <a:t></a:t>
            </a:r>
            <a:r>
              <a:rPr lang="uk-UA" altLang="uk-UA" sz="1600" b="1" i="1" dirty="0">
                <a:solidFill>
                  <a:srgbClr val="000000"/>
                </a:solidFill>
              </a:rPr>
              <a:t> психотерапевт</a:t>
            </a:r>
            <a:endParaRPr lang="ru-RU" altLang="uk-UA" sz="1600" b="1" dirty="0">
              <a:solidFill>
                <a:srgbClr val="000000"/>
              </a:solidFill>
            </a:endParaRPr>
          </a:p>
        </p:txBody>
      </p:sp>
      <p:sp>
        <p:nvSpPr>
          <p:cNvPr id="12300" name="Прямоугольник 16"/>
          <p:cNvSpPr>
            <a:spLocks noChangeArrowheads="1"/>
          </p:cNvSpPr>
          <p:nvPr/>
        </p:nvSpPr>
        <p:spPr bwMode="auto">
          <a:xfrm>
            <a:off x="2108896" y="6215065"/>
            <a:ext cx="2098844" cy="338554"/>
          </a:xfrm>
          <a:prstGeom prst="rect">
            <a:avLst/>
          </a:prstGeom>
          <a:solidFill>
            <a:srgbClr val="FFC000"/>
          </a:solidFill>
          <a:ln>
            <a:noFill/>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600" b="1" i="1" dirty="0">
                <a:solidFill>
                  <a:srgbClr val="000000"/>
                </a:solidFill>
              </a:rPr>
              <a:t>Наставник </a:t>
            </a:r>
            <a:r>
              <a:rPr lang="uk-UA" altLang="uk-UA" sz="1600" b="1" i="1" dirty="0">
                <a:solidFill>
                  <a:srgbClr val="000000"/>
                </a:solidFill>
                <a:sym typeface="Symbol" panose="05050102010706020507" pitchFamily="18" charset="2"/>
              </a:rPr>
              <a:t></a:t>
            </a:r>
            <a:r>
              <a:rPr lang="uk-UA" altLang="uk-UA" sz="1600" b="1" i="1" dirty="0">
                <a:solidFill>
                  <a:srgbClr val="000000"/>
                </a:solidFill>
              </a:rPr>
              <a:t> батько</a:t>
            </a:r>
            <a:endParaRPr lang="ru-RU" altLang="uk-UA" sz="1600" b="1" dirty="0">
              <a:solidFill>
                <a:srgbClr val="000000"/>
              </a:solidFill>
            </a:endParaRPr>
          </a:p>
        </p:txBody>
      </p:sp>
      <p:sp>
        <p:nvSpPr>
          <p:cNvPr id="12301" name="Прямоугольник 17"/>
          <p:cNvSpPr>
            <a:spLocks noChangeArrowheads="1"/>
          </p:cNvSpPr>
          <p:nvPr/>
        </p:nvSpPr>
        <p:spPr bwMode="auto">
          <a:xfrm>
            <a:off x="982672" y="4160840"/>
            <a:ext cx="2320059" cy="338554"/>
          </a:xfrm>
          <a:prstGeom prst="rect">
            <a:avLst/>
          </a:prstGeom>
          <a:solidFill>
            <a:srgbClr val="FFC000"/>
          </a:solidFill>
          <a:ln>
            <a:noFill/>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600" b="1" i="1" dirty="0">
                <a:solidFill>
                  <a:srgbClr val="000000"/>
                </a:solidFill>
              </a:rPr>
              <a:t>Наставник </a:t>
            </a:r>
            <a:r>
              <a:rPr lang="uk-UA" altLang="uk-UA" sz="1600" b="1" i="1" dirty="0">
                <a:solidFill>
                  <a:srgbClr val="000000"/>
                </a:solidFill>
                <a:sym typeface="Symbol" panose="05050102010706020507" pitchFamily="18" charset="2"/>
              </a:rPr>
              <a:t></a:t>
            </a:r>
            <a:r>
              <a:rPr lang="uk-UA" altLang="uk-UA" sz="1600" b="1" i="1" dirty="0">
                <a:solidFill>
                  <a:srgbClr val="000000"/>
                </a:solidFill>
              </a:rPr>
              <a:t> приятель</a:t>
            </a:r>
            <a:endParaRPr lang="ru-RU" altLang="uk-UA" sz="1600" b="1" dirty="0">
              <a:solidFill>
                <a:srgbClr val="000000"/>
              </a:solidFill>
            </a:endParaRPr>
          </a:p>
        </p:txBody>
      </p:sp>
      <p:sp>
        <p:nvSpPr>
          <p:cNvPr id="12302" name="Прямоугольник 18"/>
          <p:cNvSpPr>
            <a:spLocks noChangeArrowheads="1"/>
          </p:cNvSpPr>
          <p:nvPr/>
        </p:nvSpPr>
        <p:spPr bwMode="auto">
          <a:xfrm>
            <a:off x="982671" y="2143128"/>
            <a:ext cx="2834943" cy="338554"/>
          </a:xfrm>
          <a:prstGeom prst="rect">
            <a:avLst/>
          </a:prstGeom>
          <a:solidFill>
            <a:srgbClr val="FFC000"/>
          </a:solidFill>
          <a:ln>
            <a:noFill/>
          </a:ln>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uk-UA" altLang="uk-UA" sz="1600" b="1" i="1" dirty="0">
                <a:solidFill>
                  <a:srgbClr val="000000"/>
                </a:solidFill>
              </a:rPr>
              <a:t>Наставник </a:t>
            </a:r>
            <a:r>
              <a:rPr lang="uk-UA" altLang="uk-UA" sz="1600" b="1" i="1" dirty="0">
                <a:solidFill>
                  <a:srgbClr val="000000"/>
                </a:solidFill>
                <a:sym typeface="Symbol" panose="05050102010706020507" pitchFamily="18" charset="2"/>
              </a:rPr>
              <a:t></a:t>
            </a:r>
            <a:r>
              <a:rPr lang="uk-UA" altLang="uk-UA" sz="1600" b="1" i="1" dirty="0">
                <a:solidFill>
                  <a:srgbClr val="000000"/>
                </a:solidFill>
              </a:rPr>
              <a:t> адміністратор</a:t>
            </a:r>
            <a:endParaRPr lang="ru-RU" altLang="uk-UA" sz="1600" b="1" dirty="0">
              <a:solidFill>
                <a:srgbClr val="000000"/>
              </a:solidFill>
            </a:endParaRPr>
          </a:p>
        </p:txBody>
      </p:sp>
      <p:sp>
        <p:nvSpPr>
          <p:cNvPr id="12303" name="AutoShape 19"/>
          <p:cNvSpPr>
            <a:spLocks noChangeArrowheads="1"/>
          </p:cNvSpPr>
          <p:nvPr/>
        </p:nvSpPr>
        <p:spPr bwMode="auto">
          <a:xfrm>
            <a:off x="5983586" y="4183149"/>
            <a:ext cx="522387" cy="385762"/>
          </a:xfrm>
          <a:prstGeom prst="leftRightArrow">
            <a:avLst>
              <a:gd name="adj1" fmla="val 50000"/>
              <a:gd name="adj2" fmla="val 75872"/>
            </a:avLst>
          </a:prstGeom>
          <a:solidFill>
            <a:srgbClr val="FFC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ru-RU" altLang="uk-UA" sz="1800">
              <a:solidFill>
                <a:srgbClr val="FF0000"/>
              </a:solidFill>
              <a:latin typeface="Arial" panose="020B0604020202020204" pitchFamily="34" charset="0"/>
              <a:cs typeface="Arial" panose="020B0604020202020204" pitchFamily="34" charset="0"/>
            </a:endParaRPr>
          </a:p>
        </p:txBody>
      </p:sp>
      <p:sp>
        <p:nvSpPr>
          <p:cNvPr id="12304" name="AutoShape 22"/>
          <p:cNvSpPr>
            <a:spLocks noChangeArrowheads="1"/>
          </p:cNvSpPr>
          <p:nvPr/>
        </p:nvSpPr>
        <p:spPr bwMode="auto">
          <a:xfrm>
            <a:off x="3385840" y="4160840"/>
            <a:ext cx="522386" cy="354012"/>
          </a:xfrm>
          <a:prstGeom prst="leftRightArrow">
            <a:avLst>
              <a:gd name="adj1" fmla="val 50000"/>
              <a:gd name="adj2" fmla="val 75874"/>
            </a:avLst>
          </a:prstGeom>
          <a:solidFill>
            <a:srgbClr val="00B0F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ru-RU" altLang="uk-UA" sz="1800">
              <a:solidFill>
                <a:srgbClr val="FF0000"/>
              </a:solidFill>
              <a:latin typeface="Arial" panose="020B0604020202020204" pitchFamily="34" charset="0"/>
              <a:cs typeface="Arial" panose="020B0604020202020204" pitchFamily="34" charset="0"/>
            </a:endParaRPr>
          </a:p>
        </p:txBody>
      </p:sp>
      <p:pic>
        <p:nvPicPr>
          <p:cNvPr id="18" name="Рисунок 17">
            <a:extLst>
              <a:ext uri="{FF2B5EF4-FFF2-40B4-BE49-F238E27FC236}">
                <a16:creationId xmlns="" xmlns:a16="http://schemas.microsoft.com/office/drawing/2014/main" id="{283A5FB1-04A1-4893-AF57-9B270AA9E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86" y="114149"/>
            <a:ext cx="1182053" cy="1636474"/>
          </a:xfrm>
          <a:prstGeom prst="rect">
            <a:avLst/>
          </a:prstGeom>
        </p:spPr>
      </p:pic>
    </p:spTree>
    <p:extLst>
      <p:ext uri="{BB962C8B-B14F-4D97-AF65-F5344CB8AC3E}">
        <p14:creationId xmlns:p14="http://schemas.microsoft.com/office/powerpoint/2010/main" val="4429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801189"/>
            <a:ext cx="8915400" cy="4902926"/>
          </a:xfrm>
          <a:solidFill>
            <a:srgbClr val="FFC000"/>
          </a:solidFill>
        </p:spPr>
        <p:txBody>
          <a:bodyPr/>
          <a:lstStyle/>
          <a:p>
            <a:pPr marR="80645" indent="449580" algn="l">
              <a:spcAft>
                <a:spcPts val="0"/>
              </a:spcAft>
            </a:pPr>
            <a:r>
              <a:rPr lang="ru-RU" sz="1800" b="1" spc="-5" dirty="0" smtClean="0">
                <a:latin typeface="+mn-lt"/>
                <a:ea typeface="Times New Roman" panose="02020603050405020304" pitchFamily="18" charset="0"/>
                <a:cs typeface="Times New Roman" panose="02020603050405020304" pitchFamily="18" charset="0"/>
              </a:rPr>
              <a:t>ОКРІМ</a:t>
            </a:r>
            <a:r>
              <a:rPr lang="ru-RU" sz="1800" b="1" spc="115" dirty="0" smtClean="0">
                <a:latin typeface="+mn-lt"/>
                <a:ea typeface="Times New Roman" panose="02020603050405020304" pitchFamily="18" charset="0"/>
                <a:cs typeface="Times New Roman" panose="02020603050405020304" pitchFamily="18" charset="0"/>
              </a:rPr>
              <a:t> </a:t>
            </a:r>
            <a:r>
              <a:rPr lang="ru-RU" sz="1800" b="1" spc="-10" dirty="0" smtClean="0">
                <a:latin typeface="+mn-lt"/>
                <a:ea typeface="Times New Roman" panose="02020603050405020304" pitchFamily="18" charset="0"/>
                <a:cs typeface="Times New Roman" panose="02020603050405020304" pitchFamily="18" charset="0"/>
              </a:rPr>
              <a:t>ФУНКЦІЙ</a:t>
            </a:r>
            <a:r>
              <a:rPr lang="ru-RU" sz="1800" b="1" spc="110" dirty="0" smtClean="0">
                <a:latin typeface="+mn-lt"/>
                <a:ea typeface="Times New Roman" panose="02020603050405020304" pitchFamily="18" charset="0"/>
                <a:cs typeface="Times New Roman" panose="02020603050405020304" pitchFamily="18" charset="0"/>
              </a:rPr>
              <a:t> </a:t>
            </a:r>
            <a:r>
              <a:rPr lang="ru-RU" sz="1800" b="1" spc="-5" dirty="0" smtClean="0">
                <a:latin typeface="+mn-lt"/>
                <a:ea typeface="Times New Roman" panose="02020603050405020304" pitchFamily="18" charset="0"/>
                <a:cs typeface="Times New Roman" panose="02020603050405020304" pitchFamily="18" charset="0"/>
              </a:rPr>
              <a:t>КУРАТОРИ</a:t>
            </a:r>
            <a:r>
              <a:rPr lang="ru-RU" sz="1800" b="1" spc="90" dirty="0" smtClean="0">
                <a:latin typeface="+mn-lt"/>
                <a:ea typeface="Times New Roman" panose="02020603050405020304" pitchFamily="18" charset="0"/>
                <a:cs typeface="Times New Roman" panose="02020603050405020304" pitchFamily="18" charset="0"/>
              </a:rPr>
              <a:t> </a:t>
            </a:r>
            <a:r>
              <a:rPr lang="ru-RU" sz="1800" b="1" spc="-10" dirty="0" smtClean="0">
                <a:latin typeface="+mn-lt"/>
                <a:ea typeface="Times New Roman" panose="02020603050405020304" pitchFamily="18" charset="0"/>
                <a:cs typeface="Times New Roman" panose="02020603050405020304" pitchFamily="18" charset="0"/>
              </a:rPr>
              <a:t>МАЮТЬ</a:t>
            </a:r>
            <a:r>
              <a:rPr lang="ru-RU" sz="1800" b="1" spc="100" dirty="0" smtClean="0">
                <a:latin typeface="+mn-lt"/>
                <a:ea typeface="Times New Roman" panose="02020603050405020304" pitchFamily="18" charset="0"/>
                <a:cs typeface="Times New Roman" panose="02020603050405020304" pitchFamily="18" charset="0"/>
              </a:rPr>
              <a:t> </a:t>
            </a:r>
            <a:r>
              <a:rPr lang="ru-RU" sz="1800" b="1" spc="-5" dirty="0" smtClean="0">
                <a:latin typeface="+mn-lt"/>
                <a:ea typeface="Times New Roman" panose="02020603050405020304" pitchFamily="18" charset="0"/>
                <a:cs typeface="Times New Roman" panose="02020603050405020304" pitchFamily="18" charset="0"/>
              </a:rPr>
              <a:t>ПЕВНІ</a:t>
            </a:r>
            <a:r>
              <a:rPr lang="ru-RU" sz="1800" b="1" spc="85" dirty="0" smtClean="0">
                <a:latin typeface="+mn-lt"/>
                <a:ea typeface="Times New Roman" panose="02020603050405020304" pitchFamily="18" charset="0"/>
                <a:cs typeface="Times New Roman" panose="02020603050405020304" pitchFamily="18" charset="0"/>
              </a:rPr>
              <a:t> </a:t>
            </a:r>
            <a:r>
              <a:rPr lang="ru-RU" sz="1800" b="1" spc="-10" dirty="0" smtClean="0">
                <a:latin typeface="+mn-lt"/>
                <a:ea typeface="Times New Roman" panose="02020603050405020304" pitchFamily="18" charset="0"/>
                <a:cs typeface="Times New Roman" panose="02020603050405020304" pitchFamily="18" charset="0"/>
              </a:rPr>
              <a:t>ОБОВ’ЯЗКИ.</a:t>
            </a:r>
            <a:r>
              <a:rPr lang="ru-RU" sz="1800" b="1" spc="100" dirty="0">
                <a:latin typeface="+mn-lt"/>
                <a:ea typeface="Times New Roman" panose="02020603050405020304" pitchFamily="18" charset="0"/>
                <a:cs typeface="Times New Roman" panose="02020603050405020304" pitchFamily="18" charset="0"/>
              </a:rPr>
              <a:t/>
            </a:r>
            <a:br>
              <a:rPr lang="ru-RU" sz="1800" b="1" spc="100" dirty="0">
                <a:latin typeface="+mn-lt"/>
                <a:ea typeface="Times New Roman" panose="02020603050405020304" pitchFamily="18" charset="0"/>
                <a:cs typeface="Times New Roman" panose="02020603050405020304" pitchFamily="18" charset="0"/>
              </a:rPr>
            </a:br>
            <a:r>
              <a:rPr lang="uk-UA" sz="1800" b="1" dirty="0" smtClean="0">
                <a:latin typeface="+mn-lt"/>
                <a:ea typeface="Times New Roman" panose="02020603050405020304" pitchFamily="18" charset="0"/>
                <a:cs typeface="Times New Roman" panose="02020603050405020304" pitchFamily="18" charset="0"/>
              </a:rPr>
              <a:t/>
            </a:r>
            <a:br>
              <a:rPr lang="uk-UA" sz="1800" b="1" dirty="0" smtClean="0">
                <a:latin typeface="+mn-lt"/>
                <a:ea typeface="Times New Roman" panose="02020603050405020304" pitchFamily="18" charset="0"/>
                <a:cs typeface="Times New Roman" panose="02020603050405020304" pitchFamily="18" charset="0"/>
              </a:rPr>
            </a:br>
            <a:r>
              <a:rPr lang="ru-RU" sz="1800" b="1" i="1" spc="-10" dirty="0" err="1" smtClean="0">
                <a:latin typeface="+mn-lt"/>
                <a:ea typeface="Times New Roman" panose="02020603050405020304" pitchFamily="18" charset="0"/>
                <a:cs typeface="Times New Roman" panose="02020603050405020304" pitchFamily="18" charset="0"/>
              </a:rPr>
              <a:t>Слід</a:t>
            </a:r>
            <a:r>
              <a:rPr lang="ru-RU" sz="1800" b="1" i="1" spc="115" dirty="0" smtClean="0">
                <a:latin typeface="+mn-lt"/>
                <a:ea typeface="Times New Roman" panose="02020603050405020304" pitchFamily="18" charset="0"/>
                <a:cs typeface="Times New Roman" panose="02020603050405020304" pitchFamily="18" charset="0"/>
              </a:rPr>
              <a:t> </a:t>
            </a:r>
            <a:r>
              <a:rPr lang="ru-RU" sz="1800" b="1" i="1" spc="-10" dirty="0" err="1">
                <a:latin typeface="+mn-lt"/>
                <a:ea typeface="Times New Roman" panose="02020603050405020304" pitchFamily="18" charset="0"/>
                <a:cs typeface="Times New Roman" panose="02020603050405020304" pitchFamily="18" charset="0"/>
              </a:rPr>
              <a:t>завжди</a:t>
            </a:r>
            <a:r>
              <a:rPr lang="ru-RU" sz="1800" b="1" i="1" spc="225" dirty="0">
                <a:latin typeface="+mn-lt"/>
                <a:ea typeface="Times New Roman" panose="02020603050405020304" pitchFamily="18" charset="0"/>
                <a:cs typeface="Times New Roman" panose="02020603050405020304" pitchFamily="18" charset="0"/>
              </a:rPr>
              <a:t> </a:t>
            </a:r>
            <a:r>
              <a:rPr lang="ru-RU" sz="1800" b="1" i="1" spc="-10" dirty="0" err="1">
                <a:latin typeface="+mn-lt"/>
                <a:ea typeface="Times New Roman" panose="02020603050405020304" pitchFamily="18" charset="0"/>
                <a:cs typeface="Times New Roman" panose="02020603050405020304" pitchFamily="18" charset="0"/>
              </a:rPr>
              <a:t>пам’ятати</a:t>
            </a:r>
            <a:r>
              <a:rPr lang="ru-RU" sz="1800" b="1" i="1" spc="-10" dirty="0">
                <a:latin typeface="+mn-lt"/>
                <a:ea typeface="Times New Roman" panose="02020603050405020304" pitchFamily="18" charset="0"/>
                <a:cs typeface="Times New Roman" panose="02020603050405020304" pitchFamily="18" charset="0"/>
              </a:rPr>
              <a:t>,</a:t>
            </a:r>
            <a:r>
              <a:rPr lang="ru-RU" sz="1800" b="1" i="1" spc="170" dirty="0">
                <a:latin typeface="+mn-lt"/>
                <a:ea typeface="Times New Roman" panose="02020603050405020304" pitchFamily="18" charset="0"/>
                <a:cs typeface="Times New Roman" panose="02020603050405020304" pitchFamily="18" charset="0"/>
              </a:rPr>
              <a:t> </a:t>
            </a:r>
            <a:r>
              <a:rPr lang="ru-RU" sz="1800" b="1" i="1" dirty="0" err="1">
                <a:latin typeface="+mn-lt"/>
                <a:ea typeface="Times New Roman" panose="02020603050405020304" pitchFamily="18" charset="0"/>
                <a:cs typeface="Times New Roman" panose="02020603050405020304" pitchFamily="18" charset="0"/>
              </a:rPr>
              <a:t>що</a:t>
            </a:r>
            <a:r>
              <a:rPr lang="ru-RU" sz="1800" b="1" i="1" spc="185" dirty="0">
                <a:latin typeface="+mn-lt"/>
                <a:ea typeface="Times New Roman" panose="02020603050405020304" pitchFamily="18" charset="0"/>
                <a:cs typeface="Times New Roman" panose="02020603050405020304" pitchFamily="18" charset="0"/>
              </a:rPr>
              <a:t> </a:t>
            </a:r>
            <a:r>
              <a:rPr lang="ru-RU" sz="1800" b="1" i="1" spc="-10" dirty="0">
                <a:latin typeface="+mn-lt"/>
                <a:ea typeface="Times New Roman" panose="02020603050405020304" pitchFamily="18" charset="0"/>
                <a:cs typeface="Times New Roman" panose="02020603050405020304" pitchFamily="18" charset="0"/>
              </a:rPr>
              <a:t>сфера</a:t>
            </a:r>
            <a:r>
              <a:rPr lang="ru-RU" sz="1800" b="1" i="1" spc="185" dirty="0">
                <a:latin typeface="+mn-lt"/>
                <a:ea typeface="Times New Roman" panose="02020603050405020304" pitchFamily="18" charset="0"/>
                <a:cs typeface="Times New Roman" panose="02020603050405020304" pitchFamily="18" charset="0"/>
              </a:rPr>
              <a:t> </a:t>
            </a:r>
            <a:r>
              <a:rPr lang="ru-RU" sz="1800" b="1" i="1" spc="-10" dirty="0">
                <a:latin typeface="+mn-lt"/>
                <a:ea typeface="Times New Roman" panose="02020603050405020304" pitchFamily="18" charset="0"/>
                <a:cs typeface="Times New Roman" panose="02020603050405020304" pitchFamily="18" charset="0"/>
              </a:rPr>
              <a:t>Ваших</a:t>
            </a:r>
            <a:r>
              <a:rPr lang="ru-RU" sz="1800" b="1" i="1" spc="165" dirty="0">
                <a:latin typeface="+mn-lt"/>
                <a:ea typeface="Times New Roman" panose="02020603050405020304" pitchFamily="18" charset="0"/>
                <a:cs typeface="Times New Roman" panose="02020603050405020304" pitchFamily="18" charset="0"/>
              </a:rPr>
              <a:t> </a:t>
            </a:r>
            <a:r>
              <a:rPr lang="ru-RU" sz="1800" b="1" i="1" spc="-10" dirty="0" err="1">
                <a:latin typeface="+mn-lt"/>
                <a:ea typeface="Times New Roman" panose="02020603050405020304" pitchFamily="18" charset="0"/>
                <a:cs typeface="Times New Roman" panose="02020603050405020304" pitchFamily="18" charset="0"/>
              </a:rPr>
              <a:t>безпосередніх</a:t>
            </a:r>
            <a:r>
              <a:rPr lang="ru-RU" sz="1800" b="1" i="1" spc="180" dirty="0">
                <a:latin typeface="+mn-lt"/>
                <a:ea typeface="Times New Roman" panose="02020603050405020304" pitchFamily="18" charset="0"/>
                <a:cs typeface="Times New Roman" panose="02020603050405020304" pitchFamily="18" charset="0"/>
              </a:rPr>
              <a:t> </a:t>
            </a:r>
            <a:r>
              <a:rPr lang="ru-RU" sz="1800" b="1" i="1" spc="-10" dirty="0" err="1">
                <a:latin typeface="+mn-lt"/>
                <a:ea typeface="Times New Roman" panose="02020603050405020304" pitchFamily="18" charset="0"/>
                <a:cs typeface="Times New Roman" panose="02020603050405020304" pitchFamily="18" charset="0"/>
              </a:rPr>
              <a:t>зобов’язань</a:t>
            </a:r>
            <a:r>
              <a:rPr lang="ru-RU" sz="1800" b="1" i="1" spc="-10" dirty="0">
                <a:latin typeface="+mn-lt"/>
                <a:ea typeface="Times New Roman" panose="02020603050405020304" pitchFamily="18" charset="0"/>
                <a:cs typeface="Times New Roman" panose="02020603050405020304" pitchFamily="18" charset="0"/>
              </a:rPr>
              <a:t>,</a:t>
            </a:r>
            <a:r>
              <a:rPr lang="ru-RU" sz="1800" b="1" i="1" spc="175" dirty="0">
                <a:latin typeface="+mn-lt"/>
                <a:ea typeface="Times New Roman" panose="02020603050405020304" pitchFamily="18" charset="0"/>
                <a:cs typeface="Times New Roman" panose="02020603050405020304" pitchFamily="18" charset="0"/>
              </a:rPr>
              <a:t> </a:t>
            </a:r>
            <a:r>
              <a:rPr lang="ru-RU" sz="1800" b="1" i="1" spc="-5" dirty="0" err="1" smtClean="0">
                <a:latin typeface="+mn-lt"/>
                <a:ea typeface="Times New Roman" panose="02020603050405020304" pitchFamily="18" charset="0"/>
                <a:cs typeface="Times New Roman" panose="02020603050405020304" pitchFamily="18" charset="0"/>
              </a:rPr>
              <a:t>шановні</a:t>
            </a:r>
            <a:r>
              <a:rPr lang="ru-RU" sz="1800" b="1" i="1" spc="365" dirty="0" smtClean="0">
                <a:latin typeface="+mn-lt"/>
                <a:ea typeface="Times New Roman" panose="02020603050405020304" pitchFamily="18" charset="0"/>
                <a:cs typeface="Times New Roman" panose="02020603050405020304" pitchFamily="18" charset="0"/>
              </a:rPr>
              <a:t> </a:t>
            </a:r>
            <a:r>
              <a:rPr lang="ru-RU" sz="1800" b="1" i="1" spc="-5" dirty="0" err="1" smtClean="0">
                <a:latin typeface="+mn-lt"/>
                <a:ea typeface="Times New Roman" panose="02020603050405020304" pitchFamily="18" charset="0"/>
                <a:cs typeface="Times New Roman" panose="02020603050405020304" pitchFamily="18" charset="0"/>
              </a:rPr>
              <a:t>куратори</a:t>
            </a:r>
            <a:r>
              <a:rPr lang="ru-RU" sz="1800" b="1" i="1" spc="-5" dirty="0">
                <a:latin typeface="+mn-lt"/>
                <a:ea typeface="Times New Roman" panose="02020603050405020304" pitchFamily="18" charset="0"/>
                <a:cs typeface="Times New Roman" panose="02020603050405020304" pitchFamily="18" charset="0"/>
              </a:rPr>
              <a:t>,</a:t>
            </a:r>
            <a:r>
              <a:rPr lang="ru-RU" sz="1800" b="1" i="1" dirty="0">
                <a:latin typeface="+mn-lt"/>
                <a:ea typeface="Times New Roman" panose="02020603050405020304" pitchFamily="18" charset="0"/>
                <a:cs typeface="Times New Roman" panose="02020603050405020304" pitchFamily="18" charset="0"/>
              </a:rPr>
              <a:t> </a:t>
            </a:r>
            <a:r>
              <a:rPr lang="ru-RU" sz="1800" b="1" i="1" spc="-10" dirty="0" err="1">
                <a:latin typeface="+mn-lt"/>
                <a:ea typeface="Times New Roman" panose="02020603050405020304" pitchFamily="18" charset="0"/>
                <a:cs typeface="Times New Roman" panose="02020603050405020304" pitchFamily="18" charset="0"/>
              </a:rPr>
              <a:t>це</a:t>
            </a:r>
            <a:r>
              <a:rPr lang="ru-RU" sz="1800" b="1" i="1" spc="-10" dirty="0" smtClean="0">
                <a:latin typeface="+mn-lt"/>
                <a:ea typeface="Times New Roman" panose="02020603050405020304" pitchFamily="18" charset="0"/>
                <a:cs typeface="Times New Roman" panose="02020603050405020304" pitchFamily="18" charset="0"/>
              </a:rPr>
              <a:t>:</a:t>
            </a:r>
            <a:br>
              <a:rPr lang="ru-RU" sz="1800" b="1" i="1" spc="-10" dirty="0" smtClean="0">
                <a:latin typeface="+mn-lt"/>
                <a:ea typeface="Times New Roman" panose="02020603050405020304" pitchFamily="18" charset="0"/>
                <a:cs typeface="Times New Roman" panose="02020603050405020304" pitchFamily="18" charset="0"/>
              </a:rPr>
            </a:br>
            <a:r>
              <a:rPr lang="uk-UA" sz="1800" dirty="0">
                <a:latin typeface="+mn-lt"/>
                <a:ea typeface="Times New Roman" panose="02020603050405020304" pitchFamily="18" charset="0"/>
                <a:cs typeface="Times New Roman" panose="02020603050405020304" pitchFamily="18" charset="0"/>
              </a:rPr>
              <a:t/>
            </a:r>
            <a:br>
              <a:rPr lang="uk-UA" sz="1800" dirty="0">
                <a:latin typeface="+mn-lt"/>
                <a:ea typeface="Times New Roman" panose="02020603050405020304" pitchFamily="18" charset="0"/>
                <a:cs typeface="Times New Roman" panose="02020603050405020304" pitchFamily="18" charset="0"/>
              </a:rPr>
            </a:br>
            <a:r>
              <a:rPr lang="ru-RU" sz="1800" b="1" i="1" spc="-5" dirty="0" err="1">
                <a:latin typeface="+mn-lt"/>
                <a:ea typeface="Calibri" panose="020F0502020204030204" pitchFamily="34" charset="0"/>
                <a:cs typeface="Times New Roman" panose="02020603050405020304" pitchFamily="18" charset="0"/>
              </a:rPr>
              <a:t>знайомити</a:t>
            </a:r>
            <a:r>
              <a:rPr lang="ru-RU" sz="1800" b="1" i="1" spc="160" dirty="0">
                <a:latin typeface="+mn-lt"/>
                <a:ea typeface="Calibri" panose="020F0502020204030204" pitchFamily="34" charset="0"/>
                <a:cs typeface="Times New Roman" panose="02020603050405020304" pitchFamily="18" charset="0"/>
              </a:rPr>
              <a:t> </a:t>
            </a:r>
            <a:r>
              <a:rPr lang="ru-RU" sz="1800" b="1" i="1" spc="-5" dirty="0" err="1">
                <a:latin typeface="+mn-lt"/>
                <a:ea typeface="Calibri" panose="020F0502020204030204" pitchFamily="34" charset="0"/>
                <a:cs typeface="Times New Roman" panose="02020603050405020304" pitchFamily="18" charset="0"/>
              </a:rPr>
              <a:t>студентів</a:t>
            </a:r>
            <a:r>
              <a:rPr lang="ru-RU" sz="1800" b="1" i="1" spc="170" dirty="0">
                <a:latin typeface="+mn-lt"/>
                <a:ea typeface="Calibri" panose="020F0502020204030204" pitchFamily="34" charset="0"/>
                <a:cs typeface="Times New Roman" panose="02020603050405020304" pitchFamily="18" charset="0"/>
              </a:rPr>
              <a:t> </a:t>
            </a:r>
            <a:r>
              <a:rPr lang="ru-RU" sz="1800" b="1" i="1" dirty="0">
                <a:latin typeface="+mn-lt"/>
                <a:ea typeface="Calibri" panose="020F0502020204030204" pitchFamily="34" charset="0"/>
                <a:cs typeface="Times New Roman" panose="02020603050405020304" pitchFamily="18" charset="0"/>
              </a:rPr>
              <a:t>з</a:t>
            </a:r>
            <a:r>
              <a:rPr lang="ru-RU" sz="1800" b="1" i="1" spc="175" dirty="0">
                <a:latin typeface="+mn-lt"/>
                <a:ea typeface="Calibri" panose="020F0502020204030204" pitchFamily="34" charset="0"/>
                <a:cs typeface="Times New Roman" panose="02020603050405020304" pitchFamily="18" charset="0"/>
              </a:rPr>
              <a:t> </a:t>
            </a:r>
            <a:r>
              <a:rPr lang="ru-RU" sz="1800" b="1" i="1" spc="-5" dirty="0" err="1">
                <a:latin typeface="+mn-lt"/>
                <a:ea typeface="Calibri" panose="020F0502020204030204" pitchFamily="34" charset="0"/>
                <a:cs typeface="Times New Roman" panose="02020603050405020304" pitchFamily="18" charset="0"/>
              </a:rPr>
              <a:t>організацією</a:t>
            </a:r>
            <a:r>
              <a:rPr lang="ru-RU" sz="1800" b="1" i="1" spc="145" dirty="0">
                <a:latin typeface="+mn-lt"/>
                <a:ea typeface="Calibri" panose="020F0502020204030204" pitchFamily="34" charset="0"/>
                <a:cs typeface="Times New Roman" panose="02020603050405020304" pitchFamily="18" charset="0"/>
              </a:rPr>
              <a:t> </a:t>
            </a:r>
            <a:r>
              <a:rPr lang="ru-RU" sz="1800" b="1" i="1" spc="-5" dirty="0" err="1">
                <a:latin typeface="+mn-lt"/>
                <a:ea typeface="Calibri" panose="020F0502020204030204" pitchFamily="34" charset="0"/>
                <a:cs typeface="Times New Roman" panose="02020603050405020304" pitchFamily="18" charset="0"/>
              </a:rPr>
              <a:t>навчального</a:t>
            </a:r>
            <a:r>
              <a:rPr lang="ru-RU" sz="1800" b="1" i="1" spc="165" dirty="0">
                <a:latin typeface="+mn-lt"/>
                <a:ea typeface="Calibri" panose="020F0502020204030204" pitchFamily="34" charset="0"/>
                <a:cs typeface="Times New Roman" panose="02020603050405020304" pitchFamily="18" charset="0"/>
              </a:rPr>
              <a:t> </a:t>
            </a:r>
            <a:r>
              <a:rPr lang="ru-RU" sz="1800" b="1" i="1" spc="-5" dirty="0" err="1">
                <a:latin typeface="+mn-lt"/>
                <a:ea typeface="Calibri" panose="020F0502020204030204" pitchFamily="34" charset="0"/>
                <a:cs typeface="Times New Roman" panose="02020603050405020304" pitchFamily="18" charset="0"/>
              </a:rPr>
              <a:t>процесу</a:t>
            </a:r>
            <a:r>
              <a:rPr lang="ru-RU" sz="1800" spc="-5" dirty="0">
                <a:latin typeface="+mn-lt"/>
                <a:ea typeface="Calibri" panose="020F0502020204030204" pitchFamily="34" charset="0"/>
                <a:cs typeface="Times New Roman" panose="02020603050405020304" pitchFamily="18" charset="0"/>
              </a:rPr>
              <a:t>,</a:t>
            </a:r>
            <a:r>
              <a:rPr lang="ru-RU" sz="1800" spc="115" dirty="0">
                <a:latin typeface="+mn-lt"/>
                <a:ea typeface="Calibri" panose="020F0502020204030204" pitchFamily="34" charset="0"/>
                <a:cs typeface="Times New Roman" panose="02020603050405020304" pitchFamily="18" charset="0"/>
              </a:rPr>
              <a:t> </a:t>
            </a:r>
            <a:r>
              <a:rPr lang="ru-RU" sz="1800" spc="-5" dirty="0">
                <a:latin typeface="+mn-lt"/>
                <a:ea typeface="Calibri" panose="020F0502020204030204" pitchFamily="34" charset="0"/>
                <a:cs typeface="Times New Roman" panose="02020603050405020304" pitchFamily="18" charset="0"/>
              </a:rPr>
              <a:t>правилами</a:t>
            </a:r>
            <a:r>
              <a:rPr lang="ru-RU" sz="1800" spc="175" dirty="0">
                <a:latin typeface="+mn-lt"/>
                <a:ea typeface="Calibri" panose="020F0502020204030204" pitchFamily="34" charset="0"/>
                <a:cs typeface="Times New Roman" panose="02020603050405020304" pitchFamily="18" charset="0"/>
              </a:rPr>
              <a:t> </a:t>
            </a:r>
            <a:r>
              <a:rPr lang="ru-RU" sz="1800" spc="-10" dirty="0" err="1">
                <a:latin typeface="+mn-lt"/>
                <a:ea typeface="Calibri" panose="020F0502020204030204" pitchFamily="34" charset="0"/>
                <a:cs typeface="Times New Roman" panose="02020603050405020304" pitchFamily="18" charset="0"/>
              </a:rPr>
              <a:t>внутрішнього</a:t>
            </a:r>
            <a:r>
              <a:rPr lang="ru-RU" sz="1800" spc="180" dirty="0">
                <a:latin typeface="+mn-lt"/>
                <a:ea typeface="Calibri" panose="020F0502020204030204" pitchFamily="34" charset="0"/>
                <a:cs typeface="Times New Roman" panose="02020603050405020304" pitchFamily="18" charset="0"/>
              </a:rPr>
              <a:t> </a:t>
            </a:r>
            <a:r>
              <a:rPr lang="ru-RU" sz="1800" spc="-10" dirty="0" err="1">
                <a:latin typeface="+mn-lt"/>
                <a:ea typeface="Calibri" panose="020F0502020204030204" pitchFamily="34" charset="0"/>
                <a:cs typeface="Times New Roman" panose="02020603050405020304" pitchFamily="18" charset="0"/>
              </a:rPr>
              <a:t>розпорядку</a:t>
            </a:r>
            <a:r>
              <a:rPr lang="ru-RU" sz="1800" spc="175" dirty="0">
                <a:latin typeface="+mn-lt"/>
                <a:ea typeface="Calibri" panose="020F0502020204030204" pitchFamily="34" charset="0"/>
                <a:cs typeface="Times New Roman" panose="02020603050405020304" pitchFamily="18" charset="0"/>
              </a:rPr>
              <a:t> </a:t>
            </a:r>
            <a:r>
              <a:rPr lang="ru-RU" sz="1800" spc="-10" dirty="0" err="1">
                <a:latin typeface="+mn-lt"/>
                <a:ea typeface="Calibri" panose="020F0502020204030204" pitchFamily="34" charset="0"/>
                <a:cs typeface="Times New Roman" panose="02020603050405020304" pitchFamily="18" charset="0"/>
              </a:rPr>
              <a:t>університету</a:t>
            </a:r>
            <a:r>
              <a:rPr lang="ru-RU" sz="1800" spc="-10" dirty="0">
                <a:latin typeface="+mn-lt"/>
                <a:ea typeface="Calibri" panose="020F0502020204030204" pitchFamily="34" charset="0"/>
                <a:cs typeface="Times New Roman" panose="02020603050405020304" pitchFamily="18" charset="0"/>
              </a:rPr>
              <a:t>,</a:t>
            </a:r>
            <a:r>
              <a:rPr lang="ru-RU" sz="1800" spc="190" dirty="0">
                <a:latin typeface="+mn-lt"/>
                <a:ea typeface="Calibri" panose="020F0502020204030204" pitchFamily="34" charset="0"/>
                <a:cs typeface="Times New Roman" panose="02020603050405020304" pitchFamily="18" charset="0"/>
              </a:rPr>
              <a:t> </a:t>
            </a:r>
            <a:r>
              <a:rPr lang="ru-RU" sz="1800" spc="-5" dirty="0">
                <a:latin typeface="+mn-lt"/>
                <a:ea typeface="Calibri" panose="020F0502020204030204" pitchFamily="34" charset="0"/>
                <a:cs typeface="Times New Roman" panose="02020603050405020304" pitchFamily="18" charset="0"/>
              </a:rPr>
              <a:t>правилами</a:t>
            </a:r>
            <a:r>
              <a:rPr lang="ru-RU" sz="1800" spc="195" dirty="0">
                <a:latin typeface="+mn-lt"/>
                <a:ea typeface="Calibri" panose="020F0502020204030204" pitchFamily="34" charset="0"/>
                <a:cs typeface="Times New Roman" panose="02020603050405020304" pitchFamily="18" charset="0"/>
              </a:rPr>
              <a:t> </a:t>
            </a:r>
            <a:r>
              <a:rPr lang="ru-RU" sz="1800" spc="-10" dirty="0" err="1">
                <a:latin typeface="+mn-lt"/>
                <a:ea typeface="Calibri" panose="020F0502020204030204" pitchFamily="34" charset="0"/>
                <a:cs typeface="Times New Roman" panose="02020603050405020304" pitchFamily="18" charset="0"/>
              </a:rPr>
              <a:t>проживання</a:t>
            </a:r>
            <a:r>
              <a:rPr lang="ru-RU" sz="1800" spc="205" dirty="0">
                <a:latin typeface="+mn-lt"/>
                <a:ea typeface="Calibri" panose="020F0502020204030204" pitchFamily="34" charset="0"/>
                <a:cs typeface="Times New Roman" panose="02020603050405020304" pitchFamily="18" charset="0"/>
              </a:rPr>
              <a:t> </a:t>
            </a:r>
            <a:r>
              <a:rPr lang="ru-RU" sz="1800" dirty="0">
                <a:latin typeface="+mn-lt"/>
                <a:ea typeface="Calibri" panose="020F0502020204030204" pitchFamily="34" charset="0"/>
                <a:cs typeface="Times New Roman" panose="02020603050405020304" pitchFamily="18" charset="0"/>
              </a:rPr>
              <a:t>в</a:t>
            </a:r>
            <a:r>
              <a:rPr lang="ru-RU" sz="1800" spc="175" dirty="0">
                <a:latin typeface="+mn-lt"/>
                <a:ea typeface="Calibri" panose="020F0502020204030204" pitchFamily="34" charset="0"/>
                <a:cs typeface="Times New Roman" panose="02020603050405020304" pitchFamily="18" charset="0"/>
              </a:rPr>
              <a:t> </a:t>
            </a:r>
            <a:r>
              <a:rPr lang="ru-RU" sz="1800" spc="-10" dirty="0" err="1">
                <a:latin typeface="+mn-lt"/>
                <a:ea typeface="Calibri" panose="020F0502020204030204" pitchFamily="34" charset="0"/>
                <a:cs typeface="Times New Roman" panose="02020603050405020304" pitchFamily="18" charset="0"/>
              </a:rPr>
              <a:t>гуртожитку</a:t>
            </a:r>
            <a:r>
              <a:rPr lang="ru-RU" sz="1800" spc="-10" dirty="0">
                <a:latin typeface="+mn-lt"/>
                <a:ea typeface="Calibri" panose="020F0502020204030204" pitchFamily="34" charset="0"/>
                <a:cs typeface="Times New Roman" panose="02020603050405020304" pitchFamily="18" charset="0"/>
              </a:rPr>
              <a:t>,</a:t>
            </a:r>
            <a:r>
              <a:rPr lang="ru-RU" sz="1800" spc="190" dirty="0">
                <a:latin typeface="+mn-lt"/>
                <a:ea typeface="Calibri" panose="020F0502020204030204" pitchFamily="34" charset="0"/>
                <a:cs typeface="Times New Roman" panose="02020603050405020304" pitchFamily="18" charset="0"/>
              </a:rPr>
              <a:t> </a:t>
            </a:r>
            <a:r>
              <a:rPr lang="ru-RU" sz="1800" spc="-10" dirty="0" err="1">
                <a:latin typeface="+mn-lt"/>
                <a:ea typeface="Calibri" panose="020F0502020204030204" pitchFamily="34" charset="0"/>
                <a:cs typeface="Times New Roman" panose="02020603050405020304" pitchFamily="18" charset="0"/>
              </a:rPr>
              <a:t>розпорядженнями</a:t>
            </a:r>
            <a:r>
              <a:rPr lang="ru-RU" sz="1800" spc="165" dirty="0">
                <a:latin typeface="+mn-lt"/>
                <a:ea typeface="Calibri" panose="020F0502020204030204" pitchFamily="34" charset="0"/>
                <a:cs typeface="Times New Roman" panose="02020603050405020304" pitchFamily="18" charset="0"/>
              </a:rPr>
              <a:t> </a:t>
            </a:r>
            <a:r>
              <a:rPr lang="ru-RU" sz="1800" spc="-10" dirty="0">
                <a:latin typeface="+mn-lt"/>
                <a:ea typeface="Calibri" panose="020F0502020204030204" pitchFamily="34" charset="0"/>
                <a:cs typeface="Times New Roman" panose="02020603050405020304" pitchFamily="18" charset="0"/>
              </a:rPr>
              <a:t>декана</a:t>
            </a:r>
            <a:r>
              <a:rPr lang="ru-RU" sz="1800" spc="180" dirty="0">
                <a:latin typeface="+mn-lt"/>
                <a:ea typeface="Calibri" panose="020F0502020204030204" pitchFamily="34" charset="0"/>
                <a:cs typeface="Times New Roman" panose="02020603050405020304" pitchFamily="18" charset="0"/>
              </a:rPr>
              <a:t> </a:t>
            </a:r>
            <a:r>
              <a:rPr lang="ru-RU" sz="1800" spc="-10" dirty="0">
                <a:latin typeface="+mn-lt"/>
                <a:ea typeface="Calibri" panose="020F0502020204030204" pitchFamily="34" charset="0"/>
                <a:cs typeface="Times New Roman" panose="02020603050405020304" pitchFamily="18" charset="0"/>
              </a:rPr>
              <a:t>факультету,</a:t>
            </a:r>
            <a:r>
              <a:rPr lang="ru-RU" sz="1800" spc="375" dirty="0">
                <a:latin typeface="+mn-lt"/>
                <a:ea typeface="Calibri" panose="020F0502020204030204" pitchFamily="34" charset="0"/>
                <a:cs typeface="Times New Roman" panose="02020603050405020304" pitchFamily="18" charset="0"/>
              </a:rPr>
              <a:t> </a:t>
            </a:r>
            <a:r>
              <a:rPr lang="ru-RU" sz="1800" spc="-5" dirty="0" smtClean="0">
                <a:latin typeface="+mn-lt"/>
                <a:ea typeface="Calibri" panose="020F0502020204030204" pitchFamily="34" charset="0"/>
                <a:cs typeface="Times New Roman" panose="02020603050405020304" pitchFamily="18" charset="0"/>
              </a:rPr>
              <a:t>наказами</a:t>
            </a:r>
            <a:r>
              <a:rPr lang="ru-RU" sz="1800" spc="-10" dirty="0" smtClean="0">
                <a:latin typeface="+mn-lt"/>
                <a:ea typeface="Calibri" panose="020F0502020204030204" pitchFamily="34" charset="0"/>
                <a:cs typeface="Times New Roman" panose="02020603050405020304" pitchFamily="18" charset="0"/>
              </a:rPr>
              <a:t> </a:t>
            </a:r>
            <a:r>
              <a:rPr lang="ru-RU" sz="1800" spc="-5" dirty="0" smtClean="0">
                <a:latin typeface="+mn-lt"/>
                <a:ea typeface="Calibri" panose="020F0502020204030204" pitchFamily="34" charset="0"/>
                <a:cs typeface="Times New Roman" panose="02020603050405020304" pitchFamily="18" charset="0"/>
              </a:rPr>
              <a:t>ректора </a:t>
            </a:r>
            <a:r>
              <a:rPr lang="ru-RU" sz="1800" spc="-10" dirty="0" err="1" smtClean="0">
                <a:latin typeface="+mn-lt"/>
                <a:ea typeface="Calibri" panose="020F0502020204030204" pitchFamily="34" charset="0"/>
                <a:cs typeface="Times New Roman" panose="02020603050405020304" pitchFamily="18" charset="0"/>
              </a:rPr>
              <a:t>університету</a:t>
            </a:r>
            <a:r>
              <a:rPr lang="ru-RU" sz="1800" spc="-10" dirty="0" smtClean="0">
                <a:latin typeface="+mn-lt"/>
                <a:ea typeface="Calibri" panose="020F0502020204030204" pitchFamily="34" charset="0"/>
                <a:cs typeface="Times New Roman" panose="02020603050405020304" pitchFamily="18" charset="0"/>
              </a:rPr>
              <a:t>;</a:t>
            </a:r>
            <a:br>
              <a:rPr lang="ru-RU" sz="1800" spc="-10" dirty="0" smtClean="0">
                <a:latin typeface="+mn-lt"/>
                <a:ea typeface="Calibri" panose="020F0502020204030204" pitchFamily="34" charset="0"/>
                <a:cs typeface="Times New Roman" panose="02020603050405020304" pitchFamily="18" charset="0"/>
              </a:rPr>
            </a:br>
            <a:r>
              <a:rPr lang="uk-UA" sz="1800" dirty="0">
                <a:latin typeface="+mn-lt"/>
                <a:ea typeface="Calibri" panose="020F0502020204030204" pitchFamily="34" charset="0"/>
                <a:cs typeface="Times New Roman" panose="02020603050405020304" pitchFamily="18" charset="0"/>
              </a:rPr>
              <a:t/>
            </a:r>
            <a:br>
              <a:rPr lang="uk-UA" sz="1800" dirty="0">
                <a:latin typeface="+mn-lt"/>
                <a:ea typeface="Calibri" panose="020F0502020204030204" pitchFamily="34" charset="0"/>
                <a:cs typeface="Times New Roman" panose="02020603050405020304" pitchFamily="18" charset="0"/>
              </a:rPr>
            </a:br>
            <a:r>
              <a:rPr lang="ru-RU" sz="1800" b="1" i="1" spc="-10" dirty="0" err="1">
                <a:latin typeface="+mn-lt"/>
                <a:ea typeface="Times New Roman" panose="02020603050405020304" pitchFamily="18" charset="0"/>
                <a:cs typeface="Times New Roman" panose="02020603050405020304" pitchFamily="18" charset="0"/>
              </a:rPr>
              <a:t>сприяти</a:t>
            </a:r>
            <a:r>
              <a:rPr lang="ru-RU" sz="1800" b="1" i="1" spc="260" dirty="0">
                <a:latin typeface="+mn-lt"/>
                <a:ea typeface="Times New Roman" panose="02020603050405020304" pitchFamily="18" charset="0"/>
                <a:cs typeface="Times New Roman" panose="02020603050405020304" pitchFamily="18" charset="0"/>
              </a:rPr>
              <a:t> </a:t>
            </a:r>
            <a:r>
              <a:rPr lang="ru-RU" sz="1800" b="1" i="1" spc="-10" dirty="0" err="1">
                <a:latin typeface="+mn-lt"/>
                <a:ea typeface="Times New Roman" panose="02020603050405020304" pitchFamily="18" charset="0"/>
                <a:cs typeface="Times New Roman" panose="02020603050405020304" pitchFamily="18" charset="0"/>
              </a:rPr>
              <a:t>адаптації</a:t>
            </a:r>
            <a:r>
              <a:rPr lang="ru-RU" sz="1800" b="1" i="1" spc="265" dirty="0">
                <a:latin typeface="+mn-lt"/>
                <a:ea typeface="Times New Roman" panose="02020603050405020304" pitchFamily="18" charset="0"/>
                <a:cs typeface="Times New Roman" panose="02020603050405020304" pitchFamily="18" charset="0"/>
              </a:rPr>
              <a:t> </a:t>
            </a:r>
            <a:r>
              <a:rPr lang="ru-RU" sz="1800" b="1" i="1" spc="-10" dirty="0" err="1">
                <a:latin typeface="+mn-lt"/>
                <a:ea typeface="Times New Roman" panose="02020603050405020304" pitchFamily="18" charset="0"/>
                <a:cs typeface="Times New Roman" panose="02020603050405020304" pitchFamily="18" charset="0"/>
              </a:rPr>
              <a:t>студентів</a:t>
            </a:r>
            <a:r>
              <a:rPr lang="ru-RU" sz="1800" b="1" i="1" spc="250" dirty="0">
                <a:latin typeface="+mn-lt"/>
                <a:ea typeface="Times New Roman" panose="02020603050405020304" pitchFamily="18" charset="0"/>
                <a:cs typeface="Times New Roman" panose="02020603050405020304" pitchFamily="18" charset="0"/>
              </a:rPr>
              <a:t> </a:t>
            </a:r>
            <a:r>
              <a:rPr lang="ru-RU" sz="1800" b="1" i="1" dirty="0">
                <a:latin typeface="+mn-lt"/>
                <a:ea typeface="Times New Roman" panose="02020603050405020304" pitchFamily="18" charset="0"/>
                <a:cs typeface="Times New Roman" panose="02020603050405020304" pitchFamily="18" charset="0"/>
              </a:rPr>
              <a:t>І</a:t>
            </a:r>
            <a:r>
              <a:rPr lang="ru-RU" sz="1800" b="1" i="1" spc="280" dirty="0">
                <a:latin typeface="+mn-lt"/>
                <a:ea typeface="Times New Roman" panose="02020603050405020304" pitchFamily="18" charset="0"/>
                <a:cs typeface="Times New Roman" panose="02020603050405020304" pitchFamily="18" charset="0"/>
              </a:rPr>
              <a:t> </a:t>
            </a:r>
            <a:r>
              <a:rPr lang="ru-RU" sz="1800" b="1" i="1" spc="-10" dirty="0">
                <a:latin typeface="+mn-lt"/>
                <a:ea typeface="Times New Roman" panose="02020603050405020304" pitchFamily="18" charset="0"/>
                <a:cs typeface="Times New Roman" panose="02020603050405020304" pitchFamily="18" charset="0"/>
              </a:rPr>
              <a:t>курсу</a:t>
            </a:r>
            <a:r>
              <a:rPr lang="ru-RU" sz="1800" b="1" i="1" spc="275" dirty="0">
                <a:latin typeface="+mn-lt"/>
                <a:ea typeface="Times New Roman" panose="02020603050405020304" pitchFamily="18" charset="0"/>
                <a:cs typeface="Times New Roman" panose="02020603050405020304" pitchFamily="18" charset="0"/>
              </a:rPr>
              <a:t> </a:t>
            </a:r>
            <a:r>
              <a:rPr lang="ru-RU" sz="1800" dirty="0">
                <a:latin typeface="+mn-lt"/>
                <a:ea typeface="Times New Roman" panose="02020603050405020304" pitchFamily="18" charset="0"/>
                <a:cs typeface="Times New Roman" panose="02020603050405020304" pitchFamily="18" charset="0"/>
              </a:rPr>
              <a:t>до</a:t>
            </a:r>
            <a:r>
              <a:rPr lang="ru-RU" sz="1800" spc="250" dirty="0">
                <a:latin typeface="+mn-lt"/>
                <a:ea typeface="Times New Roman" panose="02020603050405020304" pitchFamily="18" charset="0"/>
                <a:cs typeface="Times New Roman" panose="02020603050405020304" pitchFamily="18" charset="0"/>
              </a:rPr>
              <a:t> </a:t>
            </a:r>
            <a:r>
              <a:rPr lang="ru-RU" sz="1800" spc="-5" dirty="0" err="1">
                <a:latin typeface="+mn-lt"/>
                <a:ea typeface="Times New Roman" panose="02020603050405020304" pitchFamily="18" charset="0"/>
                <a:cs typeface="Times New Roman" panose="02020603050405020304" pitchFamily="18" charset="0"/>
              </a:rPr>
              <a:t>нової</a:t>
            </a:r>
            <a:r>
              <a:rPr lang="ru-RU" sz="1800" spc="24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системи</a:t>
            </a:r>
            <a:r>
              <a:rPr lang="ru-RU" sz="1800" spc="27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навчання</a:t>
            </a:r>
            <a:r>
              <a:rPr lang="ru-RU" sz="1800" spc="-10" dirty="0">
                <a:latin typeface="+mn-lt"/>
                <a:ea typeface="Times New Roman" panose="02020603050405020304" pitchFamily="18" charset="0"/>
                <a:cs typeface="Times New Roman" panose="02020603050405020304" pitchFamily="18" charset="0"/>
              </a:rPr>
              <a:t>,</a:t>
            </a:r>
            <a:r>
              <a:rPr lang="ru-RU" sz="1800" spc="215" dirty="0">
                <a:latin typeface="+mn-lt"/>
                <a:ea typeface="Times New Roman" panose="02020603050405020304" pitchFamily="18" charset="0"/>
                <a:cs typeface="Times New Roman" panose="02020603050405020304" pitchFamily="18" charset="0"/>
              </a:rPr>
              <a:t> </a:t>
            </a:r>
            <a:r>
              <a:rPr lang="ru-RU" sz="1800" spc="-5" dirty="0" err="1">
                <a:latin typeface="+mn-lt"/>
                <a:ea typeface="Times New Roman" panose="02020603050405020304" pitchFamily="18" charset="0"/>
                <a:cs typeface="Times New Roman" panose="02020603050405020304" pitchFamily="18" charset="0"/>
              </a:rPr>
              <a:t>паралельно</a:t>
            </a:r>
            <a:r>
              <a:rPr lang="ru-RU" sz="1800" spc="210"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ознайомлювати</a:t>
            </a:r>
            <a:r>
              <a:rPr lang="ru-RU" sz="1800" spc="205" dirty="0">
                <a:latin typeface="+mn-lt"/>
                <a:ea typeface="Times New Roman" panose="02020603050405020304" pitchFamily="18" charset="0"/>
                <a:cs typeface="Times New Roman" panose="02020603050405020304" pitchFamily="18" charset="0"/>
              </a:rPr>
              <a:t> </a:t>
            </a:r>
            <a:r>
              <a:rPr lang="ru-RU" sz="1800" spc="-15" dirty="0" err="1">
                <a:latin typeface="+mn-lt"/>
                <a:ea typeface="Times New Roman" panose="02020603050405020304" pitchFamily="18" charset="0"/>
                <a:cs typeface="Times New Roman" panose="02020603050405020304" pitchFamily="18" charset="0"/>
              </a:rPr>
              <a:t>їх</a:t>
            </a:r>
            <a:r>
              <a:rPr lang="ru-RU" sz="1800" spc="210" dirty="0">
                <a:latin typeface="+mn-lt"/>
                <a:ea typeface="Times New Roman" panose="02020603050405020304" pitchFamily="18" charset="0"/>
                <a:cs typeface="Times New Roman" panose="02020603050405020304" pitchFamily="18" charset="0"/>
              </a:rPr>
              <a:t> </a:t>
            </a:r>
            <a:r>
              <a:rPr lang="ru-RU" sz="1800" spc="-15" dirty="0" err="1">
                <a:latin typeface="+mn-lt"/>
                <a:ea typeface="Times New Roman" panose="02020603050405020304" pitchFamily="18" charset="0"/>
                <a:cs typeface="Times New Roman" panose="02020603050405020304" pitchFamily="18" charset="0"/>
              </a:rPr>
              <a:t>із</a:t>
            </a:r>
            <a:r>
              <a:rPr lang="ru-RU" sz="1800" spc="230" dirty="0">
                <a:latin typeface="+mn-lt"/>
                <a:ea typeface="Times New Roman" panose="02020603050405020304" pitchFamily="18" charset="0"/>
                <a:cs typeface="Times New Roman" panose="02020603050405020304" pitchFamily="18" charset="0"/>
              </a:rPr>
              <a:t> </a:t>
            </a:r>
            <a:r>
              <a:rPr lang="ru-RU" sz="1800" spc="-5" dirty="0">
                <a:latin typeface="+mn-lt"/>
                <a:ea typeface="Times New Roman" panose="02020603050405020304" pitchFamily="18" charset="0"/>
                <a:cs typeface="Times New Roman" panose="02020603050405020304" pitchFamily="18" charset="0"/>
              </a:rPr>
              <a:t>правами</a:t>
            </a:r>
            <a:r>
              <a:rPr lang="ru-RU" sz="1800" spc="210" dirty="0">
                <a:latin typeface="+mn-lt"/>
                <a:ea typeface="Times New Roman" panose="02020603050405020304" pitchFamily="18" charset="0"/>
                <a:cs typeface="Times New Roman" panose="02020603050405020304" pitchFamily="18" charset="0"/>
              </a:rPr>
              <a:t> </a:t>
            </a:r>
            <a:r>
              <a:rPr lang="ru-RU" sz="1800" spc="-5" dirty="0">
                <a:latin typeface="+mn-lt"/>
                <a:ea typeface="Times New Roman" panose="02020603050405020304" pitchFamily="18" charset="0"/>
                <a:cs typeface="Times New Roman" panose="02020603050405020304" pitchFamily="18" charset="0"/>
              </a:rPr>
              <a:t>та</a:t>
            </a:r>
            <a:r>
              <a:rPr lang="ru-RU" sz="1800" spc="210"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обов’язками</a:t>
            </a:r>
            <a:r>
              <a:rPr lang="ru-RU" sz="1800" spc="31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відповідно</a:t>
            </a:r>
            <a:r>
              <a:rPr lang="ru-RU" sz="1800" spc="35" dirty="0">
                <a:latin typeface="+mn-lt"/>
                <a:ea typeface="Times New Roman" panose="02020603050405020304" pitchFamily="18" charset="0"/>
                <a:cs typeface="Times New Roman" panose="02020603050405020304" pitchFamily="18" charset="0"/>
              </a:rPr>
              <a:t> </a:t>
            </a:r>
            <a:r>
              <a:rPr lang="ru-RU" sz="1800" spc="-10" dirty="0">
                <a:latin typeface="+mn-lt"/>
                <a:ea typeface="Times New Roman" panose="02020603050405020304" pitchFamily="18" charset="0"/>
                <a:cs typeface="Times New Roman" panose="02020603050405020304" pitchFamily="18" charset="0"/>
              </a:rPr>
              <a:t>до</a:t>
            </a:r>
            <a:r>
              <a:rPr lang="ru-RU" sz="1800" spc="3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законодавства</a:t>
            </a:r>
            <a:r>
              <a:rPr lang="ru-RU" sz="1800" spc="20"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України</a:t>
            </a:r>
            <a:r>
              <a:rPr lang="ru-RU" sz="1800" spc="35" dirty="0">
                <a:latin typeface="+mn-lt"/>
                <a:ea typeface="Times New Roman" panose="02020603050405020304" pitchFamily="18" charset="0"/>
                <a:cs typeface="Times New Roman" panose="02020603050405020304" pitchFamily="18" charset="0"/>
              </a:rPr>
              <a:t> </a:t>
            </a:r>
            <a:r>
              <a:rPr lang="ru-RU" sz="1800" dirty="0">
                <a:latin typeface="+mn-lt"/>
                <a:ea typeface="Times New Roman" panose="02020603050405020304" pitchFamily="18" charset="0"/>
                <a:cs typeface="Times New Roman" panose="02020603050405020304" pitchFamily="18" charset="0"/>
              </a:rPr>
              <a:t>про</a:t>
            </a:r>
            <a:r>
              <a:rPr lang="ru-RU" sz="1800" spc="1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освіту</a:t>
            </a:r>
            <a:r>
              <a:rPr lang="ru-RU" sz="1800" spc="-10" dirty="0">
                <a:latin typeface="+mn-lt"/>
                <a:ea typeface="Times New Roman" panose="02020603050405020304" pitchFamily="18" charset="0"/>
                <a:cs typeface="Times New Roman" panose="02020603050405020304" pitchFamily="18" charset="0"/>
              </a:rPr>
              <a:t>,</a:t>
            </a:r>
            <a:r>
              <a:rPr lang="ru-RU" sz="1800" spc="4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знайомити</a:t>
            </a:r>
            <a:r>
              <a:rPr lang="ru-RU" sz="1800" dirty="0">
                <a:latin typeface="+mn-lt"/>
                <a:ea typeface="Times New Roman" panose="02020603050405020304" pitchFamily="18" charset="0"/>
                <a:cs typeface="Times New Roman" panose="02020603050405020304" pitchFamily="18" charset="0"/>
              </a:rPr>
              <a:t> з</a:t>
            </a:r>
            <a:r>
              <a:rPr lang="ru-RU" sz="1800" spc="29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історією</a:t>
            </a:r>
            <a:r>
              <a:rPr lang="ru-RU" sz="1800" spc="-10" dirty="0">
                <a:latin typeface="+mn-lt"/>
                <a:ea typeface="Times New Roman" panose="02020603050405020304" pitchFamily="18" charset="0"/>
                <a:cs typeface="Times New Roman" panose="02020603050405020304" pitchFamily="18" charset="0"/>
              </a:rPr>
              <a:t>,</a:t>
            </a:r>
            <a:r>
              <a:rPr lang="ru-RU" sz="1800" spc="200"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традиціями</a:t>
            </a:r>
            <a:r>
              <a:rPr lang="ru-RU" sz="1800" spc="175" dirty="0">
                <a:latin typeface="+mn-lt"/>
                <a:ea typeface="Times New Roman" panose="02020603050405020304" pitchFamily="18" charset="0"/>
                <a:cs typeface="Times New Roman" panose="02020603050405020304" pitchFamily="18" charset="0"/>
              </a:rPr>
              <a:t> </a:t>
            </a:r>
            <a:r>
              <a:rPr lang="ru-RU" sz="1800" spc="-5" dirty="0">
                <a:latin typeface="+mn-lt"/>
                <a:ea typeface="Times New Roman" panose="02020603050405020304" pitchFamily="18" charset="0"/>
                <a:cs typeface="Times New Roman" panose="02020603050405020304" pitchFamily="18" charset="0"/>
              </a:rPr>
              <a:t>та</a:t>
            </a:r>
            <a:r>
              <a:rPr lang="ru-RU" sz="1800" spc="175" dirty="0">
                <a:latin typeface="+mn-lt"/>
                <a:ea typeface="Times New Roman" panose="02020603050405020304" pitchFamily="18" charset="0"/>
                <a:cs typeface="Times New Roman" panose="02020603050405020304" pitchFamily="18" charset="0"/>
              </a:rPr>
              <a:t> </a:t>
            </a:r>
            <a:r>
              <a:rPr lang="ru-RU" sz="1800" spc="-5" dirty="0" err="1">
                <a:latin typeface="+mn-lt"/>
                <a:ea typeface="Times New Roman" panose="02020603050405020304" pitchFamily="18" charset="0"/>
                <a:cs typeface="Times New Roman" panose="02020603050405020304" pitchFamily="18" charset="0"/>
              </a:rPr>
              <a:t>сучасною</a:t>
            </a:r>
            <a:r>
              <a:rPr lang="ru-RU" sz="1800" spc="150" dirty="0">
                <a:latin typeface="+mn-lt"/>
                <a:ea typeface="Times New Roman" panose="02020603050405020304" pitchFamily="18" charset="0"/>
                <a:cs typeface="Times New Roman" panose="02020603050405020304" pitchFamily="18" charset="0"/>
              </a:rPr>
              <a:t> </a:t>
            </a:r>
            <a:r>
              <a:rPr lang="ru-RU" sz="1800" spc="-5" dirty="0" err="1">
                <a:latin typeface="+mn-lt"/>
                <a:ea typeface="Times New Roman" panose="02020603050405020304" pitchFamily="18" charset="0"/>
                <a:cs typeface="Times New Roman" panose="02020603050405020304" pitchFamily="18" charset="0"/>
              </a:rPr>
              <a:t>організаційною</a:t>
            </a:r>
            <a:r>
              <a:rPr lang="ru-RU" sz="1800" spc="165" dirty="0">
                <a:latin typeface="+mn-lt"/>
                <a:ea typeface="Times New Roman" panose="02020603050405020304" pitchFamily="18" charset="0"/>
                <a:cs typeface="Times New Roman" panose="02020603050405020304" pitchFamily="18" charset="0"/>
              </a:rPr>
              <a:t> </a:t>
            </a:r>
            <a:r>
              <a:rPr lang="ru-RU" sz="1800" spc="-10" dirty="0">
                <a:latin typeface="+mn-lt"/>
                <a:ea typeface="Times New Roman" panose="02020603050405020304" pitchFamily="18" charset="0"/>
                <a:cs typeface="Times New Roman" panose="02020603050405020304" pitchFamily="18" charset="0"/>
              </a:rPr>
              <a:t>структурою</a:t>
            </a:r>
            <a:r>
              <a:rPr lang="ru-RU" sz="1800" spc="215" dirty="0">
                <a:latin typeface="+mn-lt"/>
                <a:ea typeface="Times New Roman" panose="02020603050405020304" pitchFamily="18" charset="0"/>
                <a:cs typeface="Times New Roman" panose="02020603050405020304" pitchFamily="18" charset="0"/>
              </a:rPr>
              <a:t> </a:t>
            </a:r>
            <a:r>
              <a:rPr lang="ru-RU" sz="1800" spc="-10" dirty="0" err="1">
                <a:latin typeface="+mn-lt"/>
                <a:ea typeface="Times New Roman" panose="02020603050405020304" pitchFamily="18" charset="0"/>
                <a:cs typeface="Times New Roman" panose="02020603050405020304" pitchFamily="18" charset="0"/>
              </a:rPr>
              <a:t>університету</a:t>
            </a:r>
            <a:r>
              <a:rPr lang="ru-RU" sz="1800" spc="-10" dirty="0">
                <a:latin typeface="+mn-lt"/>
                <a:ea typeface="Times New Roman" panose="02020603050405020304" pitchFamily="18" charset="0"/>
                <a:cs typeface="Times New Roman" panose="02020603050405020304" pitchFamily="18" charset="0"/>
              </a:rPr>
              <a:t>;</a:t>
            </a:r>
            <a:r>
              <a:rPr lang="uk-UA" sz="1800" dirty="0">
                <a:latin typeface="+mn-lt"/>
                <a:ea typeface="Times New Roman" panose="02020603050405020304" pitchFamily="18" charset="0"/>
                <a:cs typeface="Times New Roman" panose="02020603050405020304" pitchFamily="18" charset="0"/>
              </a:rPr>
              <a:t/>
            </a:r>
            <a:br>
              <a:rPr lang="uk-UA" sz="1800" dirty="0">
                <a:latin typeface="+mn-lt"/>
                <a:ea typeface="Times New Roman" panose="02020603050405020304" pitchFamily="18" charset="0"/>
                <a:cs typeface="Times New Roman" panose="02020603050405020304" pitchFamily="18" charset="0"/>
              </a:rPr>
            </a:br>
            <a:endParaRPr lang="uk-UA" sz="1800" dirty="0">
              <a:latin typeface="+mn-lt"/>
            </a:endParaRPr>
          </a:p>
        </p:txBody>
      </p:sp>
      <p:sp>
        <p:nvSpPr>
          <p:cNvPr id="3" name="Номер слайда 2"/>
          <p:cNvSpPr>
            <a:spLocks noGrp="1"/>
          </p:cNvSpPr>
          <p:nvPr>
            <p:ph type="sldNum" sz="quarter" idx="12"/>
          </p:nvPr>
        </p:nvSpPr>
        <p:spPr/>
        <p:txBody>
          <a:bodyPr/>
          <a:lstStyle/>
          <a:p>
            <a:fld id="{FE2FC2E5-4E2C-46F9-A2E7-C822CE0557D5}" type="slidenum">
              <a:rPr lang="ru-RU" altLang="ru-RU" smtClean="0"/>
              <a:pPr/>
              <a:t>15</a:t>
            </a:fld>
            <a:endParaRPr lang="ru-RU" altLang="ru-RU"/>
          </a:p>
        </p:txBody>
      </p:sp>
    </p:spTree>
    <p:extLst>
      <p:ext uri="{BB962C8B-B14F-4D97-AF65-F5344CB8AC3E}">
        <p14:creationId xmlns:p14="http://schemas.microsoft.com/office/powerpoint/2010/main" val="3956252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801189"/>
            <a:ext cx="8915400" cy="5687536"/>
          </a:xfrm>
          <a:solidFill>
            <a:srgbClr val="FFC000"/>
          </a:solidFill>
        </p:spPr>
        <p:txBody>
          <a:bodyPr/>
          <a:lstStyle/>
          <a:p>
            <a:pPr marR="77470" lvl="0" indent="450000" algn="l">
              <a:spcAft>
                <a:spcPts val="0"/>
              </a:spcAft>
              <a:tabLst>
                <a:tab pos="640715" algn="l"/>
              </a:tabLst>
            </a:pP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формувати</a:t>
            </a:r>
            <a:r>
              <a:rPr lang="ru-RU" sz="1800" b="1" i="1" spc="8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в</a:t>
            </a:r>
            <a:r>
              <a:rPr lang="ru-RU" sz="1800" b="1" i="1" spc="11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групі</a:t>
            </a:r>
            <a:r>
              <a:rPr lang="ru-RU" sz="1800" b="1" i="1" spc="8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згуртований</a:t>
            </a:r>
            <a:r>
              <a:rPr lang="ru-RU" sz="1800" b="1" i="1" spc="10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студентський</a:t>
            </a:r>
            <a:r>
              <a:rPr lang="ru-RU" sz="1800" b="1" i="1" spc="10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колектив</a:t>
            </a:r>
            <a:r>
              <a:rPr lang="ru-RU" sz="1800" spc="-5" dirty="0">
                <a:latin typeface="Arial" panose="020B0604020202020204" pitchFamily="34" charset="0"/>
                <a:ea typeface="Times New Roman" panose="02020603050405020304" pitchFamily="18" charset="0"/>
                <a:cs typeface="Times New Roman" panose="02020603050405020304" pitchFamily="18" charset="0"/>
              </a:rPr>
              <a:t>,</a:t>
            </a:r>
            <a:r>
              <a:rPr lang="ru-RU" sz="1800" spc="27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створювати</a:t>
            </a:r>
            <a:r>
              <a:rPr lang="ru-RU" sz="1800" spc="40"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a:latin typeface="Arial" panose="020B0604020202020204" pitchFamily="34" charset="0"/>
                <a:ea typeface="Times New Roman" panose="02020603050405020304" pitchFamily="18" charset="0"/>
                <a:cs typeface="Times New Roman" panose="02020603050405020304" pitchFamily="18" charset="0"/>
              </a:rPr>
              <a:t>в</a:t>
            </a:r>
            <a:r>
              <a:rPr lang="ru-RU" sz="1800" spc="3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ньому</a:t>
            </a:r>
            <a:r>
              <a:rPr lang="ru-RU" sz="1800" spc="4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a:latin typeface="Arial" panose="020B0604020202020204" pitchFamily="34" charset="0"/>
                <a:ea typeface="Times New Roman" panose="02020603050405020304" pitchFamily="18" charset="0"/>
                <a:cs typeface="Times New Roman" panose="02020603050405020304" pitchFamily="18" charset="0"/>
              </a:rPr>
              <a:t>атмосферу</a:t>
            </a:r>
            <a:r>
              <a:rPr lang="ru-RU" sz="1800" spc="20"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доброзичливості</a:t>
            </a:r>
            <a:r>
              <a:rPr lang="ru-RU" sz="1800" spc="-5" dirty="0">
                <a:latin typeface="Arial" panose="020B0604020202020204" pitchFamily="34" charset="0"/>
                <a:ea typeface="Times New Roman" panose="02020603050405020304" pitchFamily="18" charset="0"/>
                <a:cs typeface="Times New Roman" panose="02020603050405020304" pitchFamily="18" charset="0"/>
              </a:rPr>
              <a:t>,</a:t>
            </a:r>
            <a:r>
              <a:rPr lang="ru-RU" sz="1800" spc="5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взаємодопомоги</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ru-RU" sz="1800" spc="21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відповідальності</a:t>
            </a:r>
            <a:r>
              <a:rPr lang="ru-RU" sz="1800" spc="-10" dirty="0" smtClean="0">
                <a:latin typeface="Arial" panose="020B0604020202020204" pitchFamily="34" charset="0"/>
                <a:ea typeface="Times New Roman" panose="02020603050405020304" pitchFamily="18" charset="0"/>
                <a:cs typeface="Times New Roman" panose="02020603050405020304" pitchFamily="18" charset="0"/>
              </a:rPr>
              <a:t>;</a:t>
            </a:r>
            <a:br>
              <a:rPr lang="ru-RU" sz="1800" spc="-10" dirty="0" smtClean="0">
                <a:latin typeface="Arial" panose="020B0604020202020204" pitchFamily="34" charset="0"/>
                <a:ea typeface="Times New Roman" panose="02020603050405020304" pitchFamily="18" charset="0"/>
                <a:cs typeface="Times New Roman" panose="02020603050405020304" pitchFamily="18" charset="0"/>
              </a:rPr>
            </a:b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допомагати</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у</a:t>
            </a:r>
            <a:r>
              <a:rPr lang="ru-RU" sz="1800" b="1" i="1" spc="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формуванні</a:t>
            </a:r>
            <a:r>
              <a:rPr lang="ru-RU" sz="1800" b="1" i="1" spc="2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активу</a:t>
            </a:r>
            <a:r>
              <a:rPr lang="ru-RU" sz="1800" b="1" i="1" spc="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err="1">
                <a:latin typeface="Arial" panose="020B0604020202020204" pitchFamily="34" charset="0"/>
                <a:ea typeface="Times New Roman" panose="02020603050405020304" pitchFamily="18" charset="0"/>
                <a:cs typeface="Times New Roman" panose="02020603050405020304" pitchFamily="18" charset="0"/>
              </a:rPr>
              <a:t>групи</a:t>
            </a:r>
            <a:r>
              <a:rPr lang="ru-RU" sz="1800" dirty="0">
                <a:latin typeface="Arial" panose="020B0604020202020204" pitchFamily="34" charset="0"/>
                <a:ea typeface="Times New Roman" panose="02020603050405020304" pitchFamily="18" charset="0"/>
                <a:cs typeface="Times New Roman" panose="02020603050405020304" pitchFamily="18" charset="0"/>
              </a:rPr>
              <a:t>,</a:t>
            </a:r>
            <a:r>
              <a:rPr lang="ru-RU" sz="1800" spc="3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котрий</a:t>
            </a:r>
            <a:r>
              <a:rPr lang="ru-RU" sz="1800" spc="20"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надалі</a:t>
            </a:r>
            <a:r>
              <a:rPr lang="ru-RU" sz="1800" spc="21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a:latin typeface="Arial" panose="020B0604020202020204" pitchFamily="34" charset="0"/>
                <a:ea typeface="Times New Roman" panose="02020603050405020304" pitchFamily="18" charset="0"/>
                <a:cs typeface="Times New Roman" panose="02020603050405020304" pitchFamily="18" charset="0"/>
              </a:rPr>
              <a:t>буде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самостійно</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координувати</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діяльність</a:t>
            </a:r>
            <a:r>
              <a:rPr lang="ru-RU" sz="180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академічної</a:t>
            </a:r>
            <a:r>
              <a:rPr lang="ru-RU" sz="1800" spc="-1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групи</a:t>
            </a:r>
            <a:r>
              <a:rPr lang="ru-RU" sz="1800" spc="-5" dirty="0" smtClean="0">
                <a:latin typeface="Arial" panose="020B0604020202020204" pitchFamily="34" charset="0"/>
                <a:ea typeface="Times New Roman" panose="02020603050405020304" pitchFamily="18" charset="0"/>
                <a:cs typeface="Times New Roman" panose="02020603050405020304" pitchFamily="18" charset="0"/>
              </a:rPr>
              <a:t>;</a:t>
            </a:r>
            <a:br>
              <a:rPr lang="ru-RU" sz="1800" spc="-5" dirty="0" smtClean="0">
                <a:latin typeface="Arial" panose="020B0604020202020204" pitchFamily="34" charset="0"/>
                <a:ea typeface="Times New Roman" panose="02020603050405020304" pitchFamily="18" charset="0"/>
                <a:cs typeface="Times New Roman" panose="02020603050405020304" pitchFamily="18" charset="0"/>
              </a:rPr>
            </a:b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dirty="0">
                <a:latin typeface="Arial" panose="020B0604020202020204" pitchFamily="34" charset="0"/>
                <a:ea typeface="Times New Roman" panose="02020603050405020304" pitchFamily="18" charset="0"/>
                <a:cs typeface="Times New Roman" panose="02020603050405020304" pitchFamily="18" charset="0"/>
              </a:rPr>
              <a:t>-</a:t>
            </a:r>
            <a:r>
              <a:rPr lang="ru-RU" sz="1800" spc="22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сприяти</a:t>
            </a:r>
            <a:r>
              <a:rPr lang="ru-RU" sz="1800" b="1" i="1" spc="20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у</a:t>
            </a:r>
            <a:r>
              <a:rPr lang="ru-RU" sz="1800" b="1" i="1" spc="23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створенні</a:t>
            </a:r>
            <a:r>
              <a:rPr lang="ru-RU" sz="1800" b="1" i="1" spc="20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сприятливої</a:t>
            </a:r>
            <a:r>
              <a:rPr lang="ru-RU" sz="1800" b="1" i="1" spc="20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психологічної</a:t>
            </a:r>
            <a:r>
              <a:rPr lang="ru-RU" sz="1800" b="1" i="1" spc="10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атмосфери</a:t>
            </a:r>
            <a:r>
              <a:rPr lang="ru-RU" sz="1800" b="1" i="1" spc="-3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у</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групі</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a:t>
            </a:r>
            <a:r>
              <a:rPr lang="uk-UA" sz="1800" b="1" i="1" dirty="0">
                <a:latin typeface="Times New Roman" panose="02020603050405020304" pitchFamily="18" charset="0"/>
                <a:ea typeface="Times New Roman" panose="02020603050405020304" pitchFamily="18" charset="0"/>
                <a:cs typeface="Times New Roman" panose="02020603050405020304" pitchFamily="18" charset="0"/>
              </a:rPr>
              <a:t/>
            </a:r>
            <a:br>
              <a:rPr lang="uk-UA" sz="1800" b="1" i="1" dirty="0">
                <a:latin typeface="Times New Roman" panose="02020603050405020304" pitchFamily="18" charset="0"/>
                <a:ea typeface="Times New Roman" panose="02020603050405020304" pitchFamily="18" charset="0"/>
                <a:cs typeface="Times New Roman" panose="02020603050405020304" pitchFamily="18" charset="0"/>
              </a:rPr>
            </a:b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підтримувати</a:t>
            </a:r>
            <a:r>
              <a:rPr lang="ru-RU" sz="1800" b="1" i="1" spc="6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справедливі</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a:t>
            </a:r>
            <a:r>
              <a:rPr lang="ru-RU" sz="1800" b="1" i="1" spc="8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чесні</a:t>
            </a:r>
            <a:r>
              <a:rPr lang="ru-RU" sz="1800" b="1" i="1" spc="4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та</a:t>
            </a:r>
            <a:r>
              <a:rPr lang="ru-RU" sz="1800" b="1" i="1" spc="5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професійні</a:t>
            </a:r>
            <a:r>
              <a:rPr lang="ru-RU" sz="1800" b="1" i="1" spc="6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стосунки</a:t>
            </a:r>
            <a:r>
              <a:rPr lang="ru-RU" sz="1800" b="1" i="1" spc="22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err="1">
                <a:latin typeface="Arial" panose="020B0604020202020204" pitchFamily="34" charset="0"/>
                <a:ea typeface="Times New Roman" panose="02020603050405020304" pitchFamily="18" charset="0"/>
                <a:cs typeface="Times New Roman" panose="02020603050405020304" pitchFamily="18" charset="0"/>
              </a:rPr>
              <a:t>зі</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студентами;</a:t>
            </a: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виключно</a:t>
            </a:r>
            <a:r>
              <a:rPr lang="ru-RU" sz="1800" b="1" i="1" spc="6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ретельно</a:t>
            </a:r>
            <a:r>
              <a:rPr lang="ru-RU" sz="1800" b="1" i="1" spc="6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готуватись</a:t>
            </a:r>
            <a:r>
              <a:rPr lang="ru-RU" sz="1800" b="1" i="1" spc="7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до</a:t>
            </a:r>
            <a:r>
              <a:rPr lang="ru-RU" sz="1800" b="1" i="1" spc="6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виховних</a:t>
            </a:r>
            <a:r>
              <a:rPr lang="ru-RU" sz="1800" b="1" i="1" spc="6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годин</a:t>
            </a:r>
            <a:r>
              <a:rPr lang="ru-RU" sz="1800" b="1" i="1" spc="6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та</a:t>
            </a:r>
            <a:r>
              <a:rPr lang="ru-RU" sz="1800" b="1" i="1" spc="15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проводити</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err="1">
                <a:latin typeface="Arial" panose="020B0604020202020204" pitchFamily="34" charset="0"/>
                <a:ea typeface="Times New Roman" panose="02020603050405020304" pitchFamily="18" charset="0"/>
                <a:cs typeface="Times New Roman" panose="02020603050405020304" pitchFamily="18" charset="0"/>
              </a:rPr>
              <a:t>їх</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в</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інтерактивному</a:t>
            </a:r>
            <a:r>
              <a:rPr lang="ru-RU" sz="1800" b="1" i="1" spc="-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стилі</a:t>
            </a:r>
            <a:r>
              <a:rPr lang="ru-RU" sz="1800" b="1" i="1" spc="-5" dirty="0">
                <a:latin typeface="Arial" panose="020B0604020202020204" pitchFamily="34" charset="0"/>
                <a:ea typeface="Times New Roman" panose="02020603050405020304" pitchFamily="18" charset="0"/>
                <a:cs typeface="Times New Roman" panose="02020603050405020304" pitchFamily="18" charset="0"/>
              </a:rPr>
              <a:t>;</a:t>
            </a: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b="1" i="1" spc="-10" dirty="0" err="1">
                <a:latin typeface="Arial" panose="020B0604020202020204" pitchFamily="34" charset="0"/>
                <a:ea typeface="Times New Roman" panose="02020603050405020304" pitchFamily="18" charset="0"/>
              </a:rPr>
              <a:t>надавати</a:t>
            </a:r>
            <a:r>
              <a:rPr lang="ru-RU" sz="1800" b="1" i="1" spc="100"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допомогу</a:t>
            </a:r>
            <a:r>
              <a:rPr lang="ru-RU" sz="1800" b="1" i="1" spc="130" dirty="0">
                <a:latin typeface="Arial" panose="020B0604020202020204" pitchFamily="34" charset="0"/>
                <a:ea typeface="Times New Roman" panose="02020603050405020304" pitchFamily="18" charset="0"/>
              </a:rPr>
              <a:t> </a:t>
            </a:r>
            <a:r>
              <a:rPr lang="ru-RU" sz="1800" b="1" i="1" spc="-10" dirty="0">
                <a:latin typeface="Arial" panose="020B0604020202020204" pitchFamily="34" charset="0"/>
                <a:ea typeface="Times New Roman" panose="02020603050405020304" pitchFamily="18" charset="0"/>
              </a:rPr>
              <a:t>активу</a:t>
            </a:r>
            <a:r>
              <a:rPr lang="ru-RU" sz="1800" b="1" i="1" spc="110"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академічної</a:t>
            </a:r>
            <a:r>
              <a:rPr lang="ru-RU" sz="1800" b="1" i="1" spc="105"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групи</a:t>
            </a:r>
            <a:r>
              <a:rPr lang="ru-RU" sz="1800" b="1" i="1" spc="100" dirty="0">
                <a:latin typeface="Arial" panose="020B0604020202020204" pitchFamily="34" charset="0"/>
                <a:ea typeface="Times New Roman" panose="02020603050405020304" pitchFamily="18" charset="0"/>
              </a:rPr>
              <a:t> </a:t>
            </a:r>
            <a:r>
              <a:rPr lang="ru-RU" sz="1800" b="1" i="1" dirty="0">
                <a:latin typeface="Arial" panose="020B0604020202020204" pitchFamily="34" charset="0"/>
                <a:ea typeface="Times New Roman" panose="02020603050405020304" pitchFamily="18" charset="0"/>
              </a:rPr>
              <a:t>в</a:t>
            </a:r>
            <a:r>
              <a:rPr lang="ru-RU" sz="1800" b="1" i="1" spc="275"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організаційній</a:t>
            </a:r>
            <a:r>
              <a:rPr lang="ru-RU" sz="1800" b="1" i="1" spc="140"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роботі</a:t>
            </a:r>
            <a:r>
              <a:rPr lang="ru-RU" sz="1800" b="1" i="1" spc="-10" dirty="0">
                <a:latin typeface="Arial" panose="020B0604020202020204" pitchFamily="34" charset="0"/>
                <a:ea typeface="Times New Roman" panose="02020603050405020304" pitchFamily="18" charset="0"/>
              </a:rPr>
              <a:t>,</a:t>
            </a:r>
            <a:r>
              <a:rPr lang="ru-RU" sz="1800" b="1" i="1" spc="150"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сприяти</a:t>
            </a:r>
            <a:r>
              <a:rPr lang="ru-RU" sz="1800" b="1" i="1" spc="120"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залученню</a:t>
            </a:r>
            <a:r>
              <a:rPr lang="ru-RU" sz="1800" b="1" i="1" spc="150"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студентів</a:t>
            </a:r>
            <a:r>
              <a:rPr lang="ru-RU" sz="1800" b="1" i="1" spc="130" dirty="0">
                <a:latin typeface="Arial" panose="020B0604020202020204" pitchFamily="34" charset="0"/>
                <a:ea typeface="Times New Roman" panose="02020603050405020304" pitchFamily="18" charset="0"/>
              </a:rPr>
              <a:t> </a:t>
            </a:r>
            <a:r>
              <a:rPr lang="ru-RU" sz="1800" b="1" i="1" dirty="0">
                <a:latin typeface="Arial" panose="020B0604020202020204" pitchFamily="34" charset="0"/>
                <a:ea typeface="Times New Roman" panose="02020603050405020304" pitchFamily="18" charset="0"/>
              </a:rPr>
              <a:t>до</a:t>
            </a:r>
            <a:r>
              <a:rPr lang="ru-RU" sz="1800" b="1" i="1" spc="130"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науково-дослідної</a:t>
            </a:r>
            <a:r>
              <a:rPr lang="ru-RU" sz="1800" b="1" i="1" spc="45"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роботи</a:t>
            </a:r>
            <a:r>
              <a:rPr lang="ru-RU" sz="1800" b="1" i="1" spc="-10" dirty="0">
                <a:latin typeface="Arial" panose="020B0604020202020204" pitchFamily="34" charset="0"/>
                <a:ea typeface="Times New Roman" panose="02020603050405020304" pitchFamily="18" charset="0"/>
              </a:rPr>
              <a:t>,</a:t>
            </a:r>
            <a:r>
              <a:rPr lang="ru-RU" sz="1800" b="1" i="1" spc="60"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діяльності</a:t>
            </a:r>
            <a:r>
              <a:rPr lang="ru-RU" sz="1800" b="1" i="1" spc="45"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гуртків</a:t>
            </a:r>
            <a:r>
              <a:rPr lang="ru-RU" sz="1800" b="1" i="1" spc="-10" dirty="0">
                <a:latin typeface="Arial" panose="020B0604020202020204" pitchFamily="34" charset="0"/>
                <a:ea typeface="Times New Roman" panose="02020603050405020304" pitchFamily="18" charset="0"/>
              </a:rPr>
              <a:t>,</a:t>
            </a:r>
            <a:r>
              <a:rPr lang="ru-RU" sz="1800" b="1" i="1" spc="40"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мистецьких</a:t>
            </a:r>
            <a:r>
              <a:rPr lang="ru-RU" sz="1800" b="1" i="1" spc="30" dirty="0">
                <a:latin typeface="Arial" panose="020B0604020202020204" pitchFamily="34" charset="0"/>
                <a:ea typeface="Times New Roman" panose="02020603050405020304" pitchFamily="18" charset="0"/>
              </a:rPr>
              <a:t> </a:t>
            </a:r>
            <a:r>
              <a:rPr lang="ru-RU" sz="1800" b="1" i="1" spc="5" dirty="0">
                <a:latin typeface="Arial" panose="020B0604020202020204" pitchFamily="34" charset="0"/>
                <a:ea typeface="Times New Roman" panose="02020603050405020304" pitchFamily="18" charset="0"/>
              </a:rPr>
              <a:t>та</a:t>
            </a:r>
            <a:r>
              <a:rPr lang="ru-RU" sz="1800" b="1" i="1" spc="30"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спортивних</a:t>
            </a:r>
            <a:r>
              <a:rPr lang="ru-RU" sz="1800" b="1" i="1" spc="185"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об’єднань</a:t>
            </a:r>
            <a:r>
              <a:rPr lang="ru-RU" sz="1800" b="1" i="1" dirty="0">
                <a:latin typeface="Arial" panose="020B0604020202020204" pitchFamily="34" charset="0"/>
                <a:ea typeface="Times New Roman" panose="02020603050405020304" pitchFamily="18" charset="0"/>
              </a:rPr>
              <a:t> </a:t>
            </a:r>
            <a:r>
              <a:rPr lang="ru-RU" sz="1800" spc="-5" dirty="0">
                <a:latin typeface="Arial" panose="020B0604020202020204" pitchFamily="34" charset="0"/>
                <a:ea typeface="Times New Roman" panose="02020603050405020304" pitchFamily="18" charset="0"/>
              </a:rPr>
              <a:t>та </a:t>
            </a:r>
            <a:r>
              <a:rPr lang="ru-RU" sz="1800" spc="-10" dirty="0" err="1">
                <a:latin typeface="Arial" panose="020B0604020202020204" pitchFamily="34" charset="0"/>
                <a:ea typeface="Times New Roman" panose="02020603050405020304" pitchFamily="18" charset="0"/>
              </a:rPr>
              <a:t>розвитку</a:t>
            </a:r>
            <a:r>
              <a:rPr lang="ru-RU" sz="1800" spc="-10" dirty="0">
                <a:latin typeface="Arial" panose="020B0604020202020204" pitchFamily="34" charset="0"/>
                <a:ea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rPr>
              <a:t>різних</a:t>
            </a:r>
            <a:r>
              <a:rPr lang="ru-RU" sz="1800" spc="-10" dirty="0">
                <a:latin typeface="Arial" panose="020B0604020202020204" pitchFamily="34" charset="0"/>
                <a:ea typeface="Times New Roman" panose="02020603050405020304" pitchFamily="18" charset="0"/>
              </a:rPr>
              <a:t> </a:t>
            </a:r>
            <a:r>
              <a:rPr lang="ru-RU" sz="1800" spc="-5" dirty="0">
                <a:latin typeface="Arial" panose="020B0604020202020204" pitchFamily="34" charset="0"/>
                <a:ea typeface="Times New Roman" panose="02020603050405020304" pitchFamily="18" charset="0"/>
              </a:rPr>
              <a:t>форм </a:t>
            </a:r>
            <a:r>
              <a:rPr lang="ru-RU" sz="1800" spc="-10" dirty="0" err="1">
                <a:latin typeface="Arial" panose="020B0604020202020204" pitchFamily="34" charset="0"/>
                <a:ea typeface="Times New Roman" panose="02020603050405020304" pitchFamily="18" charset="0"/>
              </a:rPr>
              <a:t>студентського</a:t>
            </a:r>
            <a:r>
              <a:rPr lang="ru-RU" sz="1800" spc="-10" dirty="0">
                <a:latin typeface="Arial" panose="020B0604020202020204" pitchFamily="34" charset="0"/>
                <a:ea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rPr>
              <a:t>самоврядування</a:t>
            </a:r>
            <a:r>
              <a:rPr lang="ru-RU" sz="1800" spc="-10" dirty="0">
                <a:latin typeface="Arial" panose="020B0604020202020204" pitchFamily="34" charset="0"/>
                <a:ea typeface="Times New Roman" panose="02020603050405020304" pitchFamily="18" charset="0"/>
              </a:rPr>
              <a:t>;</a:t>
            </a:r>
            <a:endParaRPr lang="uk-UA" sz="1800" dirty="0"/>
          </a:p>
        </p:txBody>
      </p:sp>
      <p:sp>
        <p:nvSpPr>
          <p:cNvPr id="3" name="Номер слайда 2"/>
          <p:cNvSpPr>
            <a:spLocks noGrp="1"/>
          </p:cNvSpPr>
          <p:nvPr>
            <p:ph type="sldNum" sz="quarter" idx="12"/>
          </p:nvPr>
        </p:nvSpPr>
        <p:spPr/>
        <p:txBody>
          <a:bodyPr/>
          <a:lstStyle/>
          <a:p>
            <a:fld id="{FE2FC2E5-4E2C-46F9-A2E7-C822CE0557D5}" type="slidenum">
              <a:rPr lang="ru-RU" altLang="ru-RU" smtClean="0"/>
              <a:pPr/>
              <a:t>16</a:t>
            </a:fld>
            <a:endParaRPr lang="ru-RU" altLang="ru-RU"/>
          </a:p>
        </p:txBody>
      </p:sp>
    </p:spTree>
    <p:extLst>
      <p:ext uri="{BB962C8B-B14F-4D97-AF65-F5344CB8AC3E}">
        <p14:creationId xmlns:p14="http://schemas.microsoft.com/office/powerpoint/2010/main" val="2594741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975361"/>
            <a:ext cx="8915400" cy="4572000"/>
          </a:xfrm>
          <a:solidFill>
            <a:srgbClr val="FFC000"/>
          </a:solidFill>
        </p:spPr>
        <p:txBody>
          <a:bodyPr/>
          <a:lstStyle/>
          <a:p>
            <a:pPr marR="77470" lvl="0" indent="450000" algn="l">
              <a:spcAft>
                <a:spcPts val="0"/>
              </a:spcAft>
              <a:tabLst>
                <a:tab pos="640715" algn="l"/>
              </a:tabLst>
            </a:pP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постійно</a:t>
            </a:r>
            <a:r>
              <a:rPr lang="ru-RU" sz="1800" b="1" i="1" spc="9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організовувати</a:t>
            </a:r>
            <a:r>
              <a:rPr lang="ru-RU" sz="1800" b="1" i="1" spc="8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і</a:t>
            </a:r>
            <a:r>
              <a:rPr lang="ru-RU" sz="1800" b="1" i="1" spc="10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провадити</a:t>
            </a:r>
            <a:r>
              <a:rPr lang="ru-RU" sz="1800" b="1" i="1" spc="8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моніторинг</a:t>
            </a:r>
            <a:r>
              <a:rPr lang="ru-RU" sz="1800" b="1" i="1" spc="8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якості</a:t>
            </a:r>
            <a:r>
              <a:rPr lang="ru-RU" sz="1800" b="1" i="1" spc="19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навчання</a:t>
            </a:r>
            <a:r>
              <a:rPr lang="ru-RU" sz="1800" b="1" i="1" spc="-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a:latin typeface="Arial" panose="020B0604020202020204" pitchFamily="34" charset="0"/>
                <a:ea typeface="Times New Roman" panose="02020603050405020304" pitchFamily="18" charset="0"/>
                <a:cs typeface="Times New Roman" panose="02020603050405020304" pitchFamily="18" charset="0"/>
              </a:rPr>
              <a:t>та</a:t>
            </a:r>
            <a:r>
              <a:rPr lang="ru-RU" sz="1800" spc="-2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дисципліни</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студентів</a:t>
            </a:r>
            <a:r>
              <a:rPr lang="ru-RU" sz="1800" spc="-10" dirty="0" smtClean="0">
                <a:latin typeface="Arial" panose="020B0604020202020204" pitchFamily="34" charset="0"/>
                <a:ea typeface="Times New Roman" panose="02020603050405020304" pitchFamily="18" charset="0"/>
                <a:cs typeface="Times New Roman" panose="02020603050405020304" pitchFamily="18" charset="0"/>
              </a:rPr>
              <a:t>;</a:t>
            </a:r>
            <a:br>
              <a:rPr lang="ru-RU" sz="1800" spc="-10" dirty="0" smtClean="0">
                <a:latin typeface="Arial" panose="020B0604020202020204" pitchFamily="34" charset="0"/>
                <a:ea typeface="Times New Roman" panose="02020603050405020304" pitchFamily="18" charset="0"/>
                <a:cs typeface="Times New Roman" panose="02020603050405020304" pitchFamily="18" charset="0"/>
              </a:rPr>
            </a:b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підтримувати</a:t>
            </a:r>
            <a:r>
              <a:rPr lang="ru-RU" sz="1800" b="1" i="1" spc="15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зв’язки</a:t>
            </a:r>
            <a:r>
              <a:rPr lang="ru-RU" sz="1800" b="1" i="1" spc="18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з</a:t>
            </a:r>
            <a:r>
              <a:rPr lang="ru-RU" sz="1800" b="1" i="1" spc="18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викладачами</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ru-RU" sz="1800" spc="175"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err="1">
                <a:latin typeface="Arial" panose="020B0604020202020204" pitchFamily="34" charset="0"/>
                <a:ea typeface="Times New Roman" panose="02020603050405020304" pitchFamily="18" charset="0"/>
                <a:cs typeface="Times New Roman" panose="02020603050405020304" pitchFamily="18" charset="0"/>
              </a:rPr>
              <a:t>які</a:t>
            </a:r>
            <a:r>
              <a:rPr lang="ru-RU" sz="1800" spc="17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проводять</a:t>
            </a:r>
            <a:r>
              <a:rPr lang="ru-RU" sz="1800" spc="28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заняття</a:t>
            </a:r>
            <a:r>
              <a:rPr lang="ru-RU" sz="1800" spc="20"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a:latin typeface="Arial" panose="020B0604020202020204" pitchFamily="34" charset="0"/>
                <a:ea typeface="Times New Roman" panose="02020603050405020304" pitchFamily="18" charset="0"/>
                <a:cs typeface="Times New Roman" panose="02020603050405020304" pitchFamily="18" charset="0"/>
              </a:rPr>
              <a:t>в</a:t>
            </a:r>
            <a:r>
              <a:rPr lang="ru-RU" sz="1800" spc="-2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групі</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b="1" i="1" spc="-10" dirty="0">
                <a:latin typeface="Arial" panose="020B0604020202020204" pitchFamily="34" charset="0"/>
                <a:ea typeface="Times New Roman" panose="02020603050405020304" pitchFamily="18" charset="0"/>
                <a:cs typeface="Times New Roman" panose="02020603050405020304" pitchFamily="18" charset="0"/>
              </a:rPr>
              <a:t>систематично</a:t>
            </a:r>
            <a:r>
              <a:rPr lang="ru-RU" sz="1800" b="1" i="1" spc="3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звітувати</a:t>
            </a:r>
            <a:r>
              <a:rPr lang="ru-RU" sz="1800" b="1" i="1" spc="4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про</a:t>
            </a:r>
            <a:r>
              <a:rPr lang="ru-RU" sz="1800" b="1" i="1" spc="5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підсумки</a:t>
            </a:r>
            <a:r>
              <a:rPr lang="ru-RU" sz="1800" b="1" i="1" spc="4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якості</a:t>
            </a:r>
            <a:r>
              <a:rPr lang="ru-RU" sz="1800" b="1" i="1" spc="4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навчання</a:t>
            </a:r>
            <a:r>
              <a:rPr lang="ru-RU" sz="1800" b="1" i="1" spc="55"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a:latin typeface="Arial" panose="020B0604020202020204" pitchFamily="34" charset="0"/>
                <a:ea typeface="Times New Roman" panose="02020603050405020304" pitchFamily="18" charset="0"/>
                <a:cs typeface="Times New Roman" panose="02020603050405020304" pitchFamily="18" charset="0"/>
              </a:rPr>
              <a:t>і</a:t>
            </a:r>
            <a:r>
              <a:rPr lang="ru-RU" sz="1800" spc="17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дисципліну</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студентів</a:t>
            </a:r>
            <a:r>
              <a:rPr lang="ru-RU" sz="1800" dirty="0">
                <a:latin typeface="Arial" panose="020B0604020202020204" pitchFamily="34" charset="0"/>
                <a:ea typeface="Times New Roman" panose="02020603050405020304" pitchFamily="18" charset="0"/>
                <a:cs typeface="Times New Roman" panose="02020603050405020304" pitchFamily="18" charset="0"/>
              </a:rPr>
              <a:t> на</a:t>
            </a:r>
            <a:r>
              <a:rPr lang="ru-RU" sz="1800" spc="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засіданнях</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Вченої</a:t>
            </a:r>
            <a:r>
              <a:rPr lang="ru-RU" sz="1800" spc="-1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a:latin typeface="Arial" panose="020B0604020202020204" pitchFamily="34" charset="0"/>
                <a:ea typeface="Times New Roman" panose="02020603050405020304" pitchFamily="18" charset="0"/>
                <a:cs typeface="Times New Roman" panose="02020603050405020304" pitchFamily="18" charset="0"/>
              </a:rPr>
              <a:t>ради</a:t>
            </a:r>
            <a:r>
              <a:rPr lang="ru-RU" sz="1800" spc="10" dirty="0">
                <a:latin typeface="Arial" panose="020B0604020202020204" pitchFamily="34" charset="0"/>
                <a:ea typeface="Times New Roman" panose="02020603050405020304" pitchFamily="18" charset="0"/>
                <a:cs typeface="Times New Roman" panose="02020603050405020304" pitchFamily="18" charset="0"/>
              </a:rPr>
              <a:t> факультету/</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університету</a:t>
            </a:r>
            <a:r>
              <a:rPr lang="ru-RU" sz="1800" spc="-10" dirty="0" smtClean="0">
                <a:latin typeface="Arial" panose="020B0604020202020204" pitchFamily="34" charset="0"/>
                <a:ea typeface="Times New Roman" panose="02020603050405020304" pitchFamily="18" charset="0"/>
                <a:cs typeface="Times New Roman" panose="02020603050405020304" pitchFamily="18" charset="0"/>
              </a:rPr>
              <a:t>;</a:t>
            </a:r>
            <a:br>
              <a:rPr lang="ru-RU" sz="1800" spc="-10" dirty="0" smtClean="0">
                <a:latin typeface="Arial" panose="020B0604020202020204" pitchFamily="34" charset="0"/>
                <a:ea typeface="Times New Roman" panose="02020603050405020304" pitchFamily="18" charset="0"/>
                <a:cs typeface="Times New Roman" panose="02020603050405020304" pitchFamily="18" charset="0"/>
              </a:rPr>
            </a:b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негайно</a:t>
            </a:r>
            <a:r>
              <a:rPr lang="ru-RU" sz="1800" b="1" i="1" spc="25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інформувати</a:t>
            </a:r>
            <a:r>
              <a:rPr lang="ru-RU" sz="1800" b="1" i="1" spc="25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керівництво</a:t>
            </a:r>
            <a:r>
              <a:rPr lang="ru-RU" sz="1800" b="1" i="1" spc="25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a:latin typeface="Arial" panose="020B0604020202020204" pitchFamily="34" charset="0"/>
                <a:ea typeface="Times New Roman" panose="02020603050405020304" pitchFamily="18" charset="0"/>
                <a:cs typeface="Times New Roman" panose="02020603050405020304" pitchFamily="18" charset="0"/>
              </a:rPr>
              <a:t>факультету</a:t>
            </a:r>
            <a:r>
              <a:rPr lang="ru-RU" sz="1800" b="1" i="1" spc="280"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a:latin typeface="Arial" panose="020B0604020202020204" pitchFamily="34" charset="0"/>
                <a:ea typeface="Times New Roman" panose="02020603050405020304" pitchFamily="18" charset="0"/>
                <a:cs typeface="Times New Roman" panose="02020603050405020304" pitchFamily="18" charset="0"/>
              </a:rPr>
              <a:t>та</a:t>
            </a:r>
            <a:r>
              <a:rPr lang="ru-RU" sz="1800" spc="28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працівників</a:t>
            </a:r>
            <a:r>
              <a:rPr lang="ru-RU" sz="1800" spc="24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a:latin typeface="Arial" panose="020B0604020202020204" pitchFamily="34" charset="0"/>
                <a:ea typeface="Times New Roman" panose="02020603050405020304" pitchFamily="18" charset="0"/>
                <a:cs typeface="Times New Roman" panose="02020603050405020304" pitchFamily="18" charset="0"/>
              </a:rPr>
              <a:t>деканату</a:t>
            </a:r>
            <a:r>
              <a:rPr lang="ru-RU" sz="1800" spc="230"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a:latin typeface="Arial" panose="020B0604020202020204" pitchFamily="34" charset="0"/>
                <a:ea typeface="Times New Roman" panose="02020603050405020304" pitchFamily="18" charset="0"/>
                <a:cs typeface="Times New Roman" panose="02020603050405020304" pitchFamily="18" charset="0"/>
              </a:rPr>
              <a:t>/</a:t>
            </a:r>
            <a:r>
              <a:rPr lang="ru-RU" sz="1800" spc="22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завідувачів</a:t>
            </a:r>
            <a:r>
              <a:rPr lang="ru-RU" sz="1800" spc="24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a:latin typeface="Arial" panose="020B0604020202020204" pitchFamily="34" charset="0"/>
                <a:ea typeface="Times New Roman" panose="02020603050405020304" pitchFamily="18" charset="0"/>
                <a:cs typeface="Times New Roman" panose="02020603050405020304" pitchFamily="18" charset="0"/>
              </a:rPr>
              <a:t>кафедр</a:t>
            </a:r>
            <a:r>
              <a:rPr lang="ru-RU" sz="1800" spc="220"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a:latin typeface="Arial" panose="020B0604020202020204" pitchFamily="34" charset="0"/>
                <a:ea typeface="Times New Roman" panose="02020603050405020304" pitchFamily="18" charset="0"/>
                <a:cs typeface="Times New Roman" panose="02020603050405020304" pitchFamily="18" charset="0"/>
              </a:rPr>
              <a:t>про</a:t>
            </a:r>
            <a:r>
              <a:rPr lang="ru-RU" sz="1800" spc="210"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факти</a:t>
            </a:r>
            <a:r>
              <a:rPr lang="ru-RU" sz="1800" spc="20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порушення</a:t>
            </a:r>
            <a:r>
              <a:rPr lang="ru-RU" sz="1800" spc="33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a:latin typeface="Arial" panose="020B0604020202020204" pitchFamily="34" charset="0"/>
                <a:ea typeface="Times New Roman" panose="02020603050405020304" pitchFamily="18" charset="0"/>
                <a:cs typeface="Times New Roman" panose="02020603050405020304" pitchFamily="18" charset="0"/>
              </a:rPr>
              <a:t>студентами</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навчальних</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обов’язків</a:t>
            </a:r>
            <a:r>
              <a:rPr lang="ru-RU" sz="1800" spc="-10" dirty="0">
                <a:latin typeface="Arial" panose="020B0604020202020204" pitchFamily="34" charset="0"/>
                <a:ea typeface="Times New Roman" panose="02020603050405020304" pitchFamily="18" charset="0"/>
                <a:cs typeface="Times New Roman" panose="02020603050405020304" pitchFamily="18" charset="0"/>
              </a:rPr>
              <a:t>; </a:t>
            </a:r>
            <a:r>
              <a:rPr lang="ru-RU" sz="1800" i="1" spc="-5" dirty="0" err="1">
                <a:latin typeface="Arial" panose="020B0604020202020204" pitchFamily="34" charset="0"/>
                <a:ea typeface="Times New Roman" panose="02020603050405020304" pitchFamily="18" charset="0"/>
                <a:cs typeface="Times New Roman" panose="02020603050405020304" pitchFamily="18" charset="0"/>
              </a:rPr>
              <a:t>брати</a:t>
            </a:r>
            <a:r>
              <a:rPr lang="ru-RU" sz="1800" i="1" spc="160" dirty="0">
                <a:latin typeface="Arial" panose="020B0604020202020204" pitchFamily="34" charset="0"/>
                <a:ea typeface="Times New Roman" panose="02020603050405020304" pitchFamily="18" charset="0"/>
                <a:cs typeface="Times New Roman" panose="02020603050405020304" pitchFamily="18" charset="0"/>
              </a:rPr>
              <a:t> </a:t>
            </a:r>
            <a:r>
              <a:rPr lang="ru-RU" sz="1800" i="1" spc="-5" dirty="0" err="1">
                <a:latin typeface="Arial" panose="020B0604020202020204" pitchFamily="34" charset="0"/>
                <a:ea typeface="Times New Roman" panose="02020603050405020304" pitchFamily="18" charset="0"/>
                <a:cs typeface="Times New Roman" panose="02020603050405020304" pitchFamily="18" charset="0"/>
              </a:rPr>
              <a:t>безпосередню</a:t>
            </a:r>
            <a:r>
              <a:rPr lang="ru-RU" sz="1800" i="1" spc="165" dirty="0">
                <a:latin typeface="Arial" panose="020B0604020202020204" pitchFamily="34" charset="0"/>
                <a:ea typeface="Times New Roman" panose="02020603050405020304" pitchFamily="18" charset="0"/>
                <a:cs typeface="Times New Roman" panose="02020603050405020304" pitchFamily="18" charset="0"/>
              </a:rPr>
              <a:t> </a:t>
            </a:r>
            <a:r>
              <a:rPr lang="ru-RU" sz="1800" i="1" spc="-10" dirty="0">
                <a:latin typeface="Arial" panose="020B0604020202020204" pitchFamily="34" charset="0"/>
                <a:ea typeface="Times New Roman" panose="02020603050405020304" pitchFamily="18" charset="0"/>
                <a:cs typeface="Times New Roman" panose="02020603050405020304" pitchFamily="18" charset="0"/>
              </a:rPr>
              <a:t>участь</a:t>
            </a:r>
            <a:r>
              <a:rPr lang="ru-RU" sz="1800" i="1" spc="175" dirty="0">
                <a:latin typeface="Arial" panose="020B0604020202020204" pitchFamily="34" charset="0"/>
                <a:ea typeface="Times New Roman" panose="02020603050405020304" pitchFamily="18" charset="0"/>
                <a:cs typeface="Times New Roman" panose="02020603050405020304" pitchFamily="18" charset="0"/>
              </a:rPr>
              <a:t> </a:t>
            </a:r>
            <a:r>
              <a:rPr lang="ru-RU" sz="1800" i="1" dirty="0">
                <a:latin typeface="Arial" panose="020B0604020202020204" pitchFamily="34" charset="0"/>
                <a:ea typeface="Times New Roman" panose="02020603050405020304" pitchFamily="18" charset="0"/>
                <a:cs typeface="Times New Roman" panose="02020603050405020304" pitchFamily="18" charset="0"/>
              </a:rPr>
              <a:t>у</a:t>
            </a:r>
            <a:r>
              <a:rPr lang="ru-RU" sz="1800" i="1" spc="175" dirty="0">
                <a:latin typeface="Arial" panose="020B0604020202020204" pitchFamily="34" charset="0"/>
                <a:ea typeface="Times New Roman" panose="02020603050405020304" pitchFamily="18" charset="0"/>
                <a:cs typeface="Times New Roman" panose="02020603050405020304" pitchFamily="18" charset="0"/>
              </a:rPr>
              <a:t> </a:t>
            </a:r>
            <a:r>
              <a:rPr lang="ru-RU" sz="1800" i="1" spc="-5" dirty="0" err="1">
                <a:latin typeface="Arial" panose="020B0604020202020204" pitchFamily="34" charset="0"/>
                <a:ea typeface="Times New Roman" panose="02020603050405020304" pitchFamily="18" charset="0"/>
                <a:cs typeface="Times New Roman" panose="02020603050405020304" pitchFamily="18" charset="0"/>
              </a:rPr>
              <a:t>службових</a:t>
            </a:r>
            <a:r>
              <a:rPr lang="ru-RU" sz="1800" i="1" spc="165" dirty="0">
                <a:latin typeface="Arial" panose="020B0604020202020204" pitchFamily="34" charset="0"/>
                <a:ea typeface="Times New Roman" panose="02020603050405020304" pitchFamily="18" charset="0"/>
                <a:cs typeface="Times New Roman" panose="02020603050405020304" pitchFamily="18" charset="0"/>
              </a:rPr>
              <a:t> </a:t>
            </a:r>
            <a:r>
              <a:rPr lang="ru-RU" sz="1800" i="1" spc="-10" dirty="0" err="1" smtClean="0">
                <a:latin typeface="Arial" panose="020B0604020202020204" pitchFamily="34" charset="0"/>
                <a:ea typeface="Times New Roman" panose="02020603050405020304" pitchFamily="18" charset="0"/>
                <a:cs typeface="Times New Roman" panose="02020603050405020304" pitchFamily="18" charset="0"/>
              </a:rPr>
              <a:t>розслідуваннях</a:t>
            </a:r>
            <a:r>
              <a:rPr lang="ru-RU" sz="1800" i="1" spc="-10" dirty="0" smtClean="0">
                <a:latin typeface="Arial" panose="020B0604020202020204" pitchFamily="34" charset="0"/>
                <a:ea typeface="Times New Roman" panose="02020603050405020304" pitchFamily="18" charset="0"/>
                <a:cs typeface="Times New Roman" panose="02020603050405020304" pitchFamily="18" charset="0"/>
              </a:rPr>
              <a:t> </a:t>
            </a:r>
            <a:r>
              <a:rPr lang="ru-RU" sz="1800" dirty="0" smtClean="0">
                <a:latin typeface="Arial" panose="020B0604020202020204" pitchFamily="34" charset="0"/>
                <a:ea typeface="Calibri" panose="020F0502020204030204" pitchFamily="34" charset="0"/>
              </a:rPr>
              <a:t>за</a:t>
            </a:r>
            <a:r>
              <a:rPr lang="ru-RU" sz="1800" spc="-5" dirty="0" smtClean="0">
                <a:latin typeface="Arial" panose="020B0604020202020204" pitchFamily="34" charset="0"/>
                <a:ea typeface="Calibri" panose="020F0502020204030204" pitchFamily="34" charset="0"/>
              </a:rPr>
              <a:t> </a:t>
            </a:r>
            <a:r>
              <a:rPr lang="ru-RU" sz="1800" spc="-10" dirty="0">
                <a:latin typeface="Arial" panose="020B0604020202020204" pitchFamily="34" charset="0"/>
                <a:ea typeface="Calibri" panose="020F0502020204030204" pitchFamily="34" charset="0"/>
              </a:rPr>
              <a:t>фактами </a:t>
            </a:r>
            <a:r>
              <a:rPr lang="ru-RU" sz="1800" spc="-10" dirty="0" err="1">
                <a:latin typeface="Arial" panose="020B0604020202020204" pitchFamily="34" charset="0"/>
                <a:ea typeface="Calibri" panose="020F0502020204030204" pitchFamily="34" charset="0"/>
              </a:rPr>
              <a:t>порушення</a:t>
            </a:r>
            <a:r>
              <a:rPr lang="ru-RU" sz="1800" spc="-5" dirty="0">
                <a:latin typeface="Arial" panose="020B0604020202020204" pitchFamily="34" charset="0"/>
                <a:ea typeface="Calibri" panose="020F0502020204030204" pitchFamily="34" charset="0"/>
              </a:rPr>
              <a:t> </a:t>
            </a:r>
            <a:r>
              <a:rPr lang="ru-RU" sz="1800" spc="-10" dirty="0" err="1">
                <a:latin typeface="Arial" panose="020B0604020202020204" pitchFamily="34" charset="0"/>
                <a:ea typeface="Calibri" panose="020F0502020204030204" pitchFamily="34" charset="0"/>
              </a:rPr>
              <a:t>дисципліни</a:t>
            </a:r>
            <a:r>
              <a:rPr lang="ru-RU" sz="1800" spc="10" dirty="0">
                <a:latin typeface="Arial" panose="020B0604020202020204" pitchFamily="34" charset="0"/>
                <a:ea typeface="Calibri" panose="020F0502020204030204" pitchFamily="34" charset="0"/>
              </a:rPr>
              <a:t> </a:t>
            </a:r>
            <a:r>
              <a:rPr lang="ru-RU" sz="1800" dirty="0">
                <a:latin typeface="Arial" panose="020B0604020202020204" pitchFamily="34" charset="0"/>
                <a:ea typeface="Calibri" panose="020F0502020204030204" pitchFamily="34" charset="0"/>
              </a:rPr>
              <a:t>в</a:t>
            </a:r>
            <a:r>
              <a:rPr lang="ru-RU" sz="1800" spc="-15" dirty="0">
                <a:latin typeface="Arial" panose="020B0604020202020204" pitchFamily="34" charset="0"/>
                <a:ea typeface="Calibri" panose="020F0502020204030204" pitchFamily="34" charset="0"/>
              </a:rPr>
              <a:t> </a:t>
            </a:r>
            <a:r>
              <a:rPr lang="ru-RU" sz="1800" spc="-10" dirty="0" err="1">
                <a:latin typeface="Arial" panose="020B0604020202020204" pitchFamily="34" charset="0"/>
                <a:ea typeface="Calibri" panose="020F0502020204030204" pitchFamily="34" charset="0"/>
              </a:rPr>
              <a:t>академічній</a:t>
            </a:r>
            <a:r>
              <a:rPr lang="ru-RU" sz="1800" spc="10" dirty="0">
                <a:latin typeface="Arial" panose="020B0604020202020204" pitchFamily="34" charset="0"/>
                <a:ea typeface="Calibri" panose="020F0502020204030204" pitchFamily="34" charset="0"/>
              </a:rPr>
              <a:t> </a:t>
            </a:r>
            <a:r>
              <a:rPr lang="ru-RU" sz="1800" spc="-10" dirty="0" err="1">
                <a:latin typeface="Arial" panose="020B0604020202020204" pitchFamily="34" charset="0"/>
                <a:ea typeface="Calibri" panose="020F0502020204030204" pitchFamily="34" charset="0"/>
              </a:rPr>
              <a:t>групі</a:t>
            </a:r>
            <a:r>
              <a:rPr lang="ru-RU" sz="1800" spc="-10" dirty="0">
                <a:latin typeface="Arial" panose="020B0604020202020204" pitchFamily="34" charset="0"/>
                <a:ea typeface="Calibri" panose="020F0502020204030204" pitchFamily="34" charset="0"/>
              </a:rPr>
              <a:t>;</a:t>
            </a:r>
            <a:endParaRPr lang="uk-UA" sz="1800" dirty="0"/>
          </a:p>
        </p:txBody>
      </p:sp>
      <p:sp>
        <p:nvSpPr>
          <p:cNvPr id="3" name="Номер слайда 2"/>
          <p:cNvSpPr>
            <a:spLocks noGrp="1"/>
          </p:cNvSpPr>
          <p:nvPr>
            <p:ph type="sldNum" sz="quarter" idx="12"/>
          </p:nvPr>
        </p:nvSpPr>
        <p:spPr/>
        <p:txBody>
          <a:bodyPr/>
          <a:lstStyle/>
          <a:p>
            <a:fld id="{FE2FC2E5-4E2C-46F9-A2E7-C822CE0557D5}" type="slidenum">
              <a:rPr lang="ru-RU" altLang="ru-RU" smtClean="0"/>
              <a:pPr/>
              <a:t>17</a:t>
            </a:fld>
            <a:endParaRPr lang="ru-RU" altLang="ru-RU"/>
          </a:p>
        </p:txBody>
      </p:sp>
    </p:spTree>
    <p:extLst>
      <p:ext uri="{BB962C8B-B14F-4D97-AF65-F5344CB8AC3E}">
        <p14:creationId xmlns:p14="http://schemas.microsoft.com/office/powerpoint/2010/main" val="327651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888274"/>
            <a:ext cx="8915400" cy="3283132"/>
          </a:xfrm>
          <a:solidFill>
            <a:srgbClr val="FFC000"/>
          </a:solidFill>
        </p:spPr>
        <p:txBody>
          <a:bodyPr/>
          <a:lstStyle/>
          <a:p>
            <a:pPr marR="74295" lvl="0" indent="450000" algn="l">
              <a:spcAft>
                <a:spcPts val="0"/>
              </a:spcAft>
              <a:tabLst>
                <a:tab pos="668655" algn="l"/>
              </a:tabLst>
            </a:pP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інформувати</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dirty="0">
                <a:latin typeface="Arial" panose="020B0604020202020204" pitchFamily="34" charset="0"/>
                <a:ea typeface="Times New Roman" panose="02020603050405020304" pitchFamily="18" charset="0"/>
                <a:cs typeface="Times New Roman" panose="02020603050405020304" pitchFamily="18" charset="0"/>
              </a:rPr>
              <a:t>у</a:t>
            </a:r>
            <a:r>
              <a:rPr lang="ru-RU" sz="1800" b="1" i="1" spc="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разі</a:t>
            </a:r>
            <a:r>
              <a:rPr lang="ru-RU" sz="1800" b="1" i="1" spc="20"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cs typeface="Times New Roman" panose="02020603050405020304" pitchFamily="18" charset="0"/>
              </a:rPr>
              <a:t>необхідності</a:t>
            </a:r>
            <a:r>
              <a:rPr lang="ru-RU" sz="1800" b="1" i="1" spc="15" dirty="0">
                <a:latin typeface="Arial" panose="020B0604020202020204" pitchFamily="34" charset="0"/>
                <a:ea typeface="Times New Roman" panose="02020603050405020304" pitchFamily="18" charset="0"/>
                <a:cs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cs typeface="Times New Roman" panose="02020603050405020304" pitchFamily="18" charset="0"/>
              </a:rPr>
              <a:t>батьків</a:t>
            </a:r>
            <a:r>
              <a:rPr lang="ru-RU" sz="1800" b="1" i="1" spc="20"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a:latin typeface="Arial" panose="020B0604020202020204" pitchFamily="34" charset="0"/>
                <a:ea typeface="Times New Roman" panose="02020603050405020304" pitchFamily="18" charset="0"/>
                <a:cs typeface="Times New Roman" panose="02020603050405020304" pitchFamily="18" charset="0"/>
              </a:rPr>
              <a:t>та</a:t>
            </a:r>
            <a:r>
              <a:rPr lang="ru-RU" sz="1800" spc="2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керівників</a:t>
            </a:r>
            <a:r>
              <a:rPr lang="ru-RU" sz="1800" spc="25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підприємств</a:t>
            </a:r>
            <a:r>
              <a:rPr lang="ru-RU" sz="1800" spc="-5" dirty="0">
                <a:latin typeface="Arial" panose="020B0604020202020204" pitchFamily="34" charset="0"/>
                <a:ea typeface="Times New Roman" panose="02020603050405020304" pitchFamily="18" charset="0"/>
                <a:cs typeface="Times New Roman" panose="02020603050405020304" pitchFamily="18" charset="0"/>
              </a:rPr>
              <a:t>,</a:t>
            </a:r>
            <a:r>
              <a:rPr lang="ru-RU" sz="1800" spc="25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установ</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ru-RU" sz="1800" spc="28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організацій</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ru-RU" sz="1800" spc="255"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err="1">
                <a:latin typeface="Arial" panose="020B0604020202020204" pitchFamily="34" charset="0"/>
                <a:ea typeface="Times New Roman" panose="02020603050405020304" pitchFamily="18" charset="0"/>
                <a:cs typeface="Times New Roman" panose="02020603050405020304" pitchFamily="18" charset="0"/>
              </a:rPr>
              <a:t>які</a:t>
            </a:r>
            <a:r>
              <a:rPr lang="ru-RU" sz="1800" spc="25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сплачують</a:t>
            </a:r>
            <a:r>
              <a:rPr lang="ru-RU" sz="1800" spc="255" dirty="0">
                <a:latin typeface="Arial" panose="020B0604020202020204" pitchFamily="34" charset="0"/>
                <a:ea typeface="Times New Roman" panose="02020603050405020304" pitchFamily="18" charset="0"/>
                <a:cs typeface="Times New Roman" panose="02020603050405020304" pitchFamily="18" charset="0"/>
              </a:rPr>
              <a:t> </a:t>
            </a:r>
            <a:r>
              <a:rPr lang="ru-RU" sz="1800" dirty="0">
                <a:latin typeface="Arial" panose="020B0604020202020204" pitchFamily="34" charset="0"/>
                <a:ea typeface="Times New Roman" panose="02020603050405020304" pitchFamily="18" charset="0"/>
                <a:cs typeface="Times New Roman" panose="02020603050405020304" pitchFamily="18" charset="0"/>
              </a:rPr>
              <a:t>за</a:t>
            </a:r>
            <a:r>
              <a:rPr lang="ru-RU" sz="1800" spc="28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навчання</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ru-RU" sz="1800" spc="27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a:latin typeface="Arial" panose="020B0604020202020204" pitchFamily="34" charset="0"/>
                <a:ea typeface="Times New Roman" panose="02020603050405020304" pitchFamily="18" charset="0"/>
                <a:cs typeface="Times New Roman" panose="02020603050405020304" pitchFamily="18" charset="0"/>
              </a:rPr>
              <a:t>про</a:t>
            </a:r>
            <a:r>
              <a:rPr lang="ru-RU" sz="1800" spc="215"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якість</a:t>
            </a:r>
            <a:r>
              <a:rPr lang="ru-RU" sz="1800" spc="16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навчання</a:t>
            </a:r>
            <a:r>
              <a:rPr lang="ru-RU" sz="1800" spc="160"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a:latin typeface="Arial" panose="020B0604020202020204" pitchFamily="34" charset="0"/>
                <a:ea typeface="Times New Roman" panose="02020603050405020304" pitchFamily="18" charset="0"/>
                <a:cs typeface="Times New Roman" panose="02020603050405020304" pitchFamily="18" charset="0"/>
              </a:rPr>
              <a:t>та</a:t>
            </a:r>
            <a:r>
              <a:rPr lang="ru-RU" sz="1800" spc="14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дисципліну</a:t>
            </a:r>
            <a:r>
              <a:rPr lang="ru-RU" sz="1800" spc="15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поведінку</a:t>
            </a:r>
            <a:r>
              <a:rPr lang="ru-RU" sz="1800" spc="-10" dirty="0">
                <a:latin typeface="Arial" panose="020B0604020202020204" pitchFamily="34" charset="0"/>
                <a:ea typeface="Times New Roman" panose="02020603050405020304" pitchFamily="18" charset="0"/>
                <a:cs typeface="Times New Roman" panose="02020603050405020304" pitchFamily="18" charset="0"/>
              </a:rPr>
              <a:t>)</a:t>
            </a:r>
            <a:r>
              <a:rPr lang="ru-RU" sz="1800" spc="17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a:latin typeface="Arial" panose="020B0604020202020204" pitchFamily="34" charset="0"/>
                <a:ea typeface="Times New Roman" panose="02020603050405020304" pitchFamily="18" charset="0"/>
                <a:cs typeface="Times New Roman" panose="02020603050405020304" pitchFamily="18" charset="0"/>
              </a:rPr>
              <a:t>студента</a:t>
            </a:r>
            <a:r>
              <a:rPr lang="ru-RU" sz="1800" spc="175" dirty="0">
                <a:latin typeface="Arial" panose="020B0604020202020204" pitchFamily="34" charset="0"/>
                <a:ea typeface="Times New Roman" panose="02020603050405020304" pitchFamily="18" charset="0"/>
                <a:cs typeface="Times New Roman" panose="02020603050405020304" pitchFamily="18" charset="0"/>
              </a:rPr>
              <a:t> </a:t>
            </a:r>
            <a:r>
              <a:rPr lang="ru-RU" sz="1800" spc="-15" dirty="0">
                <a:latin typeface="Arial" panose="020B0604020202020204" pitchFamily="34" charset="0"/>
                <a:ea typeface="Times New Roman" panose="02020603050405020304" pitchFamily="18" charset="0"/>
                <a:cs typeface="Times New Roman" panose="02020603050405020304" pitchFamily="18" charset="0"/>
              </a:rPr>
              <a:t>та</a:t>
            </a:r>
            <a:r>
              <a:rPr lang="ru-RU" sz="1800" spc="180" dirty="0">
                <a:latin typeface="Arial" panose="020B0604020202020204" pitchFamily="34" charset="0"/>
                <a:ea typeface="Times New Roman" panose="02020603050405020304" pitchFamily="18" charset="0"/>
                <a:cs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cs typeface="Times New Roman" panose="02020603050405020304" pitchFamily="18" charset="0"/>
              </a:rPr>
              <a:t>інші</a:t>
            </a:r>
            <a:r>
              <a:rPr lang="ru-RU" sz="1800" spc="31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cs typeface="Times New Roman" panose="02020603050405020304" pitchFamily="18" charset="0"/>
              </a:rPr>
              <a:t>обов’язки</a:t>
            </a:r>
            <a:r>
              <a:rPr lang="ru-RU" sz="1800" spc="-5" dirty="0">
                <a:latin typeface="Arial" panose="020B0604020202020204" pitchFamily="34" charset="0"/>
                <a:ea typeface="Times New Roman" panose="02020603050405020304" pitchFamily="18" charset="0"/>
                <a:cs typeface="Times New Roman" panose="02020603050405020304" pitchFamily="18" charset="0"/>
              </a:rPr>
              <a:t>; </a:t>
            </a:r>
            <a:r>
              <a:rPr lang="ru-RU" sz="1800" spc="-5" dirty="0" smtClean="0">
                <a:latin typeface="Arial" panose="020B0604020202020204" pitchFamily="34" charset="0"/>
                <a:ea typeface="Times New Roman" panose="02020603050405020304" pitchFamily="18" charset="0"/>
                <a:cs typeface="Times New Roman" panose="02020603050405020304" pitchFamily="18" charset="0"/>
              </a:rPr>
              <a:t/>
            </a:r>
            <a:br>
              <a:rPr lang="ru-RU" sz="1800" spc="-5" dirty="0" smtClean="0">
                <a:latin typeface="Arial" panose="020B0604020202020204" pitchFamily="34" charset="0"/>
                <a:ea typeface="Times New Roman" panose="02020603050405020304" pitchFamily="18" charset="0"/>
                <a:cs typeface="Times New Roman" panose="02020603050405020304" pitchFamily="18" charset="0"/>
              </a:rPr>
            </a:br>
            <a:r>
              <a:rPr lang="uk-UA" sz="1800" dirty="0">
                <a:latin typeface="Calibri" panose="020F0502020204030204" pitchFamily="34" charset="0"/>
                <a:ea typeface="Times New Roman" panose="02020603050405020304" pitchFamily="18" charset="0"/>
                <a:cs typeface="Times New Roman" panose="02020603050405020304" pitchFamily="18" charset="0"/>
              </a:rPr>
              <a:t/>
            </a:r>
            <a:br>
              <a:rPr lang="uk-UA" sz="1800" dirty="0">
                <a:latin typeface="Calibri" panose="020F0502020204030204" pitchFamily="34" charset="0"/>
                <a:ea typeface="Times New Roman" panose="02020603050405020304" pitchFamily="18" charset="0"/>
                <a:cs typeface="Times New Roman" panose="02020603050405020304" pitchFamily="18" charset="0"/>
              </a:rPr>
            </a:br>
            <a:r>
              <a:rPr lang="ru-RU" sz="1800" b="1" i="1" dirty="0">
                <a:latin typeface="Arial" panose="020B0604020202020204" pitchFamily="34" charset="0"/>
                <a:ea typeface="Times New Roman" panose="02020603050405020304" pitchFamily="18" charset="0"/>
              </a:rPr>
              <a:t>бути</a:t>
            </a:r>
            <a:r>
              <a:rPr lang="ru-RU" sz="1800" b="1" i="1" spc="65"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обізнаним</a:t>
            </a:r>
            <a:r>
              <a:rPr lang="ru-RU" sz="1800" b="1" i="1" spc="55" dirty="0">
                <a:latin typeface="Arial" panose="020B0604020202020204" pitchFamily="34" charset="0"/>
                <a:ea typeface="Times New Roman" panose="02020603050405020304" pitchFamily="18" charset="0"/>
              </a:rPr>
              <a:t> </a:t>
            </a:r>
            <a:r>
              <a:rPr lang="ru-RU" sz="1800" b="1" i="1" spc="-5" dirty="0">
                <a:latin typeface="Arial" panose="020B0604020202020204" pitchFamily="34" charset="0"/>
                <a:ea typeface="Times New Roman" panose="02020603050405020304" pitchFamily="18" charset="0"/>
              </a:rPr>
              <a:t>про</a:t>
            </a:r>
            <a:r>
              <a:rPr lang="ru-RU" sz="1800" b="1" i="1" spc="70" dirty="0">
                <a:latin typeface="Arial" panose="020B0604020202020204" pitchFamily="34" charset="0"/>
                <a:ea typeface="Times New Roman" panose="02020603050405020304" pitchFamily="18" charset="0"/>
              </a:rPr>
              <a:t> </a:t>
            </a:r>
            <a:r>
              <a:rPr lang="ru-RU" sz="1800" b="1" i="1" spc="-5" dirty="0">
                <a:latin typeface="Arial" panose="020B0604020202020204" pitchFamily="34" charset="0"/>
                <a:ea typeface="Times New Roman" panose="02020603050405020304" pitchFamily="18" charset="0"/>
              </a:rPr>
              <a:t>будь-</a:t>
            </a:r>
            <a:r>
              <a:rPr lang="ru-RU" sz="1800" b="1" i="1" spc="-5" dirty="0" err="1">
                <a:latin typeface="Arial" panose="020B0604020202020204" pitchFamily="34" charset="0"/>
                <a:ea typeface="Times New Roman" panose="02020603050405020304" pitchFamily="18" charset="0"/>
              </a:rPr>
              <a:t>які</a:t>
            </a:r>
            <a:r>
              <a:rPr lang="ru-RU" sz="1800" b="1" i="1" spc="65" dirty="0">
                <a:latin typeface="Arial" panose="020B0604020202020204" pitchFamily="34" charset="0"/>
                <a:ea typeface="Times New Roman" panose="02020603050405020304" pitchFamily="18" charset="0"/>
              </a:rPr>
              <a:t> </a:t>
            </a:r>
            <a:r>
              <a:rPr lang="ru-RU" sz="1800" b="1" i="1" spc="-10" dirty="0" err="1">
                <a:latin typeface="Arial" panose="020B0604020202020204" pitchFamily="34" charset="0"/>
                <a:ea typeface="Times New Roman" panose="02020603050405020304" pitchFamily="18" charset="0"/>
              </a:rPr>
              <a:t>проблеми</a:t>
            </a:r>
            <a:r>
              <a:rPr lang="ru-RU" sz="1800" b="1" i="1" spc="45" dirty="0">
                <a:latin typeface="Arial" panose="020B0604020202020204" pitchFamily="34" charset="0"/>
                <a:ea typeface="Times New Roman" panose="02020603050405020304" pitchFamily="18" charset="0"/>
              </a:rPr>
              <a:t> </a:t>
            </a:r>
            <a:r>
              <a:rPr lang="ru-RU" sz="1800" b="1" i="1" spc="-5" dirty="0" err="1">
                <a:latin typeface="Arial" panose="020B0604020202020204" pitchFamily="34" charset="0"/>
                <a:ea typeface="Times New Roman" panose="02020603050405020304" pitchFamily="18" charset="0"/>
              </a:rPr>
              <a:t>студентів</a:t>
            </a:r>
            <a:r>
              <a:rPr lang="ru-RU" sz="1800" spc="-5" dirty="0">
                <a:latin typeface="Arial" panose="020B0604020202020204" pitchFamily="34" charset="0"/>
                <a:ea typeface="Times New Roman" panose="02020603050405020304" pitchFamily="18" charset="0"/>
              </a:rPr>
              <a:t>,</a:t>
            </a:r>
            <a:r>
              <a:rPr lang="ru-RU" sz="1800" spc="60" dirty="0">
                <a:latin typeface="Arial" panose="020B0604020202020204" pitchFamily="34" charset="0"/>
                <a:ea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rPr>
              <a:t>пов’язані</a:t>
            </a:r>
            <a:r>
              <a:rPr lang="ru-RU" sz="1800" spc="205" dirty="0">
                <a:latin typeface="Arial" panose="020B0604020202020204" pitchFamily="34" charset="0"/>
                <a:ea typeface="Times New Roman" panose="02020603050405020304" pitchFamily="18" charset="0"/>
              </a:rPr>
              <a:t> </a:t>
            </a:r>
            <a:r>
              <a:rPr lang="ru-RU" sz="1800" dirty="0">
                <a:latin typeface="Arial" panose="020B0604020202020204" pitchFamily="34" charset="0"/>
                <a:ea typeface="Times New Roman" panose="02020603050405020304" pitchFamily="18" charset="0"/>
              </a:rPr>
              <a:t>з</a:t>
            </a:r>
            <a:r>
              <a:rPr lang="ru-RU" sz="1800" spc="85" dirty="0">
                <a:latin typeface="Arial" panose="020B0604020202020204" pitchFamily="34" charset="0"/>
                <a:ea typeface="Times New Roman" panose="02020603050405020304" pitchFamily="18" charset="0"/>
              </a:rPr>
              <a:t> </a:t>
            </a:r>
            <a:r>
              <a:rPr lang="ru-RU" sz="1800" spc="-15" dirty="0" err="1">
                <a:latin typeface="Arial" panose="020B0604020202020204" pitchFamily="34" charset="0"/>
                <a:ea typeface="Times New Roman" panose="02020603050405020304" pitchFamily="18" charset="0"/>
              </a:rPr>
              <a:t>їхнім</a:t>
            </a:r>
            <a:r>
              <a:rPr lang="ru-RU" sz="1800" spc="85" dirty="0">
                <a:latin typeface="Arial" panose="020B0604020202020204" pitchFamily="34" charset="0"/>
                <a:ea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rPr>
              <a:t>здоров’ям</a:t>
            </a:r>
            <a:r>
              <a:rPr lang="ru-RU" sz="1800" spc="70" dirty="0">
                <a:latin typeface="Arial" panose="020B0604020202020204" pitchFamily="34" charset="0"/>
                <a:ea typeface="Times New Roman" panose="02020603050405020304" pitchFamily="18" charset="0"/>
              </a:rPr>
              <a:t> </a:t>
            </a:r>
            <a:r>
              <a:rPr lang="ru-RU" sz="1800" dirty="0">
                <a:latin typeface="Arial" panose="020B0604020202020204" pitchFamily="34" charset="0"/>
                <a:ea typeface="Times New Roman" panose="02020603050405020304" pitchFamily="18" charset="0"/>
              </a:rPr>
              <a:t>і</a:t>
            </a:r>
            <a:r>
              <a:rPr lang="ru-RU" sz="1800" spc="60" dirty="0">
                <a:latin typeface="Arial" panose="020B0604020202020204" pitchFamily="34" charset="0"/>
                <a:ea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rPr>
              <a:t>безпекою</a:t>
            </a:r>
            <a:r>
              <a:rPr lang="ru-RU" sz="1800" spc="-10" dirty="0">
                <a:latin typeface="Arial" panose="020B0604020202020204" pitchFamily="34" charset="0"/>
                <a:ea typeface="Times New Roman" panose="02020603050405020304" pitchFamily="18" charset="0"/>
              </a:rPr>
              <a:t>,</a:t>
            </a:r>
            <a:r>
              <a:rPr lang="ru-RU" sz="1800" spc="70" dirty="0">
                <a:latin typeface="Arial" panose="020B0604020202020204" pitchFamily="34" charset="0"/>
                <a:ea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rPr>
              <a:t>питаннями</a:t>
            </a:r>
            <a:r>
              <a:rPr lang="ru-RU" sz="1800" spc="60" dirty="0">
                <a:latin typeface="Arial" panose="020B0604020202020204" pitchFamily="34" charset="0"/>
                <a:ea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rPr>
              <a:t>матеріального</a:t>
            </a:r>
            <a:r>
              <a:rPr lang="ru-RU" sz="1800" spc="60" dirty="0">
                <a:latin typeface="Arial" panose="020B0604020202020204" pitchFamily="34" charset="0"/>
                <a:ea typeface="Times New Roman" panose="02020603050405020304" pitchFamily="18" charset="0"/>
              </a:rPr>
              <a:t> </a:t>
            </a:r>
            <a:r>
              <a:rPr lang="ru-RU" sz="1800" spc="-10" dirty="0">
                <a:latin typeface="Arial" panose="020B0604020202020204" pitchFamily="34" charset="0"/>
                <a:ea typeface="Times New Roman" panose="02020603050405020304" pitchFamily="18" charset="0"/>
              </a:rPr>
              <a:t>стану</a:t>
            </a:r>
            <a:r>
              <a:rPr lang="ru-RU" sz="1800" spc="60" dirty="0">
                <a:latin typeface="Arial" panose="020B0604020202020204" pitchFamily="34" charset="0"/>
                <a:ea typeface="Times New Roman" panose="02020603050405020304" pitchFamily="18" charset="0"/>
              </a:rPr>
              <a:t> </a:t>
            </a:r>
            <a:r>
              <a:rPr lang="ru-RU" sz="1800" spc="-15" dirty="0">
                <a:latin typeface="Arial" panose="020B0604020202020204" pitchFamily="34" charset="0"/>
                <a:ea typeface="Times New Roman" panose="02020603050405020304" pitchFamily="18" charset="0"/>
              </a:rPr>
              <a:t>та</a:t>
            </a:r>
            <a:r>
              <a:rPr lang="ru-RU" sz="1800" spc="195" dirty="0">
                <a:latin typeface="Arial" panose="020B0604020202020204" pitchFamily="34" charset="0"/>
                <a:ea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rPr>
              <a:t>вирішувати</a:t>
            </a:r>
            <a:r>
              <a:rPr lang="ru-RU" sz="1800" spc="10" dirty="0">
                <a:latin typeface="Arial" panose="020B0604020202020204" pitchFamily="34" charset="0"/>
                <a:ea typeface="Times New Roman" panose="02020603050405020304" pitchFamily="18" charset="0"/>
              </a:rPr>
              <a:t> </a:t>
            </a:r>
            <a:r>
              <a:rPr lang="ru-RU" sz="1800" spc="-15" dirty="0" err="1">
                <a:latin typeface="Arial" panose="020B0604020202020204" pitchFamily="34" charset="0"/>
                <a:ea typeface="Times New Roman" panose="02020603050405020304" pitchFamily="18" charset="0"/>
              </a:rPr>
              <a:t>їх</a:t>
            </a:r>
            <a:r>
              <a:rPr lang="ru-RU" sz="1800" spc="-10" dirty="0">
                <a:latin typeface="Arial" panose="020B0604020202020204" pitchFamily="34" charset="0"/>
                <a:ea typeface="Times New Roman" panose="02020603050405020304" pitchFamily="18" charset="0"/>
              </a:rPr>
              <a:t> </a:t>
            </a:r>
            <a:r>
              <a:rPr lang="ru-RU" sz="1800" dirty="0">
                <a:latin typeface="Arial" panose="020B0604020202020204" pitchFamily="34" charset="0"/>
                <a:ea typeface="Times New Roman" panose="02020603050405020304" pitchFamily="18" charset="0"/>
              </a:rPr>
              <a:t>з</a:t>
            </a:r>
            <a:r>
              <a:rPr lang="ru-RU" sz="1800" spc="10" dirty="0">
                <a:latin typeface="Arial" panose="020B0604020202020204" pitchFamily="34" charset="0"/>
                <a:ea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rPr>
              <a:t>завідувачем</a:t>
            </a:r>
            <a:r>
              <a:rPr lang="ru-RU" sz="1800" spc="-5" dirty="0">
                <a:latin typeface="Arial" panose="020B0604020202020204" pitchFamily="34" charset="0"/>
                <a:ea typeface="Times New Roman" panose="02020603050405020304" pitchFamily="18" charset="0"/>
              </a:rPr>
              <a:t> </a:t>
            </a:r>
            <a:r>
              <a:rPr lang="ru-RU" sz="1800" spc="-10" dirty="0" err="1">
                <a:latin typeface="Arial" panose="020B0604020202020204" pitchFamily="34" charset="0"/>
                <a:ea typeface="Times New Roman" panose="02020603050405020304" pitchFamily="18" charset="0"/>
              </a:rPr>
              <a:t>відділення</a:t>
            </a:r>
            <a:r>
              <a:rPr lang="ru-RU" sz="1800" spc="-5" dirty="0">
                <a:latin typeface="Arial" panose="020B0604020202020204" pitchFamily="34" charset="0"/>
                <a:ea typeface="Times New Roman" panose="02020603050405020304" pitchFamily="18" charset="0"/>
              </a:rPr>
              <a:t> </a:t>
            </a:r>
            <a:r>
              <a:rPr lang="ru-RU" sz="1800" spc="-5" dirty="0" err="1">
                <a:latin typeface="Arial" panose="020B0604020202020204" pitchFamily="34" charset="0"/>
                <a:ea typeface="Times New Roman" panose="02020603050405020304" pitchFamily="18" charset="0"/>
              </a:rPr>
              <a:t>або</a:t>
            </a:r>
            <a:r>
              <a:rPr lang="ru-RU" sz="1800" spc="-10" dirty="0">
                <a:latin typeface="Arial" panose="020B0604020202020204" pitchFamily="34" charset="0"/>
                <a:ea typeface="Times New Roman" panose="02020603050405020304" pitchFamily="18" charset="0"/>
              </a:rPr>
              <a:t> деканом.</a:t>
            </a:r>
            <a:endParaRPr lang="uk-UA" sz="1800" dirty="0"/>
          </a:p>
        </p:txBody>
      </p:sp>
      <p:sp>
        <p:nvSpPr>
          <p:cNvPr id="3" name="Номер слайда 2"/>
          <p:cNvSpPr>
            <a:spLocks noGrp="1"/>
          </p:cNvSpPr>
          <p:nvPr>
            <p:ph type="sldNum" sz="quarter" idx="12"/>
          </p:nvPr>
        </p:nvSpPr>
        <p:spPr/>
        <p:txBody>
          <a:bodyPr/>
          <a:lstStyle/>
          <a:p>
            <a:fld id="{FE2FC2E5-4E2C-46F9-A2E7-C822CE0557D5}" type="slidenum">
              <a:rPr lang="ru-RU" altLang="ru-RU" smtClean="0"/>
              <a:pPr/>
              <a:t>18</a:t>
            </a:fld>
            <a:endParaRPr lang="ru-RU" altLang="ru-RU"/>
          </a:p>
        </p:txBody>
      </p:sp>
    </p:spTree>
    <p:extLst>
      <p:ext uri="{BB962C8B-B14F-4D97-AF65-F5344CB8AC3E}">
        <p14:creationId xmlns:p14="http://schemas.microsoft.com/office/powerpoint/2010/main" val="2558840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3332" y="3908207"/>
            <a:ext cx="6386512" cy="1569660"/>
          </a:xfrm>
          <a:prstGeom prst="rect">
            <a:avLst/>
          </a:prstGeom>
          <a:solidFill>
            <a:srgbClr val="FFC000"/>
          </a:solidFill>
        </p:spPr>
        <p:txBody>
          <a:bodyPr wrap="square">
            <a:spAutoFit/>
          </a:bodyPr>
          <a:lstStyle/>
          <a:p>
            <a:r>
              <a:rPr lang="ru-RU" sz="1600" b="1" spc="-10" dirty="0">
                <a:latin typeface="Arial" panose="020B0604020202020204" pitchFamily="34" charset="0"/>
                <a:ea typeface="Calibri" panose="020F0502020204030204" pitchFamily="34" charset="0"/>
              </a:rPr>
              <a:t>«У</a:t>
            </a:r>
            <a:r>
              <a:rPr lang="ru-RU" sz="1600" b="1" spc="145" dirty="0">
                <a:latin typeface="Arial" panose="020B0604020202020204" pitchFamily="34" charset="0"/>
                <a:ea typeface="Calibri" panose="020F0502020204030204" pitchFamily="34" charset="0"/>
              </a:rPr>
              <a:t> </a:t>
            </a:r>
            <a:r>
              <a:rPr lang="ru-RU" sz="1600" b="1" spc="-5" dirty="0" err="1">
                <a:latin typeface="Arial" panose="020B0604020202020204" pitchFamily="34" charset="0"/>
                <a:ea typeface="Calibri" panose="020F0502020204030204" pitchFamily="34" charset="0"/>
              </a:rPr>
              <a:t>справжнього</a:t>
            </a:r>
            <a:r>
              <a:rPr lang="ru-RU" sz="1600" b="1" spc="125" dirty="0">
                <a:latin typeface="Arial" panose="020B0604020202020204" pitchFamily="34" charset="0"/>
                <a:ea typeface="Calibri" panose="020F0502020204030204" pitchFamily="34" charset="0"/>
              </a:rPr>
              <a:t> </a:t>
            </a:r>
            <a:r>
              <a:rPr lang="ru-RU" sz="1600" b="1" spc="-5" dirty="0">
                <a:latin typeface="Arial" panose="020B0604020202020204" pitchFamily="34" charset="0"/>
                <a:ea typeface="Calibri" panose="020F0502020204030204" pitchFamily="34" charset="0"/>
              </a:rPr>
              <a:t>педагога</a:t>
            </a:r>
            <a:r>
              <a:rPr lang="ru-RU" sz="1600" b="1" spc="140" dirty="0">
                <a:latin typeface="Arial" panose="020B0604020202020204" pitchFamily="34" charset="0"/>
                <a:ea typeface="Calibri" panose="020F0502020204030204" pitchFamily="34" charset="0"/>
              </a:rPr>
              <a:t> </a:t>
            </a:r>
            <a:r>
              <a:rPr lang="ru-RU" sz="1600" b="1" dirty="0">
                <a:latin typeface="Arial" panose="020B0604020202020204" pitchFamily="34" charset="0"/>
                <a:ea typeface="Calibri" panose="020F0502020204030204" pitchFamily="34" charset="0"/>
              </a:rPr>
              <a:t>—</a:t>
            </a:r>
            <a:r>
              <a:rPr lang="ru-RU" sz="1600" b="1" spc="150"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найважче</a:t>
            </a:r>
            <a:r>
              <a:rPr lang="ru-RU" sz="1600" b="1" spc="130" dirty="0">
                <a:latin typeface="Arial" panose="020B0604020202020204" pitchFamily="34" charset="0"/>
                <a:ea typeface="Calibri" panose="020F0502020204030204" pitchFamily="34" charset="0"/>
              </a:rPr>
              <a:t> </a:t>
            </a:r>
            <a:r>
              <a:rPr lang="ru-RU" sz="1600" b="1" dirty="0">
                <a:latin typeface="Arial" panose="020B0604020202020204" pitchFamily="34" charset="0"/>
                <a:ea typeface="Calibri" panose="020F0502020204030204" pitchFamily="34" charset="0"/>
              </a:rPr>
              <a:t>і</a:t>
            </a:r>
            <a:r>
              <a:rPr lang="ru-RU" sz="1600" b="1" spc="150"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найрадісніше</a:t>
            </a:r>
            <a:r>
              <a:rPr lang="ru-RU" sz="1600" b="1" spc="15"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життя</a:t>
            </a:r>
            <a:r>
              <a:rPr lang="ru-RU" sz="1600" b="1" spc="-10" dirty="0">
                <a:latin typeface="Arial" panose="020B0604020202020204" pitchFamily="34" charset="0"/>
                <a:ea typeface="Calibri" panose="020F0502020204030204" pitchFamily="34" charset="0"/>
              </a:rPr>
              <a:t>,</a:t>
            </a:r>
            <a:r>
              <a:rPr lang="ru-RU" sz="1600" b="1" spc="40" dirty="0">
                <a:latin typeface="Arial" panose="020B0604020202020204" pitchFamily="34" charset="0"/>
                <a:ea typeface="Calibri" panose="020F0502020204030204" pitchFamily="34" charset="0"/>
              </a:rPr>
              <a:t> </a:t>
            </a:r>
            <a:r>
              <a:rPr lang="ru-RU" sz="1600" b="1" spc="-10" dirty="0">
                <a:latin typeface="Arial" panose="020B0604020202020204" pitchFamily="34" charset="0"/>
                <a:ea typeface="Calibri" panose="020F0502020204030204" pitchFamily="34" charset="0"/>
              </a:rPr>
              <a:t>трепетно</a:t>
            </a:r>
            <a:r>
              <a:rPr lang="ru-RU" sz="1600" b="1" spc="30"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хвилююча</a:t>
            </a:r>
            <a:r>
              <a:rPr lang="ru-RU" sz="1600" b="1" spc="35" dirty="0">
                <a:latin typeface="Arial" panose="020B0604020202020204" pitchFamily="34" charset="0"/>
                <a:ea typeface="Calibri" panose="020F0502020204030204" pitchFamily="34" charset="0"/>
              </a:rPr>
              <a:t> </a:t>
            </a:r>
            <a:r>
              <a:rPr lang="ru-RU" sz="1600" b="1" dirty="0">
                <a:latin typeface="Arial" panose="020B0604020202020204" pitchFamily="34" charset="0"/>
                <a:ea typeface="Calibri" panose="020F0502020204030204" pitchFamily="34" charset="0"/>
              </a:rPr>
              <a:t>і</a:t>
            </a:r>
            <a:r>
              <a:rPr lang="ru-RU" sz="1600" b="1" spc="5" dirty="0">
                <a:latin typeface="Arial" panose="020B0604020202020204" pitchFamily="34" charset="0"/>
                <a:ea typeface="Calibri" panose="020F0502020204030204" pitchFamily="34" charset="0"/>
              </a:rPr>
              <a:t> </a:t>
            </a:r>
            <a:r>
              <a:rPr lang="ru-RU" sz="1600" b="1" spc="-5" dirty="0" err="1">
                <a:latin typeface="Arial" panose="020B0604020202020204" pitchFamily="34" charset="0"/>
                <a:ea typeface="Calibri" panose="020F0502020204030204" pitchFamily="34" charset="0"/>
              </a:rPr>
              <a:t>болісно</a:t>
            </a:r>
            <a:r>
              <a:rPr lang="ru-RU" sz="1600" b="1" spc="30" dirty="0">
                <a:latin typeface="Arial" panose="020B0604020202020204" pitchFamily="34" charset="0"/>
                <a:ea typeface="Calibri" panose="020F0502020204030204" pitchFamily="34" charset="0"/>
              </a:rPr>
              <a:t> </a:t>
            </a:r>
            <a:r>
              <a:rPr lang="ru-RU" sz="1600" b="1" spc="-10" dirty="0">
                <a:ea typeface="Calibri" panose="020F0502020204030204" pitchFamily="34" charset="0"/>
              </a:rPr>
              <a:t>складна</a:t>
            </a:r>
            <a:r>
              <a:rPr lang="ru-RU" sz="1600" b="1" spc="35"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творчість</a:t>
            </a:r>
            <a:r>
              <a:rPr lang="ru-RU" sz="1600" b="1" spc="-10" dirty="0">
                <a:latin typeface="Arial" panose="020B0604020202020204" pitchFamily="34" charset="0"/>
                <a:ea typeface="Calibri" panose="020F0502020204030204" pitchFamily="34" charset="0"/>
              </a:rPr>
              <a:t>,</a:t>
            </a:r>
            <a:r>
              <a:rPr lang="ru-RU" sz="1600" b="1" spc="395" dirty="0">
                <a:latin typeface="Arial" panose="020B0604020202020204" pitchFamily="34" charset="0"/>
                <a:ea typeface="Calibri" panose="020F0502020204030204" pitchFamily="34" charset="0"/>
              </a:rPr>
              <a:t> </a:t>
            </a:r>
            <a:r>
              <a:rPr lang="ru-RU" sz="1600" b="1" spc="-5" dirty="0" err="1">
                <a:latin typeface="Arial" panose="020B0604020202020204" pitchFamily="34" charset="0"/>
                <a:ea typeface="Calibri" panose="020F0502020204030204" pitchFamily="34" charset="0"/>
              </a:rPr>
              <a:t>незбагненно</a:t>
            </a:r>
            <a:r>
              <a:rPr lang="ru-RU" sz="1600" b="1" spc="90" dirty="0">
                <a:latin typeface="Arial" panose="020B0604020202020204" pitchFamily="34" charset="0"/>
                <a:ea typeface="Calibri" panose="020F0502020204030204" pitchFamily="34" charset="0"/>
              </a:rPr>
              <a:t> </a:t>
            </a:r>
            <a:r>
              <a:rPr lang="ru-RU" sz="1600" b="1" spc="-5" dirty="0" err="1">
                <a:latin typeface="Arial" panose="020B0604020202020204" pitchFamily="34" charset="0"/>
                <a:ea typeface="Calibri" panose="020F0502020204030204" pitchFamily="34" charset="0"/>
              </a:rPr>
              <a:t>тонкі</a:t>
            </a:r>
            <a:r>
              <a:rPr lang="ru-RU" sz="1600" b="1" spc="85" dirty="0">
                <a:latin typeface="Arial" panose="020B0604020202020204" pitchFamily="34" charset="0"/>
                <a:ea typeface="Calibri" panose="020F0502020204030204" pitchFamily="34" charset="0"/>
              </a:rPr>
              <a:t> </a:t>
            </a:r>
            <a:r>
              <a:rPr lang="ru-RU" sz="1600" b="1" dirty="0">
                <a:latin typeface="Arial" panose="020B0604020202020204" pitchFamily="34" charset="0"/>
                <a:ea typeface="Calibri" panose="020F0502020204030204" pitchFamily="34" charset="0"/>
              </a:rPr>
              <a:t>і</a:t>
            </a:r>
            <a:r>
              <a:rPr lang="ru-RU" sz="1600" b="1" spc="85"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вічно</a:t>
            </a:r>
            <a:r>
              <a:rPr lang="ru-RU" sz="1600" b="1" spc="-10"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вдосконалювані</a:t>
            </a:r>
            <a:r>
              <a:rPr lang="ru-RU" sz="1600" b="1" spc="85"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інструменти</a:t>
            </a:r>
            <a:r>
              <a:rPr lang="ru-RU" sz="1600" b="1" spc="-10" dirty="0">
                <a:latin typeface="Arial" panose="020B0604020202020204" pitchFamily="34" charset="0"/>
                <a:ea typeface="Calibri" panose="020F0502020204030204" pitchFamily="34" charset="0"/>
              </a:rPr>
              <a:t>,</a:t>
            </a:r>
            <a:r>
              <a:rPr lang="ru-RU" sz="1600" b="1" spc="80" dirty="0">
                <a:latin typeface="Arial" panose="020B0604020202020204" pitchFamily="34" charset="0"/>
                <a:ea typeface="Calibri" panose="020F0502020204030204" pitchFamily="34" charset="0"/>
              </a:rPr>
              <a:t> </a:t>
            </a:r>
            <a:r>
              <a:rPr lang="ru-RU" sz="1600" b="1" spc="-5" dirty="0" err="1">
                <a:latin typeface="Arial" panose="020B0604020202020204" pitchFamily="34" charset="0"/>
                <a:ea typeface="Calibri" panose="020F0502020204030204" pitchFamily="34" charset="0"/>
              </a:rPr>
              <a:t>якими</a:t>
            </a:r>
            <a:r>
              <a:rPr lang="ru-RU" sz="1600" b="1" spc="90" dirty="0">
                <a:latin typeface="Arial" panose="020B0604020202020204" pitchFamily="34" charset="0"/>
                <a:ea typeface="Calibri" panose="020F0502020204030204" pitchFamily="34" charset="0"/>
              </a:rPr>
              <a:t> </a:t>
            </a:r>
            <a:r>
              <a:rPr lang="ru-RU" sz="1600" b="1" spc="-15" dirty="0" err="1">
                <a:latin typeface="Arial" panose="020B0604020202020204" pitchFamily="34" charset="0"/>
                <a:ea typeface="Calibri" panose="020F0502020204030204" pitchFamily="34" charset="0"/>
              </a:rPr>
              <a:t>він</a:t>
            </a:r>
            <a:r>
              <a:rPr lang="ru-RU" sz="1600" b="1" spc="90"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діє</a:t>
            </a:r>
            <a:r>
              <a:rPr lang="ru-RU" sz="1600" b="1" spc="265" dirty="0">
                <a:latin typeface="Arial" panose="020B0604020202020204" pitchFamily="34" charset="0"/>
                <a:ea typeface="Calibri" panose="020F0502020204030204" pitchFamily="34" charset="0"/>
              </a:rPr>
              <a:t> </a:t>
            </a:r>
            <a:r>
              <a:rPr lang="ru-RU" sz="1600" b="1" dirty="0">
                <a:latin typeface="Arial" panose="020B0604020202020204" pitchFamily="34" charset="0"/>
                <a:ea typeface="Calibri" panose="020F0502020204030204" pitchFamily="34" charset="0"/>
              </a:rPr>
              <a:t>на</a:t>
            </a:r>
            <a:r>
              <a:rPr lang="ru-RU" sz="1600" b="1" spc="-5" dirty="0">
                <a:latin typeface="Arial" panose="020B0604020202020204" pitchFamily="34" charset="0"/>
                <a:ea typeface="Calibri" panose="020F0502020204030204" pitchFamily="34" charset="0"/>
              </a:rPr>
              <a:t> </a:t>
            </a:r>
            <a:r>
              <a:rPr lang="ru-RU" sz="1600" b="1" spc="-10" dirty="0" err="1">
                <a:latin typeface="Arial" panose="020B0604020202020204" pitchFamily="34" charset="0"/>
                <a:ea typeface="Calibri" panose="020F0502020204030204" pitchFamily="34" charset="0"/>
              </a:rPr>
              <a:t>людську</a:t>
            </a:r>
            <a:r>
              <a:rPr lang="ru-RU" sz="1600" b="1" spc="-10" dirty="0">
                <a:latin typeface="Arial" panose="020B0604020202020204" pitchFamily="34" charset="0"/>
                <a:ea typeface="Calibri" panose="020F0502020204030204" pitchFamily="34" charset="0"/>
              </a:rPr>
              <a:t> душу</a:t>
            </a:r>
            <a:r>
              <a:rPr lang="ru-RU" sz="1600" b="1" spc="-10" dirty="0" smtClean="0">
                <a:latin typeface="Arial" panose="020B0604020202020204" pitchFamily="34" charset="0"/>
                <a:ea typeface="Calibri" panose="020F0502020204030204" pitchFamily="34" charset="0"/>
              </a:rPr>
              <a:t>».</a:t>
            </a:r>
          </a:p>
          <a:p>
            <a:pPr algn="r"/>
            <a:endParaRPr lang="ru-RU" sz="1600" dirty="0" smtClean="0"/>
          </a:p>
          <a:p>
            <a:pPr algn="r"/>
            <a:r>
              <a:rPr lang="ru-RU" sz="1600" dirty="0" smtClean="0"/>
              <a:t>Василь </a:t>
            </a:r>
            <a:r>
              <a:rPr lang="ru-RU" sz="1600" dirty="0" err="1" smtClean="0"/>
              <a:t>Сухомлинський</a:t>
            </a:r>
            <a:endParaRPr lang="uk-UA" sz="1600" dirty="0"/>
          </a:p>
        </p:txBody>
      </p:sp>
      <p:pic>
        <p:nvPicPr>
          <p:cNvPr id="2050" name="Picture 2" descr="https://nubip.edu.ua/sites/default/files/imagecache/slide/18_09_04_narada_z_planuvanny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253" y="496388"/>
            <a:ext cx="6904025" cy="3123111"/>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fld id="{CC92A969-041E-48EE-9A2B-4825B3F9703E}" type="slidenum">
              <a:rPr lang="ru-RU" altLang="ru-RU" smtClean="0"/>
              <a:pPr/>
              <a:t>19</a:t>
            </a:fld>
            <a:endParaRPr lang="ru-RU" altLang="ru-RU"/>
          </a:p>
        </p:txBody>
      </p:sp>
      <p:pic>
        <p:nvPicPr>
          <p:cNvPr id="5" name="Рисунок 4">
            <a:extLst>
              <a:ext uri="{FF2B5EF4-FFF2-40B4-BE49-F238E27FC236}">
                <a16:creationId xmlns="" xmlns:a16="http://schemas.microsoft.com/office/drawing/2014/main" id="{283A5FB1-04A1-4893-AF57-9B270AA9E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04" y="173276"/>
            <a:ext cx="1265490" cy="1636474"/>
          </a:xfrm>
          <a:prstGeom prst="rect">
            <a:avLst/>
          </a:prstGeom>
        </p:spPr>
      </p:pic>
    </p:spTree>
    <p:extLst>
      <p:ext uri="{BB962C8B-B14F-4D97-AF65-F5344CB8AC3E}">
        <p14:creationId xmlns:p14="http://schemas.microsoft.com/office/powerpoint/2010/main" val="1539494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30" y="3563819"/>
            <a:ext cx="2946700" cy="687901"/>
          </a:xfrm>
        </p:spPr>
        <p:txBody>
          <a:bodyPr>
            <a:normAutofit fontScale="90000"/>
          </a:bodyPr>
          <a:lstStyle/>
          <a:p>
            <a:r>
              <a:rPr lang="ru-RU" altLang="uk-UA" sz="2400" i="1" dirty="0">
                <a:solidFill>
                  <a:schemeClr val="bg1"/>
                </a:solidFill>
              </a:rPr>
              <a:t>Альберт </a:t>
            </a:r>
            <a:r>
              <a:rPr lang="ru-RU" altLang="uk-UA" sz="2400" i="1" dirty="0" err="1">
                <a:solidFill>
                  <a:schemeClr val="bg1"/>
                </a:solidFill>
              </a:rPr>
              <a:t>Ейнштейн</a:t>
            </a:r>
            <a:endParaRPr lang="uk-UA" sz="2400" dirty="0">
              <a:solidFill>
                <a:schemeClr val="bg1"/>
              </a:solidFill>
            </a:endParaRPr>
          </a:p>
        </p:txBody>
      </p:sp>
      <p:sp>
        <p:nvSpPr>
          <p:cNvPr id="3" name="Объект 2"/>
          <p:cNvSpPr>
            <a:spLocks noGrp="1"/>
          </p:cNvSpPr>
          <p:nvPr>
            <p:ph idx="1"/>
          </p:nvPr>
        </p:nvSpPr>
        <p:spPr>
          <a:xfrm>
            <a:off x="3317177" y="3322681"/>
            <a:ext cx="5761673" cy="2333938"/>
          </a:xfrm>
        </p:spPr>
        <p:txBody>
          <a:bodyPr/>
          <a:lstStyle/>
          <a:p>
            <a:pPr marL="0" indent="0" algn="ctr" eaLnBrk="1" hangingPunct="1">
              <a:spcBef>
                <a:spcPct val="0"/>
              </a:spcBef>
              <a:buClrTx/>
              <a:buSzTx/>
              <a:buNone/>
              <a:defRPr/>
            </a:pPr>
            <a:r>
              <a:rPr lang="uk-UA" b="1" dirty="0">
                <a:latin typeface="Times New Roman" pitchFamily="18" charset="0"/>
              </a:rPr>
              <a:t>“ПОДАЛЬШИЙ РОЗВИТОК ЛЮДСТВА ЗАЛЕЖИТЬ ВІД МОРАЛЬНИХ ОСНОВ, А НЕ ВІД РІВНЯ ТЕХНІЧНИХ ДОСЯГНЕНЬ...”</a:t>
            </a:r>
            <a:endParaRPr lang="ru-RU" b="1" dirty="0">
              <a:latin typeface="Times New Roman" pitchFamily="18" charset="0"/>
            </a:endParaRPr>
          </a:p>
          <a:p>
            <a:endParaRPr lang="uk-UA" dirty="0"/>
          </a:p>
        </p:txBody>
      </p:sp>
      <p:pic>
        <p:nvPicPr>
          <p:cNvPr id="4" name="Picture 7" descr="Albert-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4" y="272583"/>
            <a:ext cx="2515195" cy="305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nubip.edu.ua/sites/default/files/imagecache/slide/18_09_01_den_zn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480" y="158490"/>
            <a:ext cx="5522032" cy="269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68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nubip.edu.ua/sites/default/files/imagecache/slide/18_05_22_fleshmob_nubip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2274195"/>
            <a:ext cx="3314700" cy="16148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nubip.edu.ua/sites/default/files/imagecache/slide/18_07_pogo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4353047"/>
            <a:ext cx="3498255" cy="1704278"/>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CC92A969-041E-48EE-9A2B-4825B3F9703E}" type="slidenum">
              <a:rPr lang="ru-RU" altLang="ru-RU" smtClean="0"/>
              <a:pPr/>
              <a:t>20</a:t>
            </a:fld>
            <a:endParaRPr lang="ru-RU" altLang="ru-RU"/>
          </a:p>
        </p:txBody>
      </p:sp>
      <p:sp>
        <p:nvSpPr>
          <p:cNvPr id="3" name="Прямоугольник 2"/>
          <p:cNvSpPr/>
          <p:nvPr/>
        </p:nvSpPr>
        <p:spPr>
          <a:xfrm>
            <a:off x="321005" y="887847"/>
            <a:ext cx="5624052" cy="5262979"/>
          </a:xfrm>
          <a:prstGeom prst="rect">
            <a:avLst/>
          </a:prstGeom>
          <a:solidFill>
            <a:srgbClr val="FFC000"/>
          </a:solidFill>
        </p:spPr>
        <p:txBody>
          <a:bodyPr wrap="square">
            <a:spAutoFit/>
          </a:bodyPr>
          <a:lstStyle/>
          <a:p>
            <a:pPr lvl="0">
              <a:buClr>
                <a:srgbClr val="000000"/>
              </a:buClr>
              <a:buSzPts val="2000"/>
              <a:tabLst>
                <a:tab pos="250825" algn="l"/>
              </a:tabLst>
            </a:pPr>
            <a:r>
              <a:rPr lang="uk-UA" sz="1600" dirty="0" smtClean="0">
                <a:ea typeface="Times New Roman" panose="02020603050405020304" pitchFamily="18" charset="0"/>
                <a:cs typeface="Times New Roman" panose="02020603050405020304" pitchFamily="18" charset="0"/>
              </a:rPr>
              <a:t>Так</a:t>
            </a:r>
            <a:r>
              <a:rPr lang="uk-UA" sz="1600" dirty="0">
                <a:ea typeface="Times New Roman" panose="02020603050405020304" pitchFamily="18" charset="0"/>
                <a:cs typeface="Times New Roman" panose="02020603050405020304" pitchFamily="18" charset="0"/>
              </a:rPr>
              <a:t>, люди непослідовні, нерозумні й егоїстичні.</a:t>
            </a:r>
          </a:p>
          <a:p>
            <a:r>
              <a:rPr lang="uk-UA" sz="1600" dirty="0">
                <a:solidFill>
                  <a:srgbClr val="000000"/>
                </a:solidFill>
                <a:ea typeface="Times New Roman" panose="02020603050405020304" pitchFamily="18" charset="0"/>
                <a:cs typeface="Times New Roman" panose="02020603050405020304" pitchFamily="18" charset="0"/>
              </a:rPr>
              <a:t>І </a:t>
            </a:r>
            <a:r>
              <a:rPr lang="uk-UA" sz="1600" b="1" i="1" dirty="0">
                <a:ea typeface="Times New Roman" panose="02020603050405020304" pitchFamily="18" charset="0"/>
              </a:rPr>
              <a:t>все ж люби їх!</a:t>
            </a:r>
          </a:p>
          <a:p>
            <a:pPr marR="330200" lvl="0">
              <a:buClr>
                <a:srgbClr val="000000"/>
              </a:buClr>
              <a:buSzPts val="2000"/>
              <a:tabLst>
                <a:tab pos="269240" algn="l"/>
              </a:tabLst>
            </a:pPr>
            <a:r>
              <a:rPr lang="uk-UA" sz="1600" dirty="0">
                <a:ea typeface="Times New Roman" panose="02020603050405020304" pitchFamily="18" charset="0"/>
                <a:cs typeface="Times New Roman" panose="02020603050405020304" pitchFamily="18" charset="0"/>
              </a:rPr>
              <a:t>Якщо ти робиш добро, люди звинуватять тебе в потаємній корисливості і себелюбстві.</a:t>
            </a:r>
          </a:p>
          <a:p>
            <a:r>
              <a:rPr lang="uk-UA" sz="1600" dirty="0">
                <a:solidFill>
                  <a:srgbClr val="000000"/>
                </a:solidFill>
                <a:ea typeface="Times New Roman" panose="02020603050405020304" pitchFamily="18" charset="0"/>
                <a:cs typeface="Times New Roman" panose="02020603050405020304" pitchFamily="18" charset="0"/>
              </a:rPr>
              <a:t>І </a:t>
            </a:r>
            <a:r>
              <a:rPr lang="uk-UA" sz="1600" b="1" i="1" dirty="0">
                <a:ea typeface="Times New Roman" panose="02020603050405020304" pitchFamily="18" charset="0"/>
              </a:rPr>
              <a:t>все ж твори добро!</a:t>
            </a:r>
          </a:p>
          <a:p>
            <a:pPr marR="330200" lvl="0">
              <a:buClr>
                <a:srgbClr val="000000"/>
              </a:buClr>
              <a:buSzPts val="2000"/>
              <a:tabLst>
                <a:tab pos="278130" algn="l"/>
              </a:tabLst>
            </a:pPr>
            <a:r>
              <a:rPr lang="uk-UA" sz="1600" dirty="0">
                <a:ea typeface="Times New Roman" panose="02020603050405020304" pitchFamily="18" charset="0"/>
                <a:cs typeface="Times New Roman" panose="02020603050405020304" pitchFamily="18" charset="0"/>
              </a:rPr>
              <a:t>Якщо тебе супроводжує успіх, ти наживаєш уявних і справжніх ворогів.</a:t>
            </a:r>
          </a:p>
          <a:p>
            <a:r>
              <a:rPr lang="uk-UA" sz="1600" b="1" i="1" dirty="0">
                <a:ea typeface="Times New Roman" panose="02020603050405020304" pitchFamily="18" charset="0"/>
              </a:rPr>
              <a:t>І все ж добивайся успіху!</a:t>
            </a:r>
          </a:p>
          <a:p>
            <a:pPr lvl="0">
              <a:buClr>
                <a:srgbClr val="000000"/>
              </a:buClr>
              <a:buSzPts val="2000"/>
              <a:tabLst>
                <a:tab pos="275590" algn="l"/>
              </a:tabLst>
            </a:pPr>
            <a:r>
              <a:rPr lang="uk-UA" sz="1600" dirty="0">
                <a:ea typeface="Times New Roman" panose="02020603050405020304" pitchFamily="18" charset="0"/>
                <a:cs typeface="Times New Roman" panose="02020603050405020304" pitchFamily="18" charset="0"/>
              </a:rPr>
              <a:t>Добро, зроблене тобою, завтра ж забудуть.</a:t>
            </a:r>
          </a:p>
          <a:p>
            <a:r>
              <a:rPr lang="uk-UA" sz="1600" dirty="0">
                <a:solidFill>
                  <a:srgbClr val="000000"/>
                </a:solidFill>
                <a:ea typeface="Times New Roman" panose="02020603050405020304" pitchFamily="18" charset="0"/>
                <a:cs typeface="Times New Roman" panose="02020603050405020304" pitchFamily="18" charset="0"/>
              </a:rPr>
              <a:t>І </a:t>
            </a:r>
            <a:r>
              <a:rPr lang="uk-UA" sz="1600" b="1" i="1" dirty="0">
                <a:ea typeface="Times New Roman" panose="02020603050405020304" pitchFamily="18" charset="0"/>
              </a:rPr>
              <a:t>все ж твори його!</a:t>
            </a:r>
          </a:p>
          <a:p>
            <a:pPr lvl="0">
              <a:buClr>
                <a:srgbClr val="000000"/>
              </a:buClr>
              <a:buSzPts val="2000"/>
              <a:tabLst>
                <a:tab pos="275590" algn="l"/>
              </a:tabLst>
            </a:pPr>
            <a:r>
              <a:rPr lang="uk-UA" sz="1600" dirty="0">
                <a:ea typeface="Times New Roman" panose="02020603050405020304" pitchFamily="18" charset="0"/>
                <a:cs typeface="Times New Roman" panose="02020603050405020304" pitchFamily="18" charset="0"/>
              </a:rPr>
              <a:t>Щирість і відкритість зроблять тебе уразливим.</a:t>
            </a:r>
          </a:p>
          <a:p>
            <a:r>
              <a:rPr lang="uk-UA" sz="1600" dirty="0">
                <a:solidFill>
                  <a:srgbClr val="000000"/>
                </a:solidFill>
                <a:ea typeface="Times New Roman" panose="02020603050405020304" pitchFamily="18" charset="0"/>
                <a:cs typeface="Times New Roman" panose="02020603050405020304" pitchFamily="18" charset="0"/>
              </a:rPr>
              <a:t>І </a:t>
            </a:r>
            <a:r>
              <a:rPr lang="uk-UA" sz="1600" b="1" i="1" dirty="0">
                <a:ea typeface="Times New Roman" panose="02020603050405020304" pitchFamily="18" charset="0"/>
              </a:rPr>
              <a:t>все ж будь щирим і відкритим!</a:t>
            </a:r>
          </a:p>
          <a:p>
            <a:pPr marR="330200" lvl="0">
              <a:buClr>
                <a:srgbClr val="000000"/>
              </a:buClr>
              <a:buSzPts val="2000"/>
              <a:tabLst>
                <a:tab pos="275590" algn="l"/>
              </a:tabLst>
            </a:pPr>
            <a:r>
              <a:rPr lang="uk-UA" sz="1600" dirty="0">
                <a:ea typeface="Times New Roman" panose="02020603050405020304" pitchFamily="18" charset="0"/>
                <a:cs typeface="Times New Roman" panose="02020603050405020304" pitchFamily="18" charset="0"/>
              </a:rPr>
              <a:t>Те, що ти будував роками, може зруйнуватися в одну мить.</a:t>
            </a:r>
          </a:p>
          <a:p>
            <a:r>
              <a:rPr lang="uk-UA" sz="1600" dirty="0">
                <a:solidFill>
                  <a:srgbClr val="000000"/>
                </a:solidFill>
                <a:ea typeface="Times New Roman" panose="02020603050405020304" pitchFamily="18" charset="0"/>
                <a:cs typeface="Times New Roman" panose="02020603050405020304" pitchFamily="18" charset="0"/>
              </a:rPr>
              <a:t>І </a:t>
            </a:r>
            <a:r>
              <a:rPr lang="uk-UA" sz="1600" b="1" i="1" dirty="0">
                <a:ea typeface="Times New Roman" panose="02020603050405020304" pitchFamily="18" charset="0"/>
              </a:rPr>
              <a:t>все ж будуй!</a:t>
            </a:r>
          </a:p>
          <a:p>
            <a:pPr marR="330200" lvl="0">
              <a:buClr>
                <a:srgbClr val="000000"/>
              </a:buClr>
              <a:buSzPts val="2000"/>
              <a:tabLst>
                <a:tab pos="272415" algn="l"/>
              </a:tabLst>
            </a:pPr>
            <a:r>
              <a:rPr lang="uk-UA" sz="1600" dirty="0">
                <a:ea typeface="Times New Roman" panose="02020603050405020304" pitchFamily="18" charset="0"/>
                <a:cs typeface="Times New Roman" panose="02020603050405020304" pitchFamily="18" charset="0"/>
              </a:rPr>
              <a:t>Люди потребують допомоги, але вони ж стануть дорікати тобі за неї.</a:t>
            </a:r>
          </a:p>
          <a:p>
            <a:r>
              <a:rPr lang="uk-UA" sz="1600" dirty="0">
                <a:solidFill>
                  <a:srgbClr val="000000"/>
                </a:solidFill>
                <a:ea typeface="Times New Roman" panose="02020603050405020304" pitchFamily="18" charset="0"/>
                <a:cs typeface="Times New Roman" panose="02020603050405020304" pitchFamily="18" charset="0"/>
              </a:rPr>
              <a:t>І </a:t>
            </a:r>
            <a:r>
              <a:rPr lang="uk-UA" sz="1600" b="1" i="1" dirty="0">
                <a:ea typeface="Times New Roman" panose="02020603050405020304" pitchFamily="18" charset="0"/>
              </a:rPr>
              <a:t>все ж допомагай людям!</a:t>
            </a:r>
          </a:p>
          <a:p>
            <a:pPr marR="330200" lvl="0">
              <a:buClr>
                <a:srgbClr val="000000"/>
              </a:buClr>
              <a:buSzPts val="2000"/>
              <a:tabLst>
                <a:tab pos="275590" algn="l"/>
              </a:tabLst>
            </a:pPr>
            <a:r>
              <a:rPr lang="uk-UA" sz="1600" dirty="0">
                <a:ea typeface="Times New Roman" panose="02020603050405020304" pitchFamily="18" charset="0"/>
                <a:cs typeface="Times New Roman" panose="02020603050405020304" pitchFamily="18" charset="0"/>
              </a:rPr>
              <a:t>Віддай світу найкраще, що маєш, і натомість одержиш жорстокий удар.</a:t>
            </a:r>
          </a:p>
          <a:p>
            <a:r>
              <a:rPr lang="uk-UA" sz="1600" dirty="0">
                <a:solidFill>
                  <a:srgbClr val="000000"/>
                </a:solidFill>
                <a:ea typeface="Times New Roman" panose="02020603050405020304" pitchFamily="18" charset="0"/>
                <a:cs typeface="Times New Roman" panose="02020603050405020304" pitchFamily="18" charset="0"/>
              </a:rPr>
              <a:t>І в</a:t>
            </a:r>
            <a:r>
              <a:rPr lang="uk-UA" sz="1600" b="1" i="1" dirty="0">
                <a:ea typeface="Times New Roman" panose="02020603050405020304" pitchFamily="18" charset="0"/>
              </a:rPr>
              <a:t>се ж віддай світу найкраще, що в тебе є!</a:t>
            </a:r>
            <a:endParaRPr lang="uk-UA" sz="1600" b="1" i="1" dirty="0">
              <a:effectLst/>
              <a:ea typeface="Times New Roman" panose="02020603050405020304" pitchFamily="18" charset="0"/>
            </a:endParaRPr>
          </a:p>
        </p:txBody>
      </p:sp>
      <p:sp>
        <p:nvSpPr>
          <p:cNvPr id="4" name="Прямоугольник 3"/>
          <p:cNvSpPr/>
          <p:nvPr/>
        </p:nvSpPr>
        <p:spPr>
          <a:xfrm>
            <a:off x="62007" y="273556"/>
            <a:ext cx="4509440" cy="461665"/>
          </a:xfrm>
          <a:prstGeom prst="rect">
            <a:avLst/>
          </a:prstGeom>
          <a:solidFill>
            <a:srgbClr val="FFC000"/>
          </a:solidFill>
        </p:spPr>
        <p:txBody>
          <a:bodyPr wrap="none">
            <a:spAutoFit/>
          </a:bodyPr>
          <a:lstStyle/>
          <a:p>
            <a:pPr marL="127000" lvl="0" indent="177800" algn="ctr">
              <a:spcBef>
                <a:spcPts val="600"/>
              </a:spcBef>
              <a:spcAft>
                <a:spcPts val="600"/>
              </a:spcAft>
            </a:pPr>
            <a:r>
              <a:rPr lang="uk-UA" sz="2400" b="1" dirty="0">
                <a:solidFill>
                  <a:srgbClr val="000000"/>
                </a:solidFill>
                <a:latin typeface="Arial" panose="020B0604020202020204" pitchFamily="34" charset="0"/>
                <a:ea typeface="Arial" panose="020B0604020202020204" pitchFamily="34" charset="0"/>
              </a:rPr>
              <a:t>ЗАПОВІДІ МАТЕРІ ТЕРЕЗИ</a:t>
            </a:r>
          </a:p>
        </p:txBody>
      </p:sp>
      <p:pic>
        <p:nvPicPr>
          <p:cNvPr id="7" name="Рисунок 6">
            <a:extLst>
              <a:ext uri="{FF2B5EF4-FFF2-40B4-BE49-F238E27FC236}">
                <a16:creationId xmlns="" xmlns:a16="http://schemas.microsoft.com/office/drawing/2014/main" id="{283A5FB1-04A1-4893-AF57-9B270AA9E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302" y="273555"/>
            <a:ext cx="1182053" cy="1636474"/>
          </a:xfrm>
          <a:prstGeom prst="rect">
            <a:avLst/>
          </a:prstGeom>
        </p:spPr>
      </p:pic>
    </p:spTree>
    <p:extLst>
      <p:ext uri="{BB962C8B-B14F-4D97-AF65-F5344CB8AC3E}">
        <p14:creationId xmlns:p14="http://schemas.microsoft.com/office/powerpoint/2010/main" val="1408577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uk-UA" dirty="0"/>
          </a:p>
        </p:txBody>
      </p:sp>
      <p:sp>
        <p:nvSpPr>
          <p:cNvPr id="3" name="Объект 2"/>
          <p:cNvSpPr>
            <a:spLocks noGrp="1"/>
          </p:cNvSpPr>
          <p:nvPr>
            <p:ph idx="4294967295"/>
          </p:nvPr>
        </p:nvSpPr>
        <p:spPr>
          <a:xfrm>
            <a:off x="415412" y="914400"/>
            <a:ext cx="7972733" cy="4754880"/>
          </a:xfrm>
          <a:solidFill>
            <a:srgbClr val="FFC000"/>
          </a:solidFill>
        </p:spPr>
        <p:txBody>
          <a:bodyPr>
            <a:noAutofit/>
          </a:bodyPr>
          <a:lstStyle/>
          <a:p>
            <a:pPr marL="0" indent="0" algn="just">
              <a:buNone/>
            </a:pPr>
            <a:r>
              <a:rPr lang="uk-UA" sz="1800" b="1" dirty="0">
                <a:solidFill>
                  <a:srgbClr val="002060"/>
                </a:solidFill>
                <a:latin typeface="Arial" panose="020B0604020202020204" pitchFamily="34" charset="0"/>
                <a:cs typeface="Arial" panose="020B0604020202020204" pitchFamily="34" charset="0"/>
              </a:rPr>
              <a:t>1 курс </a:t>
            </a:r>
            <a:r>
              <a:rPr lang="uk-UA" sz="1800" dirty="0">
                <a:latin typeface="Arial" panose="020B0604020202020204" pitchFamily="34" charset="0"/>
                <a:cs typeface="Arial" panose="020B0604020202020204" pitchFamily="34" charset="0"/>
              </a:rPr>
              <a:t>– Вивчення прихованих здібностей студента, творчі здібності, здійснення пошуку наукової діяльності</a:t>
            </a:r>
          </a:p>
          <a:p>
            <a:pPr marL="0" indent="0" algn="just">
              <a:buNone/>
            </a:pPr>
            <a:r>
              <a:rPr lang="uk-UA" sz="1800" b="1" dirty="0">
                <a:solidFill>
                  <a:srgbClr val="002060"/>
                </a:solidFill>
                <a:latin typeface="Arial" panose="020B0604020202020204" pitchFamily="34" charset="0"/>
                <a:cs typeface="Arial" panose="020B0604020202020204" pitchFamily="34" charset="0"/>
              </a:rPr>
              <a:t>2 курс </a:t>
            </a:r>
            <a:r>
              <a:rPr lang="uk-UA" sz="1800" dirty="0">
                <a:latin typeface="Arial" panose="020B0604020202020204" pitchFamily="34" charset="0"/>
                <a:cs typeface="Arial" panose="020B0604020202020204" pitchFamily="34" charset="0"/>
              </a:rPr>
              <a:t>- підготовка студентів до сприйняття виховного впливу, до взаємодії з науково-педагогічними працівниками для досягнення спільної мети навчання</a:t>
            </a:r>
          </a:p>
          <a:p>
            <a:pPr marL="0" indent="0" algn="just">
              <a:buNone/>
            </a:pPr>
            <a:r>
              <a:rPr lang="uk-UA" sz="1800" b="1" dirty="0">
                <a:solidFill>
                  <a:srgbClr val="002060"/>
                </a:solidFill>
                <a:latin typeface="Arial" panose="020B0604020202020204" pitchFamily="34" charset="0"/>
                <a:cs typeface="Arial" panose="020B0604020202020204" pitchFamily="34" charset="0"/>
              </a:rPr>
              <a:t>3 курс </a:t>
            </a:r>
            <a:r>
              <a:rPr lang="uk-UA" sz="1800" dirty="0">
                <a:latin typeface="Arial" panose="020B0604020202020204" pitchFamily="34" charset="0"/>
                <a:cs typeface="Arial" panose="020B0604020202020204" pitchFamily="34" charset="0"/>
              </a:rPr>
              <a:t>- реалізація педагогічного задуму - індивідуальна робота зі студентами на шляху оволодіння професійними навичками</a:t>
            </a:r>
          </a:p>
          <a:p>
            <a:pPr marL="0" indent="0" algn="just">
              <a:buNone/>
            </a:pPr>
            <a:r>
              <a:rPr lang="uk-UA" sz="1800" b="1" dirty="0">
                <a:solidFill>
                  <a:srgbClr val="002060"/>
                </a:solidFill>
                <a:latin typeface="Arial" panose="020B0604020202020204" pitchFamily="34" charset="0"/>
                <a:cs typeface="Arial" panose="020B0604020202020204" pitchFamily="34" charset="0"/>
              </a:rPr>
              <a:t>4 курс </a:t>
            </a:r>
            <a:r>
              <a:rPr lang="uk-UA" sz="1800" dirty="0">
                <a:latin typeface="Arial" panose="020B0604020202020204" pitchFamily="34" charset="0"/>
                <a:cs typeface="Arial" panose="020B0604020202020204" pitchFamily="34" charset="0"/>
              </a:rPr>
              <a:t>- це контроль, аналіз, оцінка та корекція процесу виховання - спрямування студентів-старшокурсників на самовиховання, професійного становлення та формування громадянської життєвої позиції</a:t>
            </a:r>
          </a:p>
          <a:p>
            <a:pPr marL="0" indent="0" algn="just">
              <a:buNone/>
            </a:pPr>
            <a:r>
              <a:rPr lang="uk-UA" sz="1800" b="1" dirty="0">
                <a:solidFill>
                  <a:srgbClr val="002060"/>
                </a:solidFill>
                <a:latin typeface="Arial" panose="020B0604020202020204" pitchFamily="34" charset="0"/>
                <a:cs typeface="Arial" panose="020B0604020202020204" pitchFamily="34" charset="0"/>
              </a:rPr>
              <a:t>Магістратура </a:t>
            </a:r>
            <a:r>
              <a:rPr lang="en-US" sz="1800" b="1" dirty="0">
                <a:solidFill>
                  <a:srgbClr val="002060"/>
                </a:solidFill>
                <a:latin typeface="Arial" panose="020B0604020202020204" pitchFamily="34" charset="0"/>
                <a:cs typeface="Arial" panose="020B0604020202020204" pitchFamily="34" charset="0"/>
              </a:rPr>
              <a:t>1–</a:t>
            </a:r>
            <a:r>
              <a:rPr lang="ru-RU" sz="1800" b="1" dirty="0">
                <a:solidFill>
                  <a:srgbClr val="002060"/>
                </a:solidFill>
                <a:latin typeface="Arial" panose="020B0604020202020204" pitchFamily="34" charset="0"/>
                <a:cs typeface="Arial" panose="020B0604020202020204" pitchFamily="34" charset="0"/>
              </a:rPr>
              <a:t>й р</a:t>
            </a:r>
            <a:r>
              <a:rPr lang="uk-UA" sz="1800" b="1" dirty="0" err="1">
                <a:solidFill>
                  <a:srgbClr val="002060"/>
                </a:solidFill>
                <a:latin typeface="Arial" panose="020B0604020202020204" pitchFamily="34" charset="0"/>
                <a:cs typeface="Arial" panose="020B0604020202020204" pitchFamily="34" charset="0"/>
              </a:rPr>
              <a:t>ік</a:t>
            </a:r>
            <a:r>
              <a:rPr lang="uk-UA" sz="1800" b="1" dirty="0">
                <a:solidFill>
                  <a:srgbClr val="002060"/>
                </a:solidFill>
                <a:latin typeface="Arial" panose="020B0604020202020204" pitchFamily="34" charset="0"/>
                <a:cs typeface="Arial" panose="020B0604020202020204" pitchFamily="34" charset="0"/>
              </a:rPr>
              <a:t> </a:t>
            </a:r>
            <a:r>
              <a:rPr lang="uk-UA" sz="1800" dirty="0">
                <a:latin typeface="Arial" panose="020B0604020202020204" pitchFamily="34" charset="0"/>
                <a:cs typeface="Arial" panose="020B0604020202020204" pitchFamily="34" charset="0"/>
              </a:rPr>
              <a:t>- практика за кордоном, самовдосконалення на професійному рівні</a:t>
            </a:r>
          </a:p>
          <a:p>
            <a:pPr marL="0" indent="0" algn="just">
              <a:buNone/>
            </a:pPr>
            <a:r>
              <a:rPr lang="uk-UA" sz="1800" b="1" dirty="0">
                <a:solidFill>
                  <a:srgbClr val="002060"/>
                </a:solidFill>
                <a:latin typeface="Arial" panose="020B0604020202020204" pitchFamily="34" charset="0"/>
                <a:cs typeface="Arial" panose="020B0604020202020204" pitchFamily="34" charset="0"/>
              </a:rPr>
              <a:t>Магістратура 2–</a:t>
            </a:r>
            <a:r>
              <a:rPr lang="uk-UA" sz="1800" b="1" dirty="0" err="1">
                <a:solidFill>
                  <a:srgbClr val="002060"/>
                </a:solidFill>
                <a:latin typeface="Arial" panose="020B0604020202020204" pitchFamily="34" charset="0"/>
                <a:cs typeface="Arial" panose="020B0604020202020204" pitchFamily="34" charset="0"/>
              </a:rPr>
              <a:t>ий</a:t>
            </a:r>
            <a:r>
              <a:rPr lang="uk-UA" sz="1800" b="1" dirty="0">
                <a:solidFill>
                  <a:srgbClr val="002060"/>
                </a:solidFill>
                <a:latin typeface="Arial" panose="020B0604020202020204" pitchFamily="34" charset="0"/>
                <a:cs typeface="Arial" panose="020B0604020202020204" pitchFamily="34" charset="0"/>
              </a:rPr>
              <a:t> рік </a:t>
            </a:r>
            <a:r>
              <a:rPr lang="uk-UA"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навчання</a:t>
            </a:r>
            <a:r>
              <a:rPr lang="ru-RU" sz="1800" dirty="0">
                <a:latin typeface="Arial" panose="020B0604020202020204" pitchFamily="34" charset="0"/>
                <a:cs typeface="Arial" panose="020B0604020202020204" pitchFamily="34" charset="0"/>
              </a:rPr>
              <a:t> в </a:t>
            </a:r>
            <a:r>
              <a:rPr lang="ru-RU" sz="1800" dirty="0" err="1">
                <a:latin typeface="Arial" panose="020B0604020202020204" pitchFamily="34" charset="0"/>
                <a:cs typeface="Arial" panose="020B0604020202020204" pitchFamily="34" charset="0"/>
              </a:rPr>
              <a:t>передових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господарствах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України</a:t>
            </a:r>
            <a:endParaRPr lang="uk-UA" sz="1800" dirty="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 xmlns:a16="http://schemas.microsoft.com/office/drawing/2014/main" id="{283A5FB1-04A1-4893-AF57-9B270AA9E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8494" y="160131"/>
            <a:ext cx="1182053" cy="1636474"/>
          </a:xfrm>
          <a:prstGeom prst="rect">
            <a:avLst/>
          </a:prstGeom>
        </p:spPr>
      </p:pic>
    </p:spTree>
    <p:extLst>
      <p:ext uri="{BB962C8B-B14F-4D97-AF65-F5344CB8AC3E}">
        <p14:creationId xmlns:p14="http://schemas.microsoft.com/office/powerpoint/2010/main" val="1456036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310150" y="78378"/>
            <a:ext cx="8295404" cy="615258"/>
          </a:xfrm>
          <a:solidFill>
            <a:srgbClr val="FFC000"/>
          </a:solidFill>
        </p:spPr>
        <p:txBody>
          <a:bodyPr/>
          <a:lstStyle/>
          <a:p>
            <a:r>
              <a:rPr lang="uk-UA" altLang="uk-UA" sz="2000" dirty="0">
                <a:cs typeface="Times New Roman" panose="02020603050405020304" pitchFamily="18" charset="0"/>
              </a:rPr>
              <a:t> </a:t>
            </a:r>
            <a:r>
              <a:rPr lang="uk-UA" altLang="uk-UA" sz="2000" b="1" dirty="0">
                <a:solidFill>
                  <a:srgbClr val="800080"/>
                </a:solidFill>
                <a:cs typeface="Times New Roman" panose="02020603050405020304" pitchFamily="18" charset="0"/>
              </a:rPr>
              <a:t>ПРОГРАМА </a:t>
            </a:r>
            <a:r>
              <a:rPr lang="uk-UA" altLang="uk-UA" sz="2000" b="1" dirty="0" smtClean="0">
                <a:solidFill>
                  <a:srgbClr val="800080"/>
                </a:solidFill>
                <a:latin typeface="Arial" panose="020B0604020202020204" pitchFamily="34" charset="0"/>
                <a:cs typeface="Times New Roman" panose="02020603050405020304" pitchFamily="18" charset="0"/>
              </a:rPr>
              <a:t>АДАПТАЦІЇ </a:t>
            </a:r>
            <a:r>
              <a:rPr lang="uk-UA" altLang="uk-UA" sz="2000" b="1" dirty="0">
                <a:solidFill>
                  <a:srgbClr val="800080"/>
                </a:solidFill>
                <a:latin typeface="Arial" panose="020B0604020202020204" pitchFamily="34" charset="0"/>
                <a:cs typeface="Times New Roman" panose="02020603050405020304" pitchFamily="18" charset="0"/>
              </a:rPr>
              <a:t>СТУДЕНТІВ </a:t>
            </a:r>
            <a:r>
              <a:rPr lang="uk-UA" altLang="uk-UA" sz="2000" b="1" dirty="0">
                <a:solidFill>
                  <a:srgbClr val="800080"/>
                </a:solidFill>
                <a:latin typeface="Arial" panose="020B0604020202020204" pitchFamily="34" charset="0"/>
              </a:rPr>
              <a:t>1 </a:t>
            </a:r>
            <a:r>
              <a:rPr lang="uk-UA" altLang="uk-UA" sz="2000" b="1" dirty="0">
                <a:solidFill>
                  <a:srgbClr val="800080"/>
                </a:solidFill>
                <a:latin typeface="Arial" panose="020B0604020202020204" pitchFamily="34" charset="0"/>
                <a:cs typeface="Times New Roman" panose="02020603050405020304" pitchFamily="18" charset="0"/>
              </a:rPr>
              <a:t>КУРСУ</a:t>
            </a:r>
            <a:r>
              <a:rPr lang="uk-UA" altLang="uk-UA" sz="2000" b="1" dirty="0">
                <a:solidFill>
                  <a:srgbClr val="800080"/>
                </a:solidFill>
                <a:latin typeface="Arial" panose="020B0604020202020204" pitchFamily="34" charset="0"/>
              </a:rPr>
              <a:t>  </a:t>
            </a:r>
            <a:r>
              <a:rPr lang="uk-UA" altLang="uk-UA" sz="2000" b="1" dirty="0">
                <a:solidFill>
                  <a:srgbClr val="800080"/>
                </a:solidFill>
                <a:latin typeface="Arial" panose="020B0604020202020204" pitchFamily="34" charset="0"/>
                <a:cs typeface="Times New Roman" panose="02020603050405020304" pitchFamily="18" charset="0"/>
              </a:rPr>
              <a:t>ДО </a:t>
            </a:r>
            <a:r>
              <a:rPr lang="uk-UA" altLang="uk-UA" sz="2000" b="1" dirty="0" smtClean="0">
                <a:solidFill>
                  <a:srgbClr val="800080"/>
                </a:solidFill>
                <a:latin typeface="Arial" panose="020B0604020202020204" pitchFamily="34" charset="0"/>
                <a:cs typeface="Times New Roman" panose="02020603050405020304" pitchFamily="18" charset="0"/>
              </a:rPr>
              <a:t>НАВЧАННЯ</a:t>
            </a:r>
            <a:endParaRPr lang="ru-RU" altLang="uk-UA" sz="2000" dirty="0"/>
          </a:p>
        </p:txBody>
      </p:sp>
      <p:sp>
        <p:nvSpPr>
          <p:cNvPr id="11267" name="Rectangle 3"/>
          <p:cNvSpPr>
            <a:spLocks noChangeArrowheads="1"/>
          </p:cNvSpPr>
          <p:nvPr/>
        </p:nvSpPr>
        <p:spPr bwMode="auto">
          <a:xfrm>
            <a:off x="200295" y="923110"/>
            <a:ext cx="9585871" cy="5782490"/>
          </a:xfrm>
          <a:prstGeom prst="rect">
            <a:avLst/>
          </a:prstGeom>
          <a:solidFill>
            <a:srgbClr val="FFC000"/>
          </a:solidFill>
          <a:ln>
            <a:noFill/>
          </a:ln>
          <a:effectLst/>
        </p:spPr>
        <p:txBody>
          <a:bodyPr/>
          <a:lstStyle>
            <a:lvl1pPr indent="4572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1.</a:t>
            </a:r>
            <a:r>
              <a:rPr lang="uk-UA" altLang="uk-UA" sz="1400" b="1" dirty="0">
                <a:solidFill>
                  <a:srgbClr val="000000"/>
                </a:solidFill>
                <a:latin typeface="Arial" panose="020B0604020202020204" pitchFamily="34" charset="0"/>
                <a:cs typeface="Arial" panose="020B0604020202020204" pitchFamily="34" charset="0"/>
              </a:rPr>
              <a:t> Проведення школи першокурсника і під час неї організація поселення студентів І курсу в гуртожитки університету.</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2.</a:t>
            </a:r>
            <a:r>
              <a:rPr lang="uk-UA" altLang="uk-UA" sz="1400" b="1" dirty="0">
                <a:solidFill>
                  <a:srgbClr val="000000"/>
                </a:solidFill>
                <a:latin typeface="Arial" panose="020B0604020202020204" pitchFamily="34" charset="0"/>
                <a:cs typeface="Arial" panose="020B0604020202020204" pitchFamily="34" charset="0"/>
              </a:rPr>
              <a:t> Ознайомлення студентів з інфраструктурою університету, розташуванням корпусів, студмістечком, навчальними аудиторіями і лабораторіями.</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3.</a:t>
            </a:r>
            <a:r>
              <a:rPr lang="uk-UA" altLang="uk-UA" sz="1400" b="1" dirty="0">
                <a:solidFill>
                  <a:srgbClr val="000000"/>
                </a:solidFill>
                <a:latin typeface="Arial" panose="020B0604020202020204" pitchFamily="34" charset="0"/>
                <a:cs typeface="Arial" panose="020B0604020202020204" pitchFamily="34" charset="0"/>
              </a:rPr>
              <a:t> Ознайомлення кураторів з Програмою виховної роботи у НУБІП на 2018/2019 навчальний рік. Складання розкладу кураторських годин і затвердження планів роботи кураторів.</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4.</a:t>
            </a:r>
            <a:r>
              <a:rPr lang="uk-UA" altLang="uk-UA" sz="1400" b="1" dirty="0">
                <a:solidFill>
                  <a:srgbClr val="000000"/>
                </a:solidFill>
                <a:latin typeface="Arial" panose="020B0604020202020204" pitchFamily="34" charset="0"/>
                <a:cs typeface="Arial" panose="020B0604020202020204" pitchFamily="34" charset="0"/>
              </a:rPr>
              <a:t> Проведення анкетування серед студентів з метою виявлення їх творчих здібностей для подальшого  залучення до художньо-самодіяльних заходів факультетів/інститутів і університету.</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5.</a:t>
            </a:r>
            <a:r>
              <a:rPr lang="uk-UA" altLang="uk-UA" sz="1400" b="1" dirty="0">
                <a:solidFill>
                  <a:srgbClr val="000000"/>
                </a:solidFill>
                <a:latin typeface="Arial" panose="020B0604020202020204" pitchFamily="34" charset="0"/>
                <a:cs typeface="Arial" panose="020B0604020202020204" pitchFamily="34" charset="0"/>
              </a:rPr>
              <a:t> Організація співпраці кураторів І курсу з представниками соціально-психологічної служби університету.</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6</a:t>
            </a:r>
            <a:r>
              <a:rPr lang="uk-UA" altLang="uk-UA" sz="1400" b="1" dirty="0">
                <a:solidFill>
                  <a:srgbClr val="000000"/>
                </a:solidFill>
                <a:latin typeface="Arial" panose="020B0604020202020204" pitchFamily="34" charset="0"/>
                <a:cs typeface="Arial" panose="020B0604020202020204" pitchFamily="34" charset="0"/>
              </a:rPr>
              <a:t>. Ознайомлення студентів з Правилами внутрішнього розпорядку НУБІП для осіб, які в ньому працюють  і навчаються та Правилами проживання в гуртожитках університету. </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7.</a:t>
            </a:r>
            <a:r>
              <a:rPr lang="uk-UA" altLang="uk-UA" sz="1400" b="1" dirty="0">
                <a:solidFill>
                  <a:srgbClr val="000000"/>
                </a:solidFill>
                <a:latin typeface="Arial" panose="020B0604020202020204" pitchFamily="34" charset="0"/>
                <a:cs typeface="Arial" panose="020B0604020202020204" pitchFamily="34" charset="0"/>
              </a:rPr>
              <a:t> Організація зустрічей студентів першого курсу з представниками активу </a:t>
            </a:r>
            <a:r>
              <a:rPr lang="uk-UA" altLang="uk-UA" sz="1400" b="1" dirty="0" err="1" smtClean="0">
                <a:solidFill>
                  <a:srgbClr val="000000"/>
                </a:solidFill>
                <a:latin typeface="Arial" panose="020B0604020202020204" pitchFamily="34" charset="0"/>
                <a:cs typeface="Arial" panose="020B0604020202020204" pitchFamily="34" charset="0"/>
              </a:rPr>
              <a:t>студорганізацій</a:t>
            </a:r>
            <a:r>
              <a:rPr lang="uk-UA" altLang="uk-UA" sz="1400" b="1" dirty="0" smtClean="0">
                <a:solidFill>
                  <a:srgbClr val="000000"/>
                </a:solidFill>
                <a:latin typeface="Arial" panose="020B0604020202020204" pitchFamily="34" charset="0"/>
                <a:cs typeface="Arial" panose="020B0604020202020204" pitchFamily="34" charset="0"/>
              </a:rPr>
              <a:t> </a:t>
            </a:r>
            <a:r>
              <a:rPr lang="uk-UA" altLang="uk-UA" sz="1400" b="1" dirty="0">
                <a:solidFill>
                  <a:srgbClr val="000000"/>
                </a:solidFill>
                <a:latin typeface="Arial" panose="020B0604020202020204" pitchFamily="34" charset="0"/>
                <a:cs typeface="Arial" panose="020B0604020202020204" pitchFamily="34" charset="0"/>
              </a:rPr>
              <a:t>факультетів НУБІП </a:t>
            </a:r>
            <a:r>
              <a:rPr lang="uk-UA" altLang="uk-UA" sz="1400" b="1" dirty="0" smtClean="0">
                <a:solidFill>
                  <a:srgbClr val="000000"/>
                </a:solidFill>
                <a:latin typeface="Arial" panose="020B0604020202020204" pitchFamily="34" charset="0"/>
                <a:cs typeface="Arial" panose="020B0604020202020204" pitchFamily="34" charset="0"/>
              </a:rPr>
              <a:t> та активу </a:t>
            </a:r>
            <a:r>
              <a:rPr lang="uk-UA" altLang="uk-UA" sz="1400" b="1" dirty="0">
                <a:solidFill>
                  <a:srgbClr val="000000"/>
                </a:solidFill>
                <a:latin typeface="Arial" panose="020B0604020202020204" pitchFamily="34" charset="0"/>
                <a:cs typeface="Arial" panose="020B0604020202020204" pitchFamily="34" charset="0"/>
              </a:rPr>
              <a:t>університету.</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8.</a:t>
            </a:r>
            <a:r>
              <a:rPr lang="uk-UA" altLang="uk-UA" sz="1400" b="1" dirty="0">
                <a:solidFill>
                  <a:srgbClr val="000000"/>
                </a:solidFill>
                <a:latin typeface="Arial" panose="020B0604020202020204" pitchFamily="34" charset="0"/>
                <a:cs typeface="Arial" panose="020B0604020202020204" pitchFamily="34" charset="0"/>
              </a:rPr>
              <a:t> Організація і проведення зборів зі студентами молодших курсів, які проживають в гуртожитку за участю представників деканату, адміністрації студмістечка, активу студрад гуртожитку, вихователями гуртожитків.</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9.</a:t>
            </a:r>
            <a:r>
              <a:rPr lang="uk-UA" altLang="uk-UA" sz="1400" b="1" dirty="0">
                <a:solidFill>
                  <a:srgbClr val="000000"/>
                </a:solidFill>
                <a:latin typeface="Arial" panose="020B0604020202020204" pitchFamily="34" charset="0"/>
                <a:cs typeface="Arial" panose="020B0604020202020204" pitchFamily="34" charset="0"/>
              </a:rPr>
              <a:t> Організація і проведення зустрічей з представниками органів правопорядку м. Києва та Голосіївського району.</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10.</a:t>
            </a:r>
            <a:r>
              <a:rPr lang="uk-UA" altLang="uk-UA" sz="1400" b="1" dirty="0">
                <a:solidFill>
                  <a:srgbClr val="000000"/>
                </a:solidFill>
                <a:latin typeface="Arial" panose="020B0604020202020204" pitchFamily="34" charset="0"/>
                <a:cs typeface="Arial" panose="020B0604020202020204" pitchFamily="34" charset="0"/>
              </a:rPr>
              <a:t> Організація спілкування студентів в рамках програми адаптації до навчання з психологами.</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11.</a:t>
            </a:r>
            <a:r>
              <a:rPr lang="uk-UA" altLang="uk-UA" sz="1400" b="1" dirty="0">
                <a:solidFill>
                  <a:srgbClr val="000000"/>
                </a:solidFill>
                <a:latin typeface="Arial" panose="020B0604020202020204" pitchFamily="34" charset="0"/>
                <a:cs typeface="Arial" panose="020B0604020202020204" pitchFamily="34" charset="0"/>
              </a:rPr>
              <a:t> Затвердження плану проведення кураторських годин на 2018-2019 навчальний рік.</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12.</a:t>
            </a:r>
            <a:r>
              <a:rPr lang="uk-UA" altLang="uk-UA" sz="1400" b="1" dirty="0">
                <a:solidFill>
                  <a:srgbClr val="000000"/>
                </a:solidFill>
                <a:latin typeface="Arial" panose="020B0604020202020204" pitchFamily="34" charset="0"/>
                <a:cs typeface="Arial" panose="020B0604020202020204" pitchFamily="34" charset="0"/>
              </a:rPr>
              <a:t> Ознайомлення студентів з концептуальними засадами розвитку вищої освіти в Україні в  контексті Болонського процесу та методикою навчання за кредитно-модульною системою.</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000000"/>
                </a:solidFill>
                <a:latin typeface="Arial" panose="020B0604020202020204" pitchFamily="34" charset="0"/>
                <a:cs typeface="Arial" panose="020B0604020202020204" pitchFamily="34" charset="0"/>
              </a:rPr>
              <a:t> </a:t>
            </a:r>
            <a:r>
              <a:rPr lang="uk-UA" altLang="uk-UA" sz="1400" b="1" dirty="0">
                <a:solidFill>
                  <a:srgbClr val="3333CC"/>
                </a:solidFill>
                <a:latin typeface="Arial" panose="020B0604020202020204" pitchFamily="34" charset="0"/>
                <a:cs typeface="Arial" panose="020B0604020202020204" pitchFamily="34" charset="0"/>
              </a:rPr>
              <a:t>13</a:t>
            </a:r>
            <a:r>
              <a:rPr lang="uk-UA" altLang="uk-UA" sz="1400" b="1" dirty="0">
                <a:solidFill>
                  <a:srgbClr val="000000"/>
                </a:solidFill>
                <a:latin typeface="Arial" panose="020B0604020202020204" pitchFamily="34" charset="0"/>
                <a:cs typeface="Arial" panose="020B0604020202020204" pitchFamily="34" charset="0"/>
              </a:rPr>
              <a:t>. Ознайомлення студентів з організацією навчання в режимі самостійної роботи над матеріалом, винесеним на СРС.</a:t>
            </a:r>
            <a:endParaRPr lang="ru-RU" altLang="uk-UA" sz="1400" b="1" dirty="0">
              <a:solidFill>
                <a:srgbClr val="000000"/>
              </a:solidFill>
              <a:latin typeface="Arial" panose="020B0604020202020204" pitchFamily="34" charset="0"/>
              <a:cs typeface="Arial" panose="020B0604020202020204" pitchFamily="34" charset="0"/>
            </a:endParaRPr>
          </a:p>
          <a:p>
            <a:pPr indent="0" algn="just" fontAlgn="base">
              <a:spcBef>
                <a:spcPct val="0"/>
              </a:spcBef>
            </a:pPr>
            <a:r>
              <a:rPr lang="uk-UA" altLang="uk-UA" sz="1400" b="1" dirty="0">
                <a:solidFill>
                  <a:srgbClr val="3333CC"/>
                </a:solidFill>
                <a:latin typeface="Arial" panose="020B0604020202020204" pitchFamily="34" charset="0"/>
                <a:cs typeface="Arial" panose="020B0604020202020204" pitchFamily="34" charset="0"/>
              </a:rPr>
              <a:t> 14.</a:t>
            </a:r>
            <a:r>
              <a:rPr lang="uk-UA" altLang="uk-UA" sz="1400" b="1" dirty="0">
                <a:solidFill>
                  <a:srgbClr val="000000"/>
                </a:solidFill>
                <a:latin typeface="Arial" panose="020B0604020202020204" pitchFamily="34" charset="0"/>
                <a:cs typeface="Arial" panose="020B0604020202020204" pitchFamily="34" charset="0"/>
              </a:rPr>
              <a:t> Проведення зустрічі-семінару з медпрацівниками оздоровчого центру НУБІП про здоровий спосіб життя.</a:t>
            </a:r>
            <a:endParaRPr lang="ru-RU" altLang="uk-UA" sz="1400" b="1" dirty="0">
              <a:solidFill>
                <a:srgbClr val="000000"/>
              </a:solidFill>
              <a:latin typeface="Arial" panose="020B0604020202020204" pitchFamily="34" charset="0"/>
              <a:cs typeface="Arial" panose="020B0604020202020204" pitchFamily="34" charset="0"/>
            </a:endParaRPr>
          </a:p>
          <a:p>
            <a:pPr algn="just" fontAlgn="base">
              <a:lnSpc>
                <a:spcPct val="105000"/>
              </a:lnSpc>
              <a:spcBef>
                <a:spcPct val="0"/>
              </a:spcBef>
              <a:spcAft>
                <a:spcPct val="0"/>
              </a:spcAft>
            </a:pPr>
            <a:r>
              <a:rPr lang="uk-UA" altLang="uk-UA" sz="1400" b="1" dirty="0">
                <a:solidFill>
                  <a:srgbClr val="000000"/>
                </a:solidFill>
                <a:latin typeface="Arial" panose="020B0604020202020204" pitchFamily="34" charset="0"/>
                <a:cs typeface="Arial" panose="020B0604020202020204" pitchFamily="34" charset="0"/>
              </a:rPr>
              <a:t>                                                                                               </a:t>
            </a:r>
          </a:p>
        </p:txBody>
      </p:sp>
      <p:pic>
        <p:nvPicPr>
          <p:cNvPr id="4" name="Рисунок 3">
            <a:extLst>
              <a:ext uri="{FF2B5EF4-FFF2-40B4-BE49-F238E27FC236}">
                <a16:creationId xmlns="" xmlns:a16="http://schemas.microsoft.com/office/drawing/2014/main" id="{283A5FB1-04A1-4893-AF57-9B270AA9E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295" y="39640"/>
            <a:ext cx="644435" cy="892178"/>
          </a:xfrm>
          <a:prstGeom prst="rect">
            <a:avLst/>
          </a:prstGeom>
        </p:spPr>
      </p:pic>
    </p:spTree>
    <p:extLst>
      <p:ext uri="{BB962C8B-B14F-4D97-AF65-F5344CB8AC3E}">
        <p14:creationId xmlns:p14="http://schemas.microsoft.com/office/powerpoint/2010/main" val="2718997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1867" y="78661"/>
            <a:ext cx="9535446" cy="672235"/>
          </a:xfrm>
          <a:solidFill>
            <a:srgbClr val="FFC000"/>
          </a:solidFill>
        </p:spPr>
        <p:txBody>
          <a:bodyPr/>
          <a:lstStyle/>
          <a:p>
            <a:r>
              <a:rPr lang="uk-UA" sz="2400" b="1" dirty="0" smtClean="0"/>
              <a:t>Соціально-педагогічна робота в умовах гуртожитку</a:t>
            </a:r>
            <a:endParaRPr lang="ru-RU" sz="2400" b="1" dirty="0"/>
          </a:p>
        </p:txBody>
      </p:sp>
      <p:sp>
        <p:nvSpPr>
          <p:cNvPr id="19" name="Rectangle 36"/>
          <p:cNvSpPr>
            <a:spLocks noChangeArrowheads="1"/>
          </p:cNvSpPr>
          <p:nvPr/>
        </p:nvSpPr>
        <p:spPr bwMode="auto">
          <a:xfrm>
            <a:off x="181867" y="903891"/>
            <a:ext cx="9535446" cy="5693866"/>
          </a:xfrm>
          <a:prstGeom prst="rect">
            <a:avLst/>
          </a:prstGeom>
          <a:solidFill>
            <a:srgbClr val="FFC000"/>
          </a:solidFill>
          <a:ln>
            <a:noFill/>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Життя</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колективу</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гуртожитку</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ґрунтується</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на принципах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самоврядування</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і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самообслуговування</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за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вмілого</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педагогічного</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керівництва</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358775" algn="ctr" defTabSz="914400" rtl="0" eaLnBrk="0" fontAlgn="base" latinLnBrk="0" hangingPunct="0">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Отже</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першочерговим</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завданням</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на початку нового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навчального</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року в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гуртожитку</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є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формування</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студентського</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колективу</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358775" algn="l" defTabSz="914400" rtl="0" eaLnBrk="0" fontAlgn="base" latinLnBrk="0" hangingPunct="0">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endParaRPr>
          </a:p>
          <a:p>
            <a:pPr marL="0" marR="0" lvl="0" indent="358775" algn="l" defTabSz="914400" rtl="0" eaLnBrk="0" fontAlgn="base" latinLnBrk="0" hangingPunct="0">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Відомий</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педагог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В.О.Сухомлинський</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зазначав</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p>
          <a:p>
            <a:pPr marL="0" marR="0" lvl="0" indent="358775" algn="ctr" defTabSz="914400" rtl="0" eaLnBrk="0" fontAlgn="base" latinLnBrk="0" hangingPunct="0">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Колектив</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це</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дуже</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чутливий</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інструмент</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p>
          <a:p>
            <a:pPr marL="0" marR="0" lvl="0" indent="358775" algn="ctr" defTabSz="914400" rtl="0" eaLnBrk="0" fontAlgn="base" latinLnBrk="0" hangingPunct="0">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який</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творить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музику</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виховання</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p>
          <a:p>
            <a:pPr marL="0" marR="0" lvl="0" indent="358775" algn="ctr" defTabSz="914400" rtl="0" eaLnBrk="0" fontAlgn="base" latinLnBrk="0" hangingPunct="0">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необхідну</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для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впливу</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на душу кожного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вихованця</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p>
          <a:p>
            <a:pPr marL="0" marR="0" lvl="0" indent="358775" algn="ctr" defTabSz="914400" rtl="0" eaLnBrk="0" fontAlgn="base" latinLnBrk="0" hangingPunct="0">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Творіть</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тільки</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тоді</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коли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цей</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інструмент</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 </a:t>
            </a:r>
            <a:r>
              <a:rPr kumimoji="0" lang="ru-RU" sz="1400" b="1" i="0" u="none" strike="noStrike" cap="none" normalizeH="0" baseline="0" dirty="0" err="1" smtClean="0">
                <a:ln>
                  <a:noFill/>
                </a:ln>
                <a:solidFill>
                  <a:schemeClr val="tx1"/>
                </a:solidFill>
                <a:effectLst/>
                <a:latin typeface="Arial" pitchFamily="34" charset="0"/>
                <a:ea typeface="Palatino Linotype" pitchFamily="18" charset="0"/>
                <a:cs typeface="Times New Roman" pitchFamily="18" charset="0"/>
              </a:rPr>
              <a:t>настроєно</a:t>
            </a:r>
            <a:r>
              <a:rPr lang="ru-RU" sz="1400" b="1" dirty="0" smtClean="0">
                <a:latin typeface="Arial" pitchFamily="34" charset="0"/>
                <a:ea typeface="Palatino Linotype" pitchFamily="18" charset="0"/>
                <a:cs typeface="Times New Roman" pitchFamily="18" charset="0"/>
              </a:rPr>
              <a:t>»</a:t>
            </a:r>
            <a:r>
              <a:rPr kumimoji="0" lang="ru-RU" sz="1400" b="1" i="0" u="none" strike="noStrike" cap="none" normalizeH="0" baseline="0" dirty="0" smtClean="0">
                <a:ln>
                  <a:noFill/>
                </a:ln>
                <a:solidFill>
                  <a:schemeClr val="tx1"/>
                </a:solidFill>
                <a:effectLst/>
                <a:latin typeface="Arial" pitchFamily="34" charset="0"/>
                <a:ea typeface="Palatino Linotype" pitchFamily="18" charset="0"/>
                <a:cs typeface="Times New Roman" pitchFamily="18" charset="0"/>
              </a:rPr>
              <a:t>.</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a:p>
            <a:pPr indent="358775" eaLnBrk="0" fontAlgn="base" hangingPunct="0">
              <a:spcBef>
                <a:spcPct val="0"/>
              </a:spcBef>
              <a:spcAft>
                <a:spcPct val="0"/>
              </a:spcAft>
            </a:pPr>
            <a:endParaRPr lang="ru-RU" sz="1400" b="1" dirty="0" smtClean="0">
              <a:latin typeface="Arial" pitchFamily="34" charset="0"/>
              <a:ea typeface="Palatino Linotype" pitchFamily="18" charset="0"/>
              <a:cs typeface="Times New Roman" pitchFamily="18" charset="0"/>
            </a:endParaRPr>
          </a:p>
          <a:p>
            <a:pPr indent="358775" eaLnBrk="0" fontAlgn="base" hangingPunct="0">
              <a:spcBef>
                <a:spcPct val="0"/>
              </a:spcBef>
              <a:spcAft>
                <a:spcPct val="0"/>
              </a:spcAft>
            </a:pPr>
            <a:r>
              <a:rPr lang="ru-RU" sz="1400" b="1" dirty="0" err="1" smtClean="0">
                <a:latin typeface="Arial" pitchFamily="34" charset="0"/>
                <a:ea typeface="Palatino Linotype" pitchFamily="18" charset="0"/>
                <a:cs typeface="Times New Roman" pitchFamily="18" charset="0"/>
              </a:rPr>
              <a:t>Вихователь</a:t>
            </a:r>
            <a:r>
              <a:rPr lang="ru-RU" sz="1400" b="1" dirty="0" smtClean="0">
                <a:latin typeface="Arial" pitchFamily="34" charset="0"/>
                <a:ea typeface="Palatino Linotype" pitchFamily="18" charset="0"/>
                <a:cs typeface="Times New Roman" pitchFamily="18" charset="0"/>
              </a:rPr>
              <a:t> </a:t>
            </a:r>
            <a:r>
              <a:rPr lang="ru-RU" sz="1400" b="1" dirty="0" err="1">
                <a:latin typeface="Arial" pitchFamily="34" charset="0"/>
                <a:ea typeface="Palatino Linotype" pitchFamily="18" charset="0"/>
                <a:cs typeface="Times New Roman" pitchFamily="18" charset="0"/>
              </a:rPr>
              <a:t>гуртожитку</a:t>
            </a:r>
            <a:r>
              <a:rPr lang="ru-RU" sz="1400" b="1" dirty="0">
                <a:latin typeface="Arial" pitchFamily="34" charset="0"/>
                <a:ea typeface="Palatino Linotype" pitchFamily="18" charset="0"/>
                <a:cs typeface="Times New Roman" pitchFamily="18" charset="0"/>
              </a:rPr>
              <a:t> повинен </a:t>
            </a:r>
            <a:r>
              <a:rPr lang="ru-RU" sz="1400" b="1" dirty="0" err="1">
                <a:latin typeface="Arial" pitchFamily="34" charset="0"/>
                <a:ea typeface="Palatino Linotype" pitchFamily="18" charset="0"/>
                <a:cs typeface="Times New Roman" pitchFamily="18" charset="0"/>
              </a:rPr>
              <a:t>використовувати</a:t>
            </a:r>
            <a:r>
              <a:rPr lang="ru-RU" sz="1400" b="1" dirty="0">
                <a:latin typeface="Arial" pitchFamily="34" charset="0"/>
                <a:ea typeface="Palatino Linotype" pitchFamily="18" charset="0"/>
                <a:cs typeface="Times New Roman" pitchFamily="18" charset="0"/>
              </a:rPr>
              <a:t> </a:t>
            </a:r>
            <a:r>
              <a:rPr lang="ru-RU" sz="1400" b="1" dirty="0" err="1">
                <a:latin typeface="Arial" pitchFamily="34" charset="0"/>
                <a:ea typeface="Palatino Linotype" pitchFamily="18" charset="0"/>
                <a:cs typeface="Times New Roman" pitchFamily="18" charset="0"/>
              </a:rPr>
              <a:t>Програму</a:t>
            </a:r>
            <a:r>
              <a:rPr lang="ru-RU" sz="1400" b="1" dirty="0">
                <a:latin typeface="Arial" pitchFamily="34" charset="0"/>
                <a:ea typeface="Palatino Linotype" pitchFamily="18" charset="0"/>
                <a:cs typeface="Times New Roman" pitchFamily="18" charset="0"/>
              </a:rPr>
              <a:t> </a:t>
            </a:r>
            <a:r>
              <a:rPr lang="ru-RU" sz="1400" b="1" dirty="0" err="1">
                <a:latin typeface="Arial" pitchFamily="34" charset="0"/>
                <a:ea typeface="Palatino Linotype" pitchFamily="18" charset="0"/>
                <a:cs typeface="Times New Roman" pitchFamily="18" charset="0"/>
              </a:rPr>
              <a:t>розвитку</a:t>
            </a:r>
            <a:r>
              <a:rPr lang="ru-RU" sz="1400" b="1" dirty="0">
                <a:latin typeface="Arial" pitchFamily="34" charset="0"/>
                <a:ea typeface="Palatino Linotype" pitchFamily="18" charset="0"/>
                <a:cs typeface="Times New Roman" pitchFamily="18" charset="0"/>
              </a:rPr>
              <a:t> </a:t>
            </a:r>
            <a:r>
              <a:rPr lang="ru-RU" sz="1400" b="1" dirty="0" err="1">
                <a:latin typeface="Arial" pitchFamily="34" charset="0"/>
                <a:ea typeface="Palatino Linotype" pitchFamily="18" charset="0"/>
                <a:cs typeface="Times New Roman" pitchFamily="18" charset="0"/>
              </a:rPr>
              <a:t>студентського</a:t>
            </a:r>
            <a:r>
              <a:rPr lang="ru-RU" sz="1400" b="1" dirty="0">
                <a:latin typeface="Arial" pitchFamily="34" charset="0"/>
                <a:ea typeface="Palatino Linotype" pitchFamily="18" charset="0"/>
                <a:cs typeface="Times New Roman" pitchFamily="18" charset="0"/>
              </a:rPr>
              <a:t> </a:t>
            </a:r>
            <a:r>
              <a:rPr lang="ru-RU" sz="1400" b="1" dirty="0" err="1">
                <a:latin typeface="Arial" pitchFamily="34" charset="0"/>
                <a:ea typeface="Palatino Linotype" pitchFamily="18" charset="0"/>
                <a:cs typeface="Times New Roman" pitchFamily="18" charset="0"/>
              </a:rPr>
              <a:t>колективу</a:t>
            </a:r>
            <a:r>
              <a:rPr lang="ru-RU" sz="1400" b="1" dirty="0">
                <a:latin typeface="Arial" pitchFamily="34" charset="0"/>
                <a:ea typeface="Palatino Linotype" pitchFamily="18" charset="0"/>
                <a:cs typeface="Times New Roman" pitchFamily="18" charset="0"/>
              </a:rPr>
              <a:t>, </a:t>
            </a:r>
            <a:r>
              <a:rPr lang="ru-RU" sz="1400" b="1" dirty="0" err="1">
                <a:latin typeface="Arial" pitchFamily="34" charset="0"/>
                <a:ea typeface="Palatino Linotype" pitchFamily="18" charset="0"/>
                <a:cs typeface="Times New Roman" pitchFamily="18" charset="0"/>
              </a:rPr>
              <a:t>що</a:t>
            </a:r>
            <a:r>
              <a:rPr lang="ru-RU" sz="1400" b="1" dirty="0">
                <a:latin typeface="Arial" pitchFamily="34" charset="0"/>
                <a:ea typeface="Palatino Linotype" pitchFamily="18" charset="0"/>
                <a:cs typeface="Times New Roman" pitchFamily="18" charset="0"/>
              </a:rPr>
              <a:t> </a:t>
            </a:r>
            <a:r>
              <a:rPr lang="ru-RU" sz="1400" b="1" dirty="0" err="1">
                <a:latin typeface="Arial" pitchFamily="34" charset="0"/>
                <a:ea typeface="Palatino Linotype" pitchFamily="18" charset="0"/>
                <a:cs typeface="Times New Roman" pitchFamily="18" charset="0"/>
              </a:rPr>
              <a:t>містить</a:t>
            </a:r>
            <a:r>
              <a:rPr lang="ru-RU" sz="1400" b="1" dirty="0">
                <a:latin typeface="Arial" pitchFamily="34" charset="0"/>
                <a:ea typeface="Palatino Linotype" pitchFamily="18" charset="0"/>
                <a:cs typeface="Times New Roman" pitchFamily="18" charset="0"/>
              </a:rPr>
              <a:t>:</a:t>
            </a:r>
          </a:p>
          <a:p>
            <a:pPr marL="285750" indent="-285750" eaLnBrk="0" fontAlgn="base" hangingPunct="0">
              <a:spcBef>
                <a:spcPct val="0"/>
              </a:spcBef>
              <a:spcAft>
                <a:spcPct val="0"/>
              </a:spcAft>
              <a:buFont typeface="Wingdings" pitchFamily="2" charset="2"/>
              <a:buChar char="Ø"/>
            </a:pPr>
            <a:r>
              <a:rPr lang="ru-RU" sz="1400" dirty="0" err="1">
                <a:latin typeface="Arial" pitchFamily="34" charset="0"/>
                <a:ea typeface="Palatino Linotype" pitchFamily="18" charset="0"/>
                <a:cs typeface="Times New Roman" pitchFamily="18" charset="0"/>
              </a:rPr>
              <a:t>загальні</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відомості</a:t>
            </a:r>
            <a:r>
              <a:rPr lang="ru-RU" sz="1400" dirty="0">
                <a:latin typeface="Arial" pitchFamily="34" charset="0"/>
                <a:ea typeface="Palatino Linotype" pitchFamily="18" charset="0"/>
                <a:cs typeface="Times New Roman" pitchFamily="18" charset="0"/>
              </a:rPr>
              <a:t> про </a:t>
            </a:r>
            <a:r>
              <a:rPr lang="ru-RU" sz="1400" dirty="0" err="1">
                <a:latin typeface="Arial" pitchFamily="34" charset="0"/>
                <a:ea typeface="Palatino Linotype" pitchFamily="18" charset="0"/>
                <a:cs typeface="Times New Roman" pitchFamily="18" charset="0"/>
              </a:rPr>
              <a:t>студентів</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вивчення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їх</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психологічних</a:t>
            </a:r>
            <a:r>
              <a:rPr lang="ru-RU" sz="1400" dirty="0">
                <a:latin typeface="Arial" pitchFamily="34" charset="0"/>
                <a:ea typeface="Palatino Linotype" pitchFamily="18" charset="0"/>
                <a:cs typeface="Times New Roman" pitchFamily="18" charset="0"/>
              </a:rPr>
              <a:t> та </a:t>
            </a:r>
            <a:r>
              <a:rPr lang="ru-RU" sz="1400" dirty="0" err="1">
                <a:latin typeface="Arial" pitchFamily="34" charset="0"/>
                <a:ea typeface="Palatino Linotype" pitchFamily="18" charset="0"/>
                <a:cs typeface="Times New Roman" pitchFamily="18" charset="0"/>
              </a:rPr>
              <a:t>соціальних</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особливостей</a:t>
            </a:r>
            <a:r>
              <a:rPr lang="ru-RU" sz="1400" dirty="0">
                <a:latin typeface="Arial" pitchFamily="34" charset="0"/>
                <a:ea typeface="Palatino Linotype" pitchFamily="18" charset="0"/>
                <a:cs typeface="Times New Roman" pitchFamily="18" charset="0"/>
              </a:rPr>
              <a:t>; </a:t>
            </a:r>
            <a:endParaRPr lang="ru-RU" sz="1400" dirty="0" smtClean="0">
              <a:latin typeface="Arial" pitchFamily="34" charset="0"/>
              <a:ea typeface="Palatino Linotype" pitchFamily="18" charset="0"/>
              <a:cs typeface="Times New Roman" pitchFamily="18" charset="0"/>
            </a:endParaRPr>
          </a:p>
          <a:p>
            <a:pPr marL="285750" indent="-285750" eaLnBrk="0" fontAlgn="base" hangingPunct="0">
              <a:spcBef>
                <a:spcPct val="0"/>
              </a:spcBef>
              <a:spcAft>
                <a:spcPct val="0"/>
              </a:spcAft>
              <a:buFont typeface="Wingdings" pitchFamily="2" charset="2"/>
              <a:buChar char="Ø"/>
            </a:pPr>
            <a:r>
              <a:rPr lang="ru-RU" sz="1400" dirty="0" err="1" smtClean="0">
                <a:latin typeface="Arial" pitchFamily="34" charset="0"/>
                <a:ea typeface="Palatino Linotype" pitchFamily="18" charset="0"/>
                <a:cs typeface="Times New Roman" pitchFamily="18" charset="0"/>
              </a:rPr>
              <a:t>вивчення</a:t>
            </a:r>
            <a:r>
              <a:rPr lang="ru-RU" sz="1400" dirty="0" smtClean="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особливостей</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розвитку</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студентів</a:t>
            </a:r>
            <a:r>
              <a:rPr lang="ru-RU" sz="1400" dirty="0">
                <a:latin typeface="Arial" pitchFamily="34" charset="0"/>
                <a:ea typeface="Palatino Linotype" pitchFamily="18" charset="0"/>
                <a:cs typeface="Times New Roman" pitchFamily="18" charset="0"/>
              </a:rPr>
              <a:t>,  стану  </a:t>
            </a:r>
            <a:r>
              <a:rPr lang="ru-RU" sz="1400" dirty="0" err="1">
                <a:latin typeface="Arial" pitchFamily="34" charset="0"/>
                <a:ea typeface="Palatino Linotype" pitchFamily="18" charset="0"/>
                <a:cs typeface="Times New Roman" pitchFamily="18" charset="0"/>
              </a:rPr>
              <a:t>їхнього</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здоров’я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життєвих</a:t>
            </a:r>
            <a:r>
              <a:rPr lang="ru-RU" sz="1400" dirty="0">
                <a:latin typeface="Arial" pitchFamily="34" charset="0"/>
                <a:ea typeface="Palatino Linotype" pitchFamily="18" charset="0"/>
                <a:cs typeface="Times New Roman" pitchFamily="18" charset="0"/>
              </a:rPr>
              <a:t>  проблем</a:t>
            </a:r>
            <a:r>
              <a:rPr lang="ru-RU" sz="1400" dirty="0" smtClean="0">
                <a:latin typeface="Arial" pitchFamily="34" charset="0"/>
                <a:ea typeface="Palatino Linotype" pitchFamily="18" charset="0"/>
                <a:cs typeface="Times New Roman" pitchFamily="18" charset="0"/>
              </a:rPr>
              <a:t>, </a:t>
            </a:r>
            <a:r>
              <a:rPr lang="ru-RU" sz="1400" dirty="0" err="1" smtClean="0">
                <a:latin typeface="Arial" pitchFamily="34" charset="0"/>
                <a:ea typeface="Palatino Linotype" pitchFamily="18" charset="0"/>
                <a:cs typeface="Times New Roman" pitchFamily="18" charset="0"/>
              </a:rPr>
              <a:t>здібностей</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інтересів</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одночасно</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визначаючи</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види</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діяльності</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які</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сприятимуть</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подальшому</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їх</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розвитку</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гуртки</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факультативи</a:t>
            </a:r>
            <a:r>
              <a:rPr lang="ru-RU" sz="1400" dirty="0">
                <a:latin typeface="Arial" pitchFamily="34" charset="0"/>
                <a:ea typeface="Palatino Linotype" pitchFamily="18" charset="0"/>
                <a:cs typeface="Times New Roman" pitchFamily="18" charset="0"/>
              </a:rPr>
              <a:t>, клуби за </a:t>
            </a:r>
            <a:r>
              <a:rPr lang="ru-RU" sz="1400" dirty="0" err="1">
                <a:latin typeface="Arial" pitchFamily="34" charset="0"/>
                <a:ea typeface="Palatino Linotype" pitchFamily="18" charset="0"/>
                <a:cs typeface="Times New Roman" pitchFamily="18" charset="0"/>
              </a:rPr>
              <a:t>інтересами</a:t>
            </a:r>
            <a:r>
              <a:rPr lang="ru-RU" sz="1400" dirty="0">
                <a:latin typeface="Arial" pitchFamily="34" charset="0"/>
                <a:ea typeface="Palatino Linotype" pitchFamily="18" charset="0"/>
                <a:cs typeface="Times New Roman" pitchFamily="18" charset="0"/>
              </a:rPr>
              <a:t>);</a:t>
            </a:r>
          </a:p>
          <a:p>
            <a:pPr marL="285750" indent="-285750" eaLnBrk="0" fontAlgn="base" hangingPunct="0">
              <a:spcBef>
                <a:spcPct val="0"/>
              </a:spcBef>
              <a:spcAft>
                <a:spcPct val="0"/>
              </a:spcAft>
              <a:buFont typeface="Wingdings" pitchFamily="2" charset="2"/>
              <a:buChar char="Ø"/>
            </a:pPr>
            <a:r>
              <a:rPr lang="ru-RU" sz="1400" dirty="0" err="1">
                <a:latin typeface="Arial" pitchFamily="34" charset="0"/>
                <a:ea typeface="Palatino Linotype" pitchFamily="18" charset="0"/>
                <a:cs typeface="Times New Roman" pitchFamily="18" charset="0"/>
              </a:rPr>
              <a:t>створення</a:t>
            </a:r>
            <a:r>
              <a:rPr lang="ru-RU" sz="1400" dirty="0">
                <a:latin typeface="Arial" pitchFamily="34" charset="0"/>
                <a:ea typeface="Palatino Linotype" pitchFamily="18" charset="0"/>
                <a:cs typeface="Times New Roman" pitchFamily="18" charset="0"/>
              </a:rPr>
              <a:t> позитивного морально-</a:t>
            </a:r>
            <a:r>
              <a:rPr lang="ru-RU" sz="1400" dirty="0" err="1">
                <a:latin typeface="Arial" pitchFamily="34" charset="0"/>
                <a:ea typeface="Palatino Linotype" pitchFamily="18" charset="0"/>
                <a:cs typeface="Times New Roman" pitchFamily="18" charset="0"/>
              </a:rPr>
              <a:t>психологічного</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клімату</a:t>
            </a:r>
            <a:r>
              <a:rPr lang="ru-RU" sz="1400" dirty="0">
                <a:latin typeface="Arial" pitchFamily="34" charset="0"/>
                <a:ea typeface="Palatino Linotype" pitchFamily="18" charset="0"/>
                <a:cs typeface="Times New Roman" pitchFamily="18" charset="0"/>
              </a:rPr>
              <a:t> в </a:t>
            </a:r>
            <a:r>
              <a:rPr lang="ru-RU" sz="1400" dirty="0" err="1">
                <a:latin typeface="Arial" pitchFamily="34" charset="0"/>
                <a:ea typeface="Palatino Linotype" pitchFamily="18" charset="0"/>
                <a:cs typeface="Times New Roman" pitchFamily="18" charset="0"/>
              </a:rPr>
              <a:t>колективі</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забезпечення</a:t>
            </a:r>
            <a:r>
              <a:rPr lang="ru-RU" sz="1400" dirty="0">
                <a:latin typeface="Arial" pitchFamily="34" charset="0"/>
                <a:ea typeface="Palatino Linotype" pitchFamily="18" charset="0"/>
                <a:cs typeface="Times New Roman" pitchFamily="18" charset="0"/>
              </a:rPr>
              <a:t> умов </a:t>
            </a:r>
            <a:r>
              <a:rPr lang="ru-RU" sz="1400" dirty="0" err="1">
                <a:latin typeface="Arial" pitchFamily="34" charset="0"/>
                <a:ea typeface="Palatino Linotype" pitchFamily="18" charset="0"/>
                <a:cs typeface="Times New Roman" pitchFamily="18" charset="0"/>
              </a:rPr>
              <a:t>захищеності</a:t>
            </a:r>
            <a:r>
              <a:rPr lang="ru-RU" sz="1400" dirty="0">
                <a:latin typeface="Arial" pitchFamily="34" charset="0"/>
                <a:ea typeface="Palatino Linotype" pitchFamily="18" charset="0"/>
                <a:cs typeface="Times New Roman" pitchFamily="18" charset="0"/>
              </a:rPr>
              <a:t> кожного </a:t>
            </a:r>
            <a:r>
              <a:rPr lang="ru-RU" sz="1400" dirty="0" err="1">
                <a:latin typeface="Arial" pitchFamily="34" charset="0"/>
                <a:ea typeface="Palatino Linotype" pitchFamily="18" charset="0"/>
                <a:cs typeface="Times New Roman" pitchFamily="18" charset="0"/>
              </a:rPr>
              <a:t>мешканця</a:t>
            </a:r>
            <a:r>
              <a:rPr lang="ru-RU" sz="1400" dirty="0">
                <a:latin typeface="Arial" pitchFamily="34" charset="0"/>
                <a:ea typeface="Palatino Linotype" pitchFamily="18" charset="0"/>
                <a:cs typeface="Times New Roman" pitchFamily="18" charset="0"/>
              </a:rPr>
              <a:t>;</a:t>
            </a:r>
          </a:p>
          <a:p>
            <a:pPr marL="285750" indent="-285750" eaLnBrk="0" fontAlgn="base" hangingPunct="0">
              <a:spcBef>
                <a:spcPct val="0"/>
              </a:spcBef>
              <a:spcAft>
                <a:spcPct val="0"/>
              </a:spcAft>
              <a:buFont typeface="Wingdings" pitchFamily="2" charset="2"/>
              <a:buChar char="Ø"/>
            </a:pPr>
            <a:r>
              <a:rPr lang="ru-RU" sz="1400" dirty="0" err="1">
                <a:latin typeface="Arial" pitchFamily="34" charset="0"/>
                <a:ea typeface="Palatino Linotype" pitchFamily="18" charset="0"/>
                <a:cs typeface="Times New Roman" pitchFamily="18" charset="0"/>
              </a:rPr>
              <a:t>розвиток</a:t>
            </a:r>
            <a:r>
              <a:rPr lang="ru-RU" sz="1400" dirty="0">
                <a:latin typeface="Arial" pitchFamily="34" charset="0"/>
                <a:ea typeface="Palatino Linotype" pitchFamily="18" charset="0"/>
                <a:cs typeface="Times New Roman" pitchFamily="18" charset="0"/>
              </a:rPr>
              <a:t> та </a:t>
            </a:r>
            <a:r>
              <a:rPr lang="ru-RU" sz="1400" dirty="0" err="1">
                <a:latin typeface="Arial" pitchFamily="34" charset="0"/>
                <a:ea typeface="Palatino Linotype" pitchFamily="18" charset="0"/>
                <a:cs typeface="Times New Roman" pitchFamily="18" charset="0"/>
              </a:rPr>
              <a:t>вдосконалення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організації</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самоврядування</a:t>
            </a:r>
            <a:r>
              <a:rPr lang="ru-RU" sz="1400" dirty="0">
                <a:latin typeface="Arial" pitchFamily="34" charset="0"/>
                <a:ea typeface="Palatino Linotype" pitchFamily="18" charset="0"/>
                <a:cs typeface="Times New Roman" pitchFamily="18" charset="0"/>
              </a:rPr>
              <a:t> в </a:t>
            </a:r>
            <a:r>
              <a:rPr lang="ru-RU" sz="1400" dirty="0" err="1">
                <a:latin typeface="Arial" pitchFamily="34" charset="0"/>
                <a:ea typeface="Palatino Linotype" pitchFamily="18" charset="0"/>
                <a:cs typeface="Times New Roman" pitchFamily="18" charset="0"/>
              </a:rPr>
              <a:t>гуртожитку</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залучення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студентів</a:t>
            </a:r>
            <a:r>
              <a:rPr lang="ru-RU" sz="1400" dirty="0">
                <a:latin typeface="Arial" pitchFamily="34" charset="0"/>
                <a:ea typeface="Palatino Linotype" pitchFamily="18" charset="0"/>
                <a:cs typeface="Times New Roman" pitchFamily="18" charset="0"/>
              </a:rPr>
              <a:t> до </a:t>
            </a:r>
            <a:r>
              <a:rPr lang="ru-RU" sz="1400" dirty="0" err="1">
                <a:latin typeface="Arial" pitchFamily="34" charset="0"/>
                <a:ea typeface="Palatino Linotype" pitchFamily="18" charset="0"/>
                <a:cs typeface="Times New Roman" pitchFamily="18" charset="0"/>
              </a:rPr>
              <a:t>самоорганізації</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вміння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відстоювати</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власну</a:t>
            </a:r>
            <a:r>
              <a:rPr lang="ru-RU" sz="1400" dirty="0">
                <a:latin typeface="Arial" pitchFamily="34" charset="0"/>
                <a:ea typeface="Palatino Linotype" pitchFamily="18" charset="0"/>
                <a:cs typeface="Times New Roman" pitchFamily="18" charset="0"/>
              </a:rPr>
              <a:t> точку </a:t>
            </a:r>
            <a:r>
              <a:rPr lang="ru-RU" sz="1400" dirty="0" err="1">
                <a:latin typeface="Arial" pitchFamily="34" charset="0"/>
                <a:ea typeface="Palatino Linotype" pitchFamily="18" charset="0"/>
                <a:cs typeface="Times New Roman" pitchFamily="18" charset="0"/>
              </a:rPr>
              <a:t>зору</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свої</a:t>
            </a:r>
            <a:r>
              <a:rPr lang="ru-RU" sz="1400" dirty="0">
                <a:latin typeface="Arial" pitchFamily="34" charset="0"/>
                <a:ea typeface="Palatino Linotype" pitchFamily="18" charset="0"/>
                <a:cs typeface="Times New Roman" pitchFamily="18" charset="0"/>
              </a:rPr>
              <a:t> права, </a:t>
            </a:r>
            <a:r>
              <a:rPr lang="ru-RU" sz="1400" dirty="0" err="1">
                <a:latin typeface="Arial" pitchFamily="34" charset="0"/>
                <a:ea typeface="Palatino Linotype" pitchFamily="18" charset="0"/>
                <a:cs typeface="Times New Roman" pitchFamily="18" charset="0"/>
              </a:rPr>
              <a:t>вміти</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захищати</a:t>
            </a:r>
            <a:r>
              <a:rPr lang="ru-RU" sz="1400" dirty="0">
                <a:latin typeface="Arial" pitchFamily="34" charset="0"/>
                <a:ea typeface="Palatino Linotype" pitchFamily="18" charset="0"/>
                <a:cs typeface="Times New Roman" pitchFamily="18" charset="0"/>
              </a:rPr>
              <a:t> себе та </a:t>
            </a:r>
            <a:r>
              <a:rPr lang="ru-RU" sz="1400" dirty="0" err="1">
                <a:latin typeface="Arial" pitchFamily="34" charset="0"/>
                <a:ea typeface="Palatino Linotype" pitchFamily="18" charset="0"/>
                <a:cs typeface="Times New Roman" pitchFamily="18" charset="0"/>
              </a:rPr>
              <a:t>інших</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від</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грубості</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насилля</a:t>
            </a:r>
            <a:r>
              <a:rPr lang="ru-RU" sz="1400" dirty="0">
                <a:latin typeface="Arial" pitchFamily="34" charset="0"/>
                <a:ea typeface="Palatino Linotype" pitchFamily="18" charset="0"/>
                <a:cs typeface="Times New Roman" pitchFamily="18" charset="0"/>
              </a:rPr>
              <a:t>;</a:t>
            </a:r>
          </a:p>
          <a:p>
            <a:pPr marL="285750" indent="-285750" eaLnBrk="0" fontAlgn="base" hangingPunct="0">
              <a:spcBef>
                <a:spcPct val="0"/>
              </a:spcBef>
              <a:spcAft>
                <a:spcPct val="0"/>
              </a:spcAft>
              <a:buFont typeface="Wingdings" pitchFamily="2" charset="2"/>
              <a:buChar char="Ø"/>
            </a:pPr>
            <a:r>
              <a:rPr lang="ru-RU" sz="1400" dirty="0" err="1">
                <a:latin typeface="Arial" pitchFamily="34" charset="0"/>
                <a:ea typeface="Palatino Linotype" pitchFamily="18" charset="0"/>
                <a:cs typeface="Times New Roman" pitchFamily="18" charset="0"/>
              </a:rPr>
              <a:t>здійснення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допомоги</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студентів</a:t>
            </a:r>
            <a:r>
              <a:rPr lang="ru-RU" sz="1400" dirty="0">
                <a:latin typeface="Arial" pitchFamily="34" charset="0"/>
                <a:ea typeface="Palatino Linotype" pitchFamily="18" charset="0"/>
                <a:cs typeface="Times New Roman" pitchFamily="18" charset="0"/>
              </a:rPr>
              <a:t> у </a:t>
            </a:r>
            <a:r>
              <a:rPr lang="ru-RU" sz="1400" dirty="0" err="1">
                <a:latin typeface="Arial" pitchFamily="34" charset="0"/>
                <a:ea typeface="Palatino Linotype" pitchFamily="18" charset="0"/>
                <a:cs typeface="Times New Roman" pitchFamily="18" charset="0"/>
              </a:rPr>
              <a:t>самопідготовці</a:t>
            </a:r>
            <a:r>
              <a:rPr lang="ru-RU" sz="1400" dirty="0">
                <a:latin typeface="Arial" pitchFamily="34" charset="0"/>
                <a:ea typeface="Palatino Linotype" pitchFamily="18" charset="0"/>
                <a:cs typeface="Times New Roman" pitchFamily="18" charset="0"/>
              </a:rPr>
              <a:t> до занять, </a:t>
            </a:r>
            <a:r>
              <a:rPr lang="ru-RU" sz="1400" dirty="0" err="1">
                <a:latin typeface="Arial" pitchFamily="34" charset="0"/>
                <a:ea typeface="Palatino Linotype" pitchFamily="18" charset="0"/>
                <a:cs typeface="Times New Roman" pitchFamily="18" charset="0"/>
              </a:rPr>
              <a:t>оволодінні</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обраною</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професією</a:t>
            </a:r>
            <a:r>
              <a:rPr lang="ru-RU" sz="1400" dirty="0">
                <a:latin typeface="Arial" pitchFamily="34" charset="0"/>
                <a:ea typeface="Palatino Linotype" pitchFamily="18" charset="0"/>
                <a:cs typeface="Times New Roman" pitchFamily="18" charset="0"/>
              </a:rPr>
              <a:t>; активна </a:t>
            </a:r>
            <a:r>
              <a:rPr lang="ru-RU" sz="1400" dirty="0" err="1">
                <a:latin typeface="Arial" pitchFamily="34" charset="0"/>
                <a:ea typeface="Palatino Linotype" pitchFamily="18" charset="0"/>
                <a:cs typeface="Times New Roman" pitchFamily="18" charset="0"/>
              </a:rPr>
              <a:t>співпраця</a:t>
            </a:r>
            <a:r>
              <a:rPr lang="ru-RU" sz="1400" dirty="0">
                <a:latin typeface="Arial" pitchFamily="34" charset="0"/>
                <a:ea typeface="Palatino Linotype" pitchFamily="18" charset="0"/>
                <a:cs typeface="Times New Roman" pitchFamily="18" charset="0"/>
              </a:rPr>
              <a:t> з батьками, </a:t>
            </a:r>
            <a:r>
              <a:rPr lang="ru-RU" sz="1400" dirty="0" err="1">
                <a:latin typeface="Arial" pitchFamily="34" charset="0"/>
                <a:ea typeface="Palatino Linotype" pitchFamily="18" charset="0"/>
                <a:cs typeface="Times New Roman" pitchFamily="18" charset="0"/>
              </a:rPr>
              <a:t>громадськістю</a:t>
            </a:r>
            <a:r>
              <a:rPr lang="ru-RU" sz="1400" dirty="0">
                <a:latin typeface="Arial" pitchFamily="34" charset="0"/>
                <a:ea typeface="Palatino Linotype" pitchFamily="18" charset="0"/>
                <a:cs typeface="Times New Roman" pitchFamily="18" charset="0"/>
              </a:rPr>
              <a:t>;</a:t>
            </a:r>
          </a:p>
          <a:p>
            <a:pPr marL="285750" indent="-285750" eaLnBrk="0" fontAlgn="base" hangingPunct="0">
              <a:spcBef>
                <a:spcPct val="0"/>
              </a:spcBef>
              <a:spcAft>
                <a:spcPct val="0"/>
              </a:spcAft>
              <a:buFont typeface="Wingdings" pitchFamily="2" charset="2"/>
              <a:buChar char="Ø"/>
            </a:pPr>
            <a:r>
              <a:rPr lang="ru-RU" sz="1400" dirty="0" err="1">
                <a:latin typeface="Arial" pitchFamily="34" charset="0"/>
                <a:ea typeface="Palatino Linotype" pitchFamily="18" charset="0"/>
                <a:cs typeface="Times New Roman" pitchFamily="18" charset="0"/>
              </a:rPr>
              <a:t>сприяння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формуванню</a:t>
            </a:r>
            <a:r>
              <a:rPr lang="ru-RU" sz="1400" dirty="0">
                <a:latin typeface="Arial" pitchFamily="34" charset="0"/>
                <a:ea typeface="Palatino Linotype" pitchFamily="18" charset="0"/>
                <a:cs typeface="Times New Roman" pitchFamily="18" charset="0"/>
              </a:rPr>
              <a:t> у </a:t>
            </a:r>
            <a:r>
              <a:rPr lang="ru-RU" sz="1400" dirty="0" err="1">
                <a:latin typeface="Arial" pitchFamily="34" charset="0"/>
                <a:ea typeface="Palatino Linotype" pitchFamily="18" charset="0"/>
                <a:cs typeface="Times New Roman" pitchFamily="18" charset="0"/>
              </a:rPr>
              <a:t>студентів</a:t>
            </a:r>
            <a:r>
              <a:rPr lang="ru-RU" sz="1400" dirty="0">
                <a:latin typeface="Arial" pitchFamily="34" charset="0"/>
                <a:ea typeface="Palatino Linotype" pitchFamily="18" charset="0"/>
                <a:cs typeface="Times New Roman" pitchFamily="18" charset="0"/>
              </a:rPr>
              <a:t> здорового способу </a:t>
            </a:r>
            <a:r>
              <a:rPr lang="ru-RU" sz="1400" dirty="0" err="1">
                <a:latin typeface="Arial" pitchFamily="34" charset="0"/>
                <a:ea typeface="Palatino Linotype" pitchFamily="18" charset="0"/>
                <a:cs typeface="Times New Roman" pitchFamily="18" charset="0"/>
              </a:rPr>
              <a:t>життя</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організації</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дозвілля</a:t>
            </a:r>
            <a:r>
              <a:rPr lang="ru-RU" sz="1400" dirty="0">
                <a:latin typeface="Arial" pitchFamily="34" charset="0"/>
                <a:ea typeface="Palatino Linotype" pitchFamily="18" charset="0"/>
                <a:cs typeface="Times New Roman" pitchFamily="18" charset="0"/>
              </a:rPr>
              <a:t> та </a:t>
            </a:r>
            <a:r>
              <a:rPr lang="ru-RU" sz="1400" dirty="0" err="1">
                <a:latin typeface="Arial" pitchFamily="34" charset="0"/>
                <a:ea typeface="Palatino Linotype" pitchFamily="18" charset="0"/>
                <a:cs typeface="Times New Roman" pitchFamily="18" charset="0"/>
              </a:rPr>
              <a:t>змістов</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ного</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відпочинку</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мешканців</a:t>
            </a:r>
            <a:r>
              <a:rPr lang="ru-RU" sz="1400" dirty="0">
                <a:latin typeface="Arial" pitchFamily="34" charset="0"/>
                <a:ea typeface="Palatino Linotype" pitchFamily="18" charset="0"/>
                <a:cs typeface="Times New Roman" pitchFamily="18" charset="0"/>
              </a:rPr>
              <a:t>, робота </a:t>
            </a:r>
            <a:r>
              <a:rPr lang="ru-RU" sz="1400" dirty="0" err="1">
                <a:latin typeface="Arial" pitchFamily="34" charset="0"/>
                <a:ea typeface="Palatino Linotype" pitchFamily="18" charset="0"/>
                <a:cs typeface="Times New Roman" pitchFamily="18" charset="0"/>
              </a:rPr>
              <a:t>щодо</a:t>
            </a:r>
            <a:r>
              <a:rPr lang="ru-RU" sz="1400" dirty="0">
                <a:latin typeface="Arial" pitchFamily="34" charset="0"/>
                <a:ea typeface="Palatino Linotype" pitchFamily="18" charset="0"/>
                <a:cs typeface="Times New Roman" pitchFamily="18" charset="0"/>
              </a:rPr>
              <a:t> </a:t>
            </a:r>
            <a:r>
              <a:rPr lang="ru-RU" sz="1400" dirty="0" err="1">
                <a:latin typeface="Arial" pitchFamily="34" charset="0"/>
                <a:ea typeface="Palatino Linotype" pitchFamily="18" charset="0"/>
                <a:cs typeface="Times New Roman" pitchFamily="18" charset="0"/>
              </a:rPr>
              <a:t>наближення</a:t>
            </a:r>
            <a:r>
              <a:rPr lang="ru-RU" sz="1400" dirty="0">
                <a:latin typeface="Arial" pitchFamily="34" charset="0"/>
                <a:ea typeface="Palatino Linotype" pitchFamily="18" charset="0"/>
                <a:cs typeface="Times New Roman" pitchFamily="18" charset="0"/>
              </a:rPr>
              <a:t> умов </a:t>
            </a:r>
            <a:r>
              <a:rPr lang="ru-RU" sz="1400" dirty="0" err="1">
                <a:latin typeface="Arial" pitchFamily="34" charset="0"/>
                <a:ea typeface="Palatino Linotype" pitchFamily="18" charset="0"/>
                <a:cs typeface="Times New Roman" pitchFamily="18" charset="0"/>
              </a:rPr>
              <a:t>проживання</a:t>
            </a:r>
            <a:r>
              <a:rPr lang="ru-RU" sz="1400" dirty="0">
                <a:latin typeface="Arial" pitchFamily="34" charset="0"/>
                <a:ea typeface="Palatino Linotype" pitchFamily="18" charset="0"/>
                <a:cs typeface="Times New Roman" pitchFamily="18" charset="0"/>
              </a:rPr>
              <a:t> в </a:t>
            </a:r>
            <a:r>
              <a:rPr lang="ru-RU" sz="1400" dirty="0" err="1">
                <a:latin typeface="Arial" pitchFamily="34" charset="0"/>
                <a:ea typeface="Palatino Linotype" pitchFamily="18" charset="0"/>
                <a:cs typeface="Times New Roman" pitchFamily="18" charset="0"/>
              </a:rPr>
              <a:t>гуртожитку</a:t>
            </a:r>
            <a:r>
              <a:rPr lang="ru-RU" sz="1400" dirty="0">
                <a:latin typeface="Arial" pitchFamily="34" charset="0"/>
                <a:ea typeface="Palatino Linotype" pitchFamily="18" charset="0"/>
                <a:cs typeface="Times New Roman" pitchFamily="18" charset="0"/>
              </a:rPr>
              <a:t> до </a:t>
            </a:r>
            <a:r>
              <a:rPr lang="ru-RU" sz="1400" dirty="0" err="1">
                <a:latin typeface="Arial" pitchFamily="34" charset="0"/>
                <a:ea typeface="Palatino Linotype" pitchFamily="18" charset="0"/>
                <a:cs typeface="Times New Roman" pitchFamily="18" charset="0"/>
              </a:rPr>
              <a:t>домашніх</a:t>
            </a:r>
            <a:r>
              <a:rPr lang="ru-RU" sz="1400" dirty="0">
                <a:latin typeface="Arial" pitchFamily="34" charset="0"/>
                <a:ea typeface="Palatino Linotype" pitchFamily="18" charset="0"/>
                <a:cs typeface="Times New Roman" pitchFamily="18" charset="0"/>
              </a:rPr>
              <a:t>.</a:t>
            </a:r>
          </a:p>
          <a:p>
            <a:pPr marL="0" marR="0" lvl="0" indent="358775" algn="l" defTabSz="914400" rtl="0" eaLnBrk="0" fontAlgn="base" latinLnBrk="0" hangingPunct="0">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54274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677" y="1147482"/>
            <a:ext cx="9614647" cy="5405718"/>
          </a:xfrm>
          <a:solidFill>
            <a:srgbClr val="FFC000"/>
          </a:solidFill>
        </p:spPr>
        <p:txBody>
          <a:bodyPr/>
          <a:lstStyle/>
          <a:p>
            <a:pPr marR="696595" algn="l">
              <a:spcBef>
                <a:spcPts val="0"/>
              </a:spcBef>
              <a:spcAft>
                <a:spcPts val="0"/>
              </a:spcAft>
            </a:pPr>
            <a:r>
              <a:rPr lang="ru-RU" sz="1600" spc="5" dirty="0" smtClean="0">
                <a:latin typeface="Palatino Linotype"/>
                <a:ea typeface="Palatino Linotype"/>
                <a:cs typeface="Times New Roman"/>
              </a:rPr>
              <a:t>Де</a:t>
            </a:r>
            <a:r>
              <a:rPr lang="ru-RU" sz="1600" spc="180" dirty="0" smtClean="0">
                <a:latin typeface="Palatino Linotype"/>
                <a:ea typeface="Palatino Linotype"/>
                <a:cs typeface="Times New Roman"/>
              </a:rPr>
              <a:t> </a:t>
            </a:r>
            <a:r>
              <a:rPr lang="ru-RU" sz="1600" spc="5" dirty="0">
                <a:latin typeface="Palatino Linotype"/>
                <a:ea typeface="Palatino Linotype"/>
                <a:cs typeface="Times New Roman"/>
              </a:rPr>
              <a:t>б</a:t>
            </a:r>
            <a:r>
              <a:rPr lang="ru-RU" sz="1600" spc="180" dirty="0">
                <a:latin typeface="Palatino Linotype"/>
                <a:ea typeface="Palatino Linotype"/>
                <a:cs typeface="Times New Roman"/>
              </a:rPr>
              <a:t> </a:t>
            </a:r>
            <a:r>
              <a:rPr lang="ru-RU" sz="1600" spc="5" dirty="0" err="1">
                <a:latin typeface="Palatino Linotype"/>
                <a:ea typeface="Palatino Linotype"/>
                <a:cs typeface="Times New Roman"/>
              </a:rPr>
              <a:t>ти</a:t>
            </a:r>
            <a:r>
              <a:rPr lang="ru-RU" sz="1600" spc="180" dirty="0">
                <a:latin typeface="Palatino Linotype"/>
                <a:ea typeface="Palatino Linotype"/>
                <a:cs typeface="Times New Roman"/>
              </a:rPr>
              <a:t> </a:t>
            </a:r>
            <a:r>
              <a:rPr lang="ru-RU" sz="1600" spc="5" dirty="0">
                <a:latin typeface="Palatino Linotype"/>
                <a:ea typeface="Palatino Linotype"/>
                <a:cs typeface="Times New Roman"/>
              </a:rPr>
              <a:t>не</a:t>
            </a:r>
            <a:r>
              <a:rPr lang="ru-RU" sz="1600" spc="185" dirty="0">
                <a:latin typeface="Palatino Linotype"/>
                <a:ea typeface="Palatino Linotype"/>
                <a:cs typeface="Times New Roman"/>
              </a:rPr>
              <a:t> </a:t>
            </a:r>
            <a:r>
              <a:rPr lang="ru-RU" sz="1600" spc="-5" dirty="0" err="1">
                <a:latin typeface="Palatino Linotype"/>
                <a:ea typeface="Palatino Linotype"/>
                <a:cs typeface="Times New Roman"/>
              </a:rPr>
              <a:t>був</a:t>
            </a:r>
            <a:r>
              <a:rPr lang="ru-RU" sz="1600" spc="185" dirty="0">
                <a:latin typeface="Palatino Linotype"/>
                <a:ea typeface="Palatino Linotype"/>
                <a:cs typeface="Times New Roman"/>
              </a:rPr>
              <a:t> </a:t>
            </a:r>
            <a:r>
              <a:rPr lang="ru-RU" sz="1600" spc="5" dirty="0" err="1">
                <a:latin typeface="Palatino Linotype"/>
                <a:ea typeface="Palatino Linotype"/>
                <a:cs typeface="Times New Roman"/>
              </a:rPr>
              <a:t>завжди</a:t>
            </a:r>
            <a:r>
              <a:rPr lang="ru-RU" sz="1600" spc="170" dirty="0">
                <a:latin typeface="Palatino Linotype"/>
                <a:ea typeface="Palatino Linotype"/>
                <a:cs typeface="Times New Roman"/>
              </a:rPr>
              <a:t> </a:t>
            </a:r>
            <a:r>
              <a:rPr lang="ru-RU" sz="1600" spc="5" dirty="0" err="1">
                <a:latin typeface="Palatino Linotype"/>
                <a:ea typeface="Palatino Linotype"/>
                <a:cs typeface="Times New Roman"/>
              </a:rPr>
              <a:t>пам'ятай</a:t>
            </a:r>
            <a:r>
              <a:rPr lang="ru-RU" sz="1600" spc="195" dirty="0">
                <a:latin typeface="Palatino Linotype"/>
                <a:ea typeface="Palatino Linotype"/>
                <a:cs typeface="Times New Roman"/>
              </a:rPr>
              <a:t> </a:t>
            </a:r>
            <a:r>
              <a:rPr lang="ru-RU" sz="1600" spc="5" dirty="0">
                <a:latin typeface="Palatino Linotype"/>
                <a:ea typeface="Palatino Linotype"/>
                <a:cs typeface="Times New Roman"/>
              </a:rPr>
              <a:t>–</a:t>
            </a:r>
            <a:r>
              <a:rPr lang="ru-RU" sz="1600" spc="185" dirty="0">
                <a:latin typeface="Palatino Linotype"/>
                <a:ea typeface="Palatino Linotype"/>
                <a:cs typeface="Times New Roman"/>
              </a:rPr>
              <a:t> </a:t>
            </a:r>
            <a:r>
              <a:rPr lang="ru-RU" sz="1600" spc="5" dirty="0" err="1">
                <a:latin typeface="Palatino Linotype"/>
                <a:ea typeface="Palatino Linotype"/>
                <a:cs typeface="Times New Roman"/>
              </a:rPr>
              <a:t>ти</a:t>
            </a:r>
            <a:r>
              <a:rPr lang="ru-RU" sz="1600" spc="170" dirty="0">
                <a:latin typeface="Palatino Linotype"/>
                <a:ea typeface="Palatino Linotype"/>
                <a:cs typeface="Times New Roman"/>
              </a:rPr>
              <a:t> </a:t>
            </a:r>
            <a:r>
              <a:rPr lang="ru-RU" sz="1600" spc="5" dirty="0" err="1">
                <a:latin typeface="Palatino Linotype"/>
                <a:ea typeface="Palatino Linotype"/>
                <a:cs typeface="Times New Roman"/>
              </a:rPr>
              <a:t>навчаєшся</a:t>
            </a:r>
            <a:r>
              <a:rPr lang="ru-RU" sz="1600" spc="200" dirty="0">
                <a:latin typeface="Palatino Linotype"/>
                <a:ea typeface="Palatino Linotype"/>
                <a:cs typeface="Times New Roman"/>
              </a:rPr>
              <a:t> </a:t>
            </a:r>
            <a:r>
              <a:rPr lang="ru-RU" sz="1600" spc="5" dirty="0">
                <a:latin typeface="Palatino Linotype"/>
                <a:ea typeface="Palatino Linotype"/>
                <a:cs typeface="Times New Roman"/>
              </a:rPr>
              <a:t>у</a:t>
            </a:r>
            <a:r>
              <a:rPr lang="ru-RU" sz="1600" spc="180" dirty="0">
                <a:latin typeface="Palatino Linotype"/>
                <a:ea typeface="Palatino Linotype"/>
                <a:cs typeface="Times New Roman"/>
              </a:rPr>
              <a:t> </a:t>
            </a:r>
            <a:r>
              <a:rPr lang="ru-RU" sz="1600" spc="-5" dirty="0">
                <a:latin typeface="Palatino Linotype"/>
                <a:ea typeface="Palatino Linotype"/>
                <a:cs typeface="Times New Roman"/>
              </a:rPr>
              <a:t>НУБІП</a:t>
            </a:r>
            <a:r>
              <a:rPr lang="ru-RU" sz="1600" spc="85" dirty="0">
                <a:latin typeface="Palatino Linotype"/>
                <a:ea typeface="Palatino Linotype"/>
                <a:cs typeface="Times New Roman"/>
              </a:rPr>
              <a:t> </a:t>
            </a:r>
            <a:r>
              <a:rPr lang="ru-RU" sz="1600" spc="5" dirty="0" smtClean="0">
                <a:latin typeface="Palatino Linotype"/>
                <a:ea typeface="Palatino Linotype"/>
                <a:cs typeface="Palatino Linotype"/>
              </a:rPr>
              <a:t>.</a:t>
            </a:r>
            <a:r>
              <a:rPr lang="ru-RU" sz="1600" spc="5" dirty="0" smtClean="0">
                <a:latin typeface="Palatino Linotype"/>
                <a:ea typeface="Palatino Linotype"/>
                <a:cs typeface="Times New Roman"/>
              </a:rPr>
              <a:t/>
            </a:r>
            <a:br>
              <a:rPr lang="ru-RU" sz="1600" spc="5" dirty="0" smtClean="0">
                <a:latin typeface="Palatino Linotype"/>
                <a:ea typeface="Palatino Linotype"/>
                <a:cs typeface="Times New Roman"/>
              </a:rPr>
            </a:br>
            <a:r>
              <a:rPr lang="ru-RU" sz="1600" spc="5" dirty="0" err="1" smtClean="0">
                <a:latin typeface="Palatino Linotype"/>
                <a:ea typeface="Palatino Linotype"/>
                <a:cs typeface="Times New Roman"/>
              </a:rPr>
              <a:t>Завдання</a:t>
            </a:r>
            <a:r>
              <a:rPr lang="ru-RU" sz="1600" spc="160" dirty="0" smtClean="0">
                <a:latin typeface="Palatino Linotype"/>
                <a:ea typeface="Palatino Linotype"/>
                <a:cs typeface="Times New Roman"/>
              </a:rPr>
              <a:t> </a:t>
            </a:r>
            <a:r>
              <a:rPr lang="ru-RU" sz="1600" spc="5" dirty="0">
                <a:latin typeface="Palatino Linotype"/>
                <a:ea typeface="Palatino Linotype"/>
                <a:cs typeface="Times New Roman"/>
              </a:rPr>
              <a:t>кожного</a:t>
            </a:r>
            <a:r>
              <a:rPr lang="ru-RU" sz="1600" spc="150" dirty="0">
                <a:latin typeface="Palatino Linotype"/>
                <a:ea typeface="Palatino Linotype"/>
                <a:cs typeface="Times New Roman"/>
              </a:rPr>
              <a:t> </a:t>
            </a:r>
            <a:r>
              <a:rPr lang="ru-RU" sz="1600" spc="5" dirty="0">
                <a:latin typeface="Palatino Linotype"/>
                <a:ea typeface="Palatino Linotype"/>
                <a:cs typeface="Times New Roman"/>
              </a:rPr>
              <a:t>студента:</a:t>
            </a:r>
            <a:r>
              <a:rPr lang="ru-RU" sz="1600" spc="160" dirty="0">
                <a:latin typeface="Palatino Linotype"/>
                <a:ea typeface="Palatino Linotype"/>
                <a:cs typeface="Times New Roman"/>
              </a:rPr>
              <a:t> </a:t>
            </a:r>
            <a:r>
              <a:rPr lang="ru-RU" sz="1600" spc="5" dirty="0" err="1">
                <a:latin typeface="Palatino Linotype"/>
                <a:ea typeface="Palatino Linotype"/>
                <a:cs typeface="Times New Roman"/>
              </a:rPr>
              <a:t>постійне</a:t>
            </a:r>
            <a:r>
              <a:rPr lang="ru-RU" sz="1600" spc="160" dirty="0">
                <a:latin typeface="Palatino Linotype"/>
                <a:ea typeface="Palatino Linotype"/>
                <a:cs typeface="Times New Roman"/>
              </a:rPr>
              <a:t> </a:t>
            </a:r>
            <a:r>
              <a:rPr lang="ru-RU" sz="1600" spc="5" dirty="0" err="1">
                <a:latin typeface="Palatino Linotype"/>
                <a:ea typeface="Palatino Linotype"/>
                <a:cs typeface="Times New Roman"/>
              </a:rPr>
              <a:t>самовдосконалення</a:t>
            </a:r>
            <a:r>
              <a:rPr lang="ru-RU" sz="1600" spc="160" dirty="0">
                <a:latin typeface="Palatino Linotype"/>
                <a:ea typeface="Palatino Linotype"/>
                <a:cs typeface="Times New Roman"/>
              </a:rPr>
              <a:t> </a:t>
            </a:r>
            <a:r>
              <a:rPr lang="ru-RU" sz="1600" spc="5" dirty="0">
                <a:latin typeface="Palatino Linotype"/>
                <a:ea typeface="Palatino Linotype"/>
                <a:cs typeface="Times New Roman"/>
              </a:rPr>
              <a:t>у</a:t>
            </a:r>
            <a:r>
              <a:rPr lang="ru-RU" sz="1600" spc="160" dirty="0">
                <a:latin typeface="Palatino Linotype"/>
                <a:ea typeface="Palatino Linotype"/>
                <a:cs typeface="Times New Roman"/>
              </a:rPr>
              <a:t> </a:t>
            </a:r>
            <a:r>
              <a:rPr lang="ru-RU" sz="1600" spc="-5" dirty="0" err="1">
                <a:latin typeface="Palatino Linotype"/>
                <a:ea typeface="Palatino Linotype"/>
                <a:cs typeface="Times New Roman"/>
              </a:rPr>
              <a:t>співпраці</a:t>
            </a:r>
            <a:r>
              <a:rPr lang="ru-RU" sz="1600" spc="170" dirty="0">
                <a:latin typeface="Palatino Linotype"/>
                <a:ea typeface="Palatino Linotype"/>
                <a:cs typeface="Times New Roman"/>
              </a:rPr>
              <a:t> </a:t>
            </a:r>
            <a:r>
              <a:rPr lang="ru-RU" sz="1600" spc="5" dirty="0">
                <a:latin typeface="Palatino Linotype"/>
                <a:ea typeface="Palatino Linotype"/>
                <a:cs typeface="Times New Roman"/>
              </a:rPr>
              <a:t>з</a:t>
            </a:r>
            <a:r>
              <a:rPr lang="ru-RU" sz="1600" spc="165" dirty="0">
                <a:latin typeface="Palatino Linotype"/>
                <a:ea typeface="Palatino Linotype"/>
                <a:cs typeface="Times New Roman"/>
              </a:rPr>
              <a:t> </a:t>
            </a:r>
            <a:r>
              <a:rPr lang="ru-RU" sz="1600" spc="5" dirty="0" err="1">
                <a:latin typeface="Palatino Linotype"/>
                <a:ea typeface="Palatino Linotype"/>
                <a:cs typeface="Times New Roman"/>
              </a:rPr>
              <a:t>іншими</a:t>
            </a:r>
            <a:r>
              <a:rPr lang="ru-RU" sz="1600" spc="5" dirty="0" smtClean="0">
                <a:latin typeface="Palatino Linotype"/>
                <a:ea typeface="Palatino Linotype"/>
                <a:cs typeface="Times New Roman"/>
              </a:rPr>
              <a:t>.</a:t>
            </a:r>
            <a:br>
              <a:rPr lang="ru-RU" sz="1600" spc="5" dirty="0" smtClean="0">
                <a:latin typeface="Palatino Linotype"/>
                <a:ea typeface="Palatino Linotype"/>
                <a:cs typeface="Times New Roman"/>
              </a:rPr>
            </a:br>
            <a:r>
              <a:rPr lang="ru-RU" sz="1600" spc="5" dirty="0" err="1" smtClean="0">
                <a:latin typeface="Palatino Linotype"/>
                <a:ea typeface="Palatino Linotype"/>
                <a:cs typeface="Times New Roman"/>
              </a:rPr>
              <a:t>Ніколи</a:t>
            </a:r>
            <a:r>
              <a:rPr lang="ru-RU" sz="1600" spc="155" dirty="0" smtClean="0">
                <a:latin typeface="Palatino Linotype"/>
                <a:ea typeface="Palatino Linotype"/>
                <a:cs typeface="Times New Roman"/>
              </a:rPr>
              <a:t> </a:t>
            </a:r>
            <a:r>
              <a:rPr lang="ru-RU" sz="1600" spc="5" dirty="0">
                <a:latin typeface="Palatino Linotype"/>
                <a:ea typeface="Palatino Linotype"/>
                <a:cs typeface="Times New Roman"/>
              </a:rPr>
              <a:t>не</a:t>
            </a:r>
            <a:r>
              <a:rPr lang="ru-RU" sz="1600" spc="140" dirty="0">
                <a:latin typeface="Palatino Linotype"/>
                <a:ea typeface="Palatino Linotype"/>
                <a:cs typeface="Times New Roman"/>
              </a:rPr>
              <a:t> </a:t>
            </a:r>
            <a:r>
              <a:rPr lang="ru-RU" sz="1600" spc="5" dirty="0" err="1">
                <a:latin typeface="Palatino Linotype"/>
                <a:ea typeface="Palatino Linotype"/>
                <a:cs typeface="Times New Roman"/>
              </a:rPr>
              <a:t>зупиняйтеся</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в</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цьому</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прагненні</a:t>
            </a:r>
            <a:r>
              <a:rPr lang="ru-RU" sz="1600" spc="-10" dirty="0">
                <a:latin typeface="Palatino Linotype"/>
                <a:ea typeface="Palatino Linotype"/>
                <a:cs typeface="Times New Roman"/>
              </a:rPr>
              <a:t> </a:t>
            </a:r>
            <a:r>
              <a:rPr lang="ru-RU" sz="1600" spc="5" dirty="0">
                <a:latin typeface="Palatino Linotype"/>
                <a:ea typeface="Palatino Linotype"/>
                <a:cs typeface="Times New Roman"/>
              </a:rPr>
              <a:t>–</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хто</a:t>
            </a:r>
            <a:r>
              <a:rPr lang="ru-RU" sz="1600" spc="-40" dirty="0">
                <a:latin typeface="Palatino Linotype"/>
                <a:ea typeface="Palatino Linotype"/>
                <a:cs typeface="Times New Roman"/>
              </a:rPr>
              <a:t> </a:t>
            </a:r>
            <a:r>
              <a:rPr lang="ru-RU" sz="1600" spc="5" dirty="0">
                <a:latin typeface="Palatino Linotype"/>
                <a:ea typeface="Palatino Linotype"/>
                <a:cs typeface="Times New Roman"/>
              </a:rPr>
              <a:t>не</a:t>
            </a:r>
            <a:r>
              <a:rPr lang="ru-RU" sz="1600" spc="-30" dirty="0">
                <a:latin typeface="Palatino Linotype"/>
                <a:ea typeface="Palatino Linotype"/>
                <a:cs typeface="Times New Roman"/>
              </a:rPr>
              <a:t> </a:t>
            </a:r>
            <a:r>
              <a:rPr lang="ru-RU" sz="1600" spc="5" dirty="0" err="1">
                <a:latin typeface="Palatino Linotype"/>
                <a:ea typeface="Palatino Linotype"/>
                <a:cs typeface="Times New Roman"/>
              </a:rPr>
              <a:t>піднімається</a:t>
            </a:r>
            <a:r>
              <a:rPr lang="ru-RU" sz="1600" spc="5" dirty="0">
                <a:latin typeface="Palatino Linotype"/>
                <a:ea typeface="Palatino Linotype"/>
                <a:cs typeface="Times New Roman"/>
              </a:rPr>
              <a:t>,</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той</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падає</a:t>
            </a:r>
            <a:r>
              <a:rPr lang="ru-RU" sz="1600" spc="5" dirty="0">
                <a:latin typeface="Palatino Linotype"/>
                <a:ea typeface="Palatino Linotype"/>
                <a:cs typeface="Times New Roman"/>
              </a:rPr>
              <a:t>.</a:t>
            </a:r>
            <a:br>
              <a:rPr lang="ru-RU" sz="1600" spc="5" dirty="0">
                <a:latin typeface="Palatino Linotype"/>
                <a:ea typeface="Palatino Linotype"/>
                <a:cs typeface="Times New Roman"/>
              </a:rPr>
            </a:br>
            <a:r>
              <a:rPr lang="ru-RU" sz="1600" spc="-5" dirty="0" err="1" smtClean="0">
                <a:latin typeface="Palatino Linotype"/>
                <a:ea typeface="Palatino Linotype"/>
                <a:cs typeface="Times New Roman"/>
              </a:rPr>
              <a:t>Колективізм</a:t>
            </a:r>
            <a:r>
              <a:rPr lang="ru-RU" sz="1600" spc="10" dirty="0" smtClean="0">
                <a:latin typeface="Palatino Linotype"/>
                <a:ea typeface="Palatino Linotype"/>
                <a:cs typeface="Times New Roman"/>
              </a:rPr>
              <a:t> </a:t>
            </a:r>
            <a:r>
              <a:rPr lang="ru-RU" sz="1600" spc="5" dirty="0">
                <a:latin typeface="Palatino Linotype"/>
                <a:ea typeface="Palatino Linotype"/>
                <a:cs typeface="Times New Roman"/>
              </a:rPr>
              <a:t>і</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дружня</a:t>
            </a:r>
            <a:r>
              <a:rPr lang="ru-RU" sz="1600" spc="10" dirty="0">
                <a:latin typeface="Palatino Linotype"/>
                <a:ea typeface="Palatino Linotype"/>
                <a:cs typeface="Times New Roman"/>
              </a:rPr>
              <a:t> </a:t>
            </a:r>
            <a:r>
              <a:rPr lang="ru-RU" sz="1600" spc="-5" dirty="0" err="1">
                <a:latin typeface="Palatino Linotype"/>
                <a:ea typeface="Palatino Linotype"/>
                <a:cs typeface="Times New Roman"/>
              </a:rPr>
              <a:t>взаємодопомога</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a:t>
            </a:r>
            <a:r>
              <a:rPr lang="ru-RU" sz="1600" spc="20" dirty="0">
                <a:latin typeface="Palatino Linotype"/>
                <a:ea typeface="Palatino Linotype"/>
                <a:cs typeface="Times New Roman"/>
              </a:rPr>
              <a:t> </a:t>
            </a:r>
            <a:r>
              <a:rPr lang="ru-RU" sz="1600" spc="5" dirty="0">
                <a:latin typeface="Palatino Linotype"/>
                <a:ea typeface="Palatino Linotype"/>
                <a:cs typeface="Times New Roman"/>
              </a:rPr>
              <a:t>‚один</a:t>
            </a:r>
            <a:r>
              <a:rPr lang="ru-RU" sz="1600" spc="15" dirty="0">
                <a:latin typeface="Palatino Linotype"/>
                <a:ea typeface="Palatino Linotype"/>
                <a:cs typeface="Times New Roman"/>
              </a:rPr>
              <a:t> </a:t>
            </a:r>
            <a:r>
              <a:rPr lang="ru-RU" sz="1600" spc="5" dirty="0">
                <a:latin typeface="Palatino Linotype"/>
                <a:ea typeface="Palatino Linotype"/>
                <a:cs typeface="Times New Roman"/>
              </a:rPr>
              <a:t>за</a:t>
            </a:r>
            <a:r>
              <a:rPr lang="ru-RU" sz="1600" spc="10" dirty="0">
                <a:latin typeface="Palatino Linotype"/>
                <a:ea typeface="Palatino Linotype"/>
                <a:cs typeface="Times New Roman"/>
              </a:rPr>
              <a:t> </a:t>
            </a:r>
            <a:r>
              <a:rPr lang="ru-RU" sz="1600" spc="5" dirty="0" err="1">
                <a:latin typeface="Palatino Linotype"/>
                <a:ea typeface="Palatino Linotype"/>
                <a:cs typeface="Times New Roman"/>
              </a:rPr>
              <a:t>всіх</a:t>
            </a:r>
            <a:r>
              <a:rPr lang="ru-RU" sz="1600" spc="20" dirty="0">
                <a:latin typeface="Palatino Linotype"/>
                <a:ea typeface="Palatino Linotype"/>
                <a:cs typeface="Times New Roman"/>
              </a:rPr>
              <a:t> </a:t>
            </a:r>
            <a:r>
              <a:rPr lang="ru-RU" sz="1600" spc="5" dirty="0">
                <a:latin typeface="Palatino Linotype"/>
                <a:ea typeface="Palatino Linotype"/>
                <a:cs typeface="Times New Roman"/>
              </a:rPr>
              <a:t>—</a:t>
            </a:r>
            <a:r>
              <a:rPr lang="ru-RU" sz="1600" spc="15" dirty="0">
                <a:latin typeface="Palatino Linotype"/>
                <a:ea typeface="Palatino Linotype"/>
                <a:cs typeface="Times New Roman"/>
              </a:rPr>
              <a:t> </a:t>
            </a:r>
            <a:r>
              <a:rPr lang="ru-RU" sz="1600" spc="5" dirty="0" err="1">
                <a:latin typeface="Palatino Linotype"/>
                <a:ea typeface="Palatino Linotype"/>
                <a:cs typeface="Times New Roman"/>
              </a:rPr>
              <a:t>всі</a:t>
            </a:r>
            <a:r>
              <a:rPr lang="ru-RU" sz="1600" spc="10" dirty="0">
                <a:latin typeface="Palatino Linotype"/>
                <a:ea typeface="Palatino Linotype"/>
                <a:cs typeface="Times New Roman"/>
              </a:rPr>
              <a:t> </a:t>
            </a:r>
            <a:r>
              <a:rPr lang="ru-RU" sz="1600" spc="5" dirty="0">
                <a:latin typeface="Palatino Linotype"/>
                <a:ea typeface="Palatino Linotype"/>
                <a:cs typeface="Times New Roman"/>
              </a:rPr>
              <a:t>за </a:t>
            </a:r>
            <a:r>
              <a:rPr lang="ru-RU" sz="1600" spc="-5" dirty="0">
                <a:latin typeface="Palatino Linotype"/>
                <a:ea typeface="Palatino Linotype"/>
                <a:cs typeface="Times New Roman"/>
              </a:rPr>
              <a:t>одного‛</a:t>
            </a:r>
            <a:r>
              <a:rPr lang="ru-RU" sz="1600" spc="-5" dirty="0">
                <a:latin typeface="Palatino Linotype"/>
                <a:ea typeface="Palatino Linotype"/>
                <a:cs typeface="Palatino Linotype"/>
              </a:rPr>
              <a:t>.</a:t>
            </a:r>
            <a:r>
              <a:rPr lang="ru-RU" sz="1600" spc="5" dirty="0">
                <a:latin typeface="Palatino Linotype"/>
                <a:ea typeface="Palatino Linotype"/>
                <a:cs typeface="Times New Roman"/>
              </a:rPr>
              <a:t/>
            </a:r>
            <a:br>
              <a:rPr lang="ru-RU" sz="1600" spc="5" dirty="0">
                <a:latin typeface="Palatino Linotype"/>
                <a:ea typeface="Palatino Linotype"/>
                <a:cs typeface="Times New Roman"/>
              </a:rPr>
            </a:br>
            <a:r>
              <a:rPr lang="ru-RU" sz="1600" spc="5" dirty="0" err="1" smtClean="0">
                <a:latin typeface="Palatino Linotype"/>
                <a:ea typeface="Palatino Linotype"/>
                <a:cs typeface="Times New Roman"/>
              </a:rPr>
              <a:t>Гуманне</a:t>
            </a:r>
            <a:r>
              <a:rPr lang="ru-RU" sz="1600" spc="45" dirty="0" smtClean="0">
                <a:latin typeface="Palatino Linotype"/>
                <a:ea typeface="Palatino Linotype"/>
                <a:cs typeface="Times New Roman"/>
              </a:rPr>
              <a:t> </a:t>
            </a:r>
            <a:r>
              <a:rPr lang="ru-RU" sz="1600" spc="5" dirty="0" err="1">
                <a:latin typeface="Palatino Linotype"/>
                <a:ea typeface="Palatino Linotype"/>
                <a:cs typeface="Times New Roman"/>
              </a:rPr>
              <a:t>відношення</a:t>
            </a:r>
            <a:r>
              <a:rPr lang="ru-RU" sz="1600" spc="40" dirty="0">
                <a:latin typeface="Palatino Linotype"/>
                <a:ea typeface="Palatino Linotype"/>
                <a:cs typeface="Times New Roman"/>
              </a:rPr>
              <a:t> </a:t>
            </a:r>
            <a:r>
              <a:rPr lang="ru-RU" sz="1600" spc="5" dirty="0">
                <a:latin typeface="Palatino Linotype"/>
                <a:ea typeface="Palatino Linotype"/>
                <a:cs typeface="Times New Roman"/>
              </a:rPr>
              <a:t>і</a:t>
            </a:r>
            <a:r>
              <a:rPr lang="ru-RU" sz="1600" spc="55" dirty="0">
                <a:latin typeface="Palatino Linotype"/>
                <a:ea typeface="Palatino Linotype"/>
                <a:cs typeface="Times New Roman"/>
              </a:rPr>
              <a:t> </a:t>
            </a:r>
            <a:r>
              <a:rPr lang="ru-RU" sz="1600" spc="-5" dirty="0" err="1">
                <a:latin typeface="Palatino Linotype"/>
                <a:ea typeface="Palatino Linotype"/>
                <a:cs typeface="Times New Roman"/>
              </a:rPr>
              <a:t>взаємодопомога</a:t>
            </a:r>
            <a:r>
              <a:rPr lang="ru-RU" sz="1600" spc="40" dirty="0">
                <a:latin typeface="Palatino Linotype"/>
                <a:ea typeface="Palatino Linotype"/>
                <a:cs typeface="Times New Roman"/>
              </a:rPr>
              <a:t> </a:t>
            </a:r>
            <a:r>
              <a:rPr lang="ru-RU" sz="1600" spc="5" dirty="0" err="1">
                <a:latin typeface="Palatino Linotype"/>
                <a:ea typeface="Palatino Linotype"/>
                <a:cs typeface="Times New Roman"/>
              </a:rPr>
              <a:t>між</a:t>
            </a:r>
            <a:r>
              <a:rPr lang="ru-RU" sz="1600" spc="40" dirty="0">
                <a:latin typeface="Palatino Linotype"/>
                <a:ea typeface="Palatino Linotype"/>
                <a:cs typeface="Times New Roman"/>
              </a:rPr>
              <a:t> </a:t>
            </a:r>
            <a:r>
              <a:rPr lang="ru-RU" sz="1600" spc="5" dirty="0" err="1">
                <a:latin typeface="Palatino Linotype"/>
                <a:ea typeface="Palatino Linotype"/>
                <a:cs typeface="Times New Roman"/>
              </a:rPr>
              <a:t>мешканцями</a:t>
            </a:r>
            <a:r>
              <a:rPr lang="ru-RU" sz="1600" spc="5" dirty="0">
                <a:latin typeface="Palatino Linotype"/>
                <a:ea typeface="Palatino Linotype"/>
                <a:cs typeface="Times New Roman"/>
              </a:rPr>
              <a:t>.</a:t>
            </a:r>
            <a:r>
              <a:rPr lang="ru-RU" sz="1600" spc="50" dirty="0">
                <a:latin typeface="Palatino Linotype"/>
                <a:ea typeface="Palatino Linotype"/>
                <a:cs typeface="Times New Roman"/>
              </a:rPr>
              <a:t> </a:t>
            </a:r>
            <a:r>
              <a:rPr lang="ru-RU" sz="1600" spc="-5" dirty="0">
                <a:latin typeface="Palatino Linotype"/>
                <a:ea typeface="Palatino Linotype"/>
                <a:cs typeface="Times New Roman"/>
              </a:rPr>
              <a:t>Людина</a:t>
            </a:r>
            <a:r>
              <a:rPr lang="ru-RU" sz="1600" spc="40" dirty="0">
                <a:latin typeface="Palatino Linotype"/>
                <a:ea typeface="Palatino Linotype"/>
                <a:cs typeface="Times New Roman"/>
              </a:rPr>
              <a:t> </a:t>
            </a:r>
            <a:r>
              <a:rPr lang="ru-RU" sz="1600" spc="5" dirty="0" err="1">
                <a:latin typeface="Palatino Linotype"/>
                <a:ea typeface="Palatino Linotype"/>
                <a:cs typeface="Times New Roman"/>
              </a:rPr>
              <a:t>людині</a:t>
            </a:r>
            <a:r>
              <a:rPr lang="ru-RU" sz="1600" spc="100" dirty="0">
                <a:latin typeface="Palatino Linotype"/>
                <a:ea typeface="Palatino Linotype"/>
                <a:cs typeface="Times New Roman"/>
              </a:rPr>
              <a:t> </a:t>
            </a:r>
            <a:r>
              <a:rPr lang="ru-RU" sz="1600" spc="5" dirty="0">
                <a:latin typeface="Palatino Linotype"/>
                <a:ea typeface="Palatino Linotype"/>
                <a:cs typeface="Times New Roman"/>
              </a:rPr>
              <a:t>–</a:t>
            </a:r>
            <a:r>
              <a:rPr lang="ru-RU" sz="1600" spc="40" dirty="0">
                <a:latin typeface="Palatino Linotype"/>
                <a:ea typeface="Palatino Linotype"/>
                <a:cs typeface="Times New Roman"/>
              </a:rPr>
              <a:t> </a:t>
            </a:r>
            <a:r>
              <a:rPr lang="ru-RU" sz="1600" spc="5" dirty="0">
                <a:latin typeface="Palatino Linotype"/>
                <a:ea typeface="Palatino Linotype"/>
                <a:cs typeface="Times New Roman"/>
              </a:rPr>
              <a:t>друг,</a:t>
            </a:r>
            <a:r>
              <a:rPr lang="ru-RU" sz="1600" spc="50" dirty="0">
                <a:latin typeface="Palatino Linotype"/>
                <a:ea typeface="Palatino Linotype"/>
                <a:cs typeface="Times New Roman"/>
              </a:rPr>
              <a:t> </a:t>
            </a:r>
            <a:r>
              <a:rPr lang="ru-RU" sz="1600" spc="-5" dirty="0" err="1">
                <a:latin typeface="Palatino Linotype"/>
                <a:ea typeface="Palatino Linotype"/>
                <a:cs typeface="Times New Roman"/>
              </a:rPr>
              <a:t>товариш</a:t>
            </a:r>
            <a:r>
              <a:rPr lang="ru-RU" sz="1600" spc="50" dirty="0">
                <a:latin typeface="Palatino Linotype"/>
                <a:ea typeface="Palatino Linotype"/>
                <a:cs typeface="Times New Roman"/>
              </a:rPr>
              <a:t> </a:t>
            </a:r>
            <a:r>
              <a:rPr lang="ru-RU" sz="1600" spc="5" dirty="0">
                <a:latin typeface="Palatino Linotype"/>
                <a:ea typeface="Palatino Linotype"/>
                <a:cs typeface="Times New Roman"/>
              </a:rPr>
              <a:t>і</a:t>
            </a:r>
            <a:r>
              <a:rPr lang="ru-RU" sz="1600" spc="260" dirty="0">
                <a:latin typeface="Palatino Linotype"/>
                <a:ea typeface="Palatino Linotype"/>
                <a:cs typeface="Times New Roman"/>
              </a:rPr>
              <a:t> </a:t>
            </a:r>
            <a:r>
              <a:rPr lang="ru-RU" sz="1600" spc="-5" dirty="0">
                <a:latin typeface="Palatino Linotype"/>
                <a:ea typeface="Palatino Linotype"/>
                <a:cs typeface="Times New Roman"/>
              </a:rPr>
              <a:t>брат.</a:t>
            </a:r>
            <a:r>
              <a:rPr lang="ru-RU" sz="1600" spc="5" dirty="0">
                <a:latin typeface="Palatino Linotype"/>
                <a:ea typeface="Palatino Linotype"/>
                <a:cs typeface="Times New Roman"/>
              </a:rPr>
              <a:t/>
            </a:r>
            <a:br>
              <a:rPr lang="ru-RU" sz="1600" spc="5" dirty="0">
                <a:latin typeface="Palatino Linotype"/>
                <a:ea typeface="Palatino Linotype"/>
                <a:cs typeface="Times New Roman"/>
              </a:rPr>
            </a:br>
            <a:r>
              <a:rPr lang="ru-RU" sz="1600" spc="5" dirty="0" smtClean="0">
                <a:latin typeface="Palatino Linotype"/>
                <a:ea typeface="Palatino Linotype"/>
                <a:cs typeface="Times New Roman"/>
              </a:rPr>
              <a:t>Не</a:t>
            </a:r>
            <a:r>
              <a:rPr lang="ru-RU" sz="1600" spc="115" dirty="0" smtClean="0">
                <a:latin typeface="Palatino Linotype"/>
                <a:ea typeface="Palatino Linotype"/>
                <a:cs typeface="Times New Roman"/>
              </a:rPr>
              <a:t> </a:t>
            </a:r>
            <a:r>
              <a:rPr lang="ru-RU" sz="1600" spc="-5" dirty="0" err="1">
                <a:latin typeface="Palatino Linotype"/>
                <a:ea typeface="Palatino Linotype"/>
                <a:cs typeface="Times New Roman"/>
              </a:rPr>
              <a:t>буває</a:t>
            </a:r>
            <a:r>
              <a:rPr lang="ru-RU" sz="1600" spc="115" dirty="0">
                <a:latin typeface="Palatino Linotype"/>
                <a:ea typeface="Palatino Linotype"/>
                <a:cs typeface="Times New Roman"/>
              </a:rPr>
              <a:t> </a:t>
            </a:r>
            <a:r>
              <a:rPr lang="ru-RU" sz="1600" spc="-5" dirty="0" err="1">
                <a:latin typeface="Palatino Linotype"/>
                <a:ea typeface="Palatino Linotype"/>
                <a:cs typeface="Times New Roman"/>
              </a:rPr>
              <a:t>непотрібних</a:t>
            </a:r>
            <a:r>
              <a:rPr lang="ru-RU" sz="1600" spc="125" dirty="0">
                <a:latin typeface="Palatino Linotype"/>
                <a:ea typeface="Palatino Linotype"/>
                <a:cs typeface="Times New Roman"/>
              </a:rPr>
              <a:t> </a:t>
            </a:r>
            <a:r>
              <a:rPr lang="ru-RU" sz="1600" spc="-5" dirty="0" err="1">
                <a:latin typeface="Palatino Linotype"/>
                <a:ea typeface="Palatino Linotype"/>
                <a:cs typeface="Times New Roman"/>
              </a:rPr>
              <a:t>зауважень</a:t>
            </a:r>
            <a:r>
              <a:rPr lang="ru-RU" sz="1600" spc="-5" dirty="0">
                <a:latin typeface="Palatino Linotype"/>
                <a:ea typeface="Palatino Linotype"/>
                <a:cs typeface="Times New Roman"/>
              </a:rPr>
              <a:t>,</a:t>
            </a:r>
            <a:r>
              <a:rPr lang="ru-RU" sz="1600" spc="120" dirty="0">
                <a:latin typeface="Palatino Linotype"/>
                <a:ea typeface="Palatino Linotype"/>
                <a:cs typeface="Times New Roman"/>
              </a:rPr>
              <a:t> </a:t>
            </a:r>
            <a:r>
              <a:rPr lang="ru-RU" sz="1600" spc="-5" dirty="0">
                <a:latin typeface="Palatino Linotype"/>
                <a:ea typeface="Palatino Linotype"/>
                <a:cs typeface="Times New Roman"/>
              </a:rPr>
              <a:t>вони</a:t>
            </a:r>
            <a:r>
              <a:rPr lang="ru-RU" sz="1600" spc="115" dirty="0">
                <a:latin typeface="Palatino Linotype"/>
                <a:ea typeface="Palatino Linotype"/>
                <a:cs typeface="Times New Roman"/>
              </a:rPr>
              <a:t> </a:t>
            </a:r>
            <a:r>
              <a:rPr lang="ru-RU" sz="1600" spc="5" dirty="0" err="1">
                <a:latin typeface="Palatino Linotype"/>
                <a:ea typeface="Palatino Linotype"/>
                <a:cs typeface="Times New Roman"/>
              </a:rPr>
              <a:t>завжди</a:t>
            </a:r>
            <a:r>
              <a:rPr lang="ru-RU" sz="1600" spc="110" dirty="0">
                <a:latin typeface="Palatino Linotype"/>
                <a:ea typeface="Palatino Linotype"/>
                <a:cs typeface="Times New Roman"/>
              </a:rPr>
              <a:t> </a:t>
            </a:r>
            <a:r>
              <a:rPr lang="ru-RU" sz="1600" spc="5" dirty="0" err="1">
                <a:latin typeface="Palatino Linotype"/>
                <a:ea typeface="Palatino Linotype"/>
                <a:cs typeface="Times New Roman"/>
              </a:rPr>
              <a:t>привід</a:t>
            </a:r>
            <a:r>
              <a:rPr lang="ru-RU" sz="1600" spc="120" dirty="0">
                <a:latin typeface="Palatino Linotype"/>
                <a:ea typeface="Palatino Linotype"/>
                <a:cs typeface="Times New Roman"/>
              </a:rPr>
              <a:t> </a:t>
            </a:r>
            <a:r>
              <a:rPr lang="ru-RU" sz="1600" spc="5" dirty="0">
                <a:latin typeface="Palatino Linotype"/>
                <a:ea typeface="Palatino Linotype"/>
                <a:cs typeface="Times New Roman"/>
              </a:rPr>
              <a:t>для</a:t>
            </a:r>
            <a:r>
              <a:rPr lang="ru-RU" sz="1600" spc="125" dirty="0">
                <a:latin typeface="Palatino Linotype"/>
                <a:ea typeface="Palatino Linotype"/>
                <a:cs typeface="Times New Roman"/>
              </a:rPr>
              <a:t> </a:t>
            </a:r>
            <a:r>
              <a:rPr lang="ru-RU" sz="1600" spc="5" dirty="0" err="1">
                <a:latin typeface="Palatino Linotype"/>
                <a:ea typeface="Palatino Linotype"/>
                <a:cs typeface="Times New Roman"/>
              </a:rPr>
              <a:t>роздумів</a:t>
            </a:r>
            <a:r>
              <a:rPr lang="ru-RU" sz="1600" spc="5" dirty="0">
                <a:latin typeface="Palatino Linotype"/>
                <a:ea typeface="Palatino Linotype"/>
                <a:cs typeface="Times New Roman"/>
              </a:rPr>
              <a:t>.</a:t>
            </a:r>
            <a:r>
              <a:rPr lang="ru-RU" sz="1600" spc="110" dirty="0">
                <a:latin typeface="Palatino Linotype"/>
                <a:ea typeface="Palatino Linotype"/>
                <a:cs typeface="Times New Roman"/>
              </a:rPr>
              <a:t> </a:t>
            </a:r>
            <a:r>
              <a:rPr lang="en-US" sz="1600" spc="5" dirty="0" err="1">
                <a:latin typeface="Palatino Linotype"/>
                <a:ea typeface="Palatino Linotype"/>
                <a:cs typeface="Times New Roman"/>
              </a:rPr>
              <a:t>Правильна</a:t>
            </a:r>
            <a:r>
              <a:rPr lang="en-US" sz="1600" spc="115" dirty="0">
                <a:latin typeface="Palatino Linotype"/>
                <a:ea typeface="Palatino Linotype"/>
                <a:cs typeface="Times New Roman"/>
              </a:rPr>
              <a:t> </a:t>
            </a:r>
            <a:r>
              <a:rPr lang="en-US" sz="1600" spc="5" dirty="0" err="1">
                <a:latin typeface="Palatino Linotype"/>
                <a:ea typeface="Palatino Linotype"/>
                <a:cs typeface="Times New Roman"/>
              </a:rPr>
              <a:t>реакція</a:t>
            </a:r>
            <a:r>
              <a:rPr lang="en-US" sz="1600" spc="120" dirty="0">
                <a:latin typeface="Palatino Linotype"/>
                <a:ea typeface="Palatino Linotype"/>
                <a:cs typeface="Times New Roman"/>
              </a:rPr>
              <a:t> </a:t>
            </a:r>
            <a:r>
              <a:rPr lang="en-US" sz="1600" spc="5" dirty="0" err="1">
                <a:latin typeface="Palatino Linotype"/>
                <a:ea typeface="Palatino Linotype"/>
                <a:cs typeface="Times New Roman"/>
              </a:rPr>
              <a:t>на</a:t>
            </a:r>
            <a:r>
              <a:rPr lang="en-US" sz="1600" spc="370" dirty="0">
                <a:latin typeface="Palatino Linotype"/>
                <a:ea typeface="Palatino Linotype"/>
                <a:cs typeface="Times New Roman"/>
              </a:rPr>
              <a:t> </a:t>
            </a:r>
            <a:r>
              <a:rPr lang="en-US" sz="1600" spc="-5" dirty="0" err="1">
                <a:latin typeface="Palatino Linotype"/>
                <a:ea typeface="Palatino Linotype"/>
                <a:cs typeface="Times New Roman"/>
              </a:rPr>
              <a:t>критику</a:t>
            </a:r>
            <a:r>
              <a:rPr lang="en-US" sz="1600" spc="-40" dirty="0">
                <a:latin typeface="Palatino Linotype"/>
                <a:ea typeface="Palatino Linotype"/>
                <a:cs typeface="Times New Roman"/>
              </a:rPr>
              <a:t> </a:t>
            </a:r>
            <a:r>
              <a:rPr lang="en-US" sz="1600" spc="5" dirty="0">
                <a:latin typeface="Palatino Linotype"/>
                <a:ea typeface="Palatino Linotype"/>
                <a:cs typeface="Times New Roman"/>
              </a:rPr>
              <a:t>–</a:t>
            </a:r>
            <a:r>
              <a:rPr lang="en-US" sz="1600" spc="-35" dirty="0">
                <a:latin typeface="Palatino Linotype"/>
                <a:ea typeface="Palatino Linotype"/>
                <a:cs typeface="Times New Roman"/>
              </a:rPr>
              <a:t> </a:t>
            </a:r>
            <a:r>
              <a:rPr lang="en-US" sz="1600" spc="-5" dirty="0" err="1">
                <a:latin typeface="Palatino Linotype"/>
                <a:ea typeface="Palatino Linotype"/>
                <a:cs typeface="Times New Roman"/>
              </a:rPr>
              <a:t>ознака</a:t>
            </a:r>
            <a:r>
              <a:rPr lang="en-US" sz="1600" spc="-45" dirty="0">
                <a:latin typeface="Palatino Linotype"/>
                <a:ea typeface="Palatino Linotype"/>
                <a:cs typeface="Times New Roman"/>
              </a:rPr>
              <a:t> </a:t>
            </a:r>
            <a:r>
              <a:rPr lang="en-US" sz="1600" spc="5" dirty="0" err="1">
                <a:latin typeface="Palatino Linotype"/>
                <a:ea typeface="Palatino Linotype"/>
                <a:cs typeface="Times New Roman"/>
              </a:rPr>
              <a:t>сильної</a:t>
            </a:r>
            <a:r>
              <a:rPr lang="en-US" sz="1600" spc="-35" dirty="0">
                <a:latin typeface="Palatino Linotype"/>
                <a:ea typeface="Palatino Linotype"/>
                <a:cs typeface="Times New Roman"/>
              </a:rPr>
              <a:t> </a:t>
            </a:r>
            <a:r>
              <a:rPr lang="en-US" sz="1600" spc="-5" dirty="0" err="1">
                <a:latin typeface="Palatino Linotype"/>
                <a:ea typeface="Palatino Linotype"/>
                <a:cs typeface="Times New Roman"/>
              </a:rPr>
              <a:t>особистості</a:t>
            </a:r>
            <a:r>
              <a:rPr lang="ru-RU" sz="1600" spc="5" dirty="0">
                <a:latin typeface="Palatino Linotype"/>
                <a:ea typeface="Palatino Linotype"/>
                <a:cs typeface="Times New Roman"/>
              </a:rPr>
              <a:t/>
            </a:r>
            <a:br>
              <a:rPr lang="ru-RU" sz="1600" spc="5" dirty="0">
                <a:latin typeface="Palatino Linotype"/>
                <a:ea typeface="Palatino Linotype"/>
                <a:cs typeface="Times New Roman"/>
              </a:rPr>
            </a:br>
            <a:r>
              <a:rPr lang="ru-RU" sz="1600" spc="5" dirty="0" smtClean="0">
                <a:latin typeface="Palatino Linotype"/>
                <a:ea typeface="Palatino Linotype"/>
                <a:cs typeface="Times New Roman"/>
              </a:rPr>
              <a:t>Не</a:t>
            </a:r>
            <a:r>
              <a:rPr lang="ru-RU" sz="1600" spc="-35" dirty="0" smtClean="0">
                <a:latin typeface="Palatino Linotype"/>
                <a:ea typeface="Palatino Linotype"/>
                <a:cs typeface="Times New Roman"/>
              </a:rPr>
              <a:t> </a:t>
            </a:r>
            <a:r>
              <a:rPr lang="ru-RU" sz="1600" spc="5" dirty="0" err="1">
                <a:latin typeface="Palatino Linotype"/>
                <a:ea typeface="Palatino Linotype"/>
                <a:cs typeface="Times New Roman"/>
              </a:rPr>
              <a:t>можна</a:t>
            </a:r>
            <a:r>
              <a:rPr lang="ru-RU" sz="1600" spc="-40" dirty="0">
                <a:latin typeface="Palatino Linotype"/>
                <a:ea typeface="Palatino Linotype"/>
                <a:cs typeface="Times New Roman"/>
              </a:rPr>
              <a:t> </a:t>
            </a:r>
            <a:r>
              <a:rPr lang="ru-RU" sz="1600" spc="5" dirty="0" err="1">
                <a:latin typeface="Palatino Linotype"/>
                <a:ea typeface="Palatino Linotype"/>
                <a:cs typeface="Times New Roman"/>
              </a:rPr>
              <a:t>збудувати</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словом,</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коли</a:t>
            </a:r>
            <a:r>
              <a:rPr lang="ru-RU" sz="1600" spc="-40" dirty="0">
                <a:latin typeface="Palatino Linotype"/>
                <a:ea typeface="Palatino Linotype"/>
                <a:cs typeface="Times New Roman"/>
              </a:rPr>
              <a:t> </a:t>
            </a:r>
            <a:r>
              <a:rPr lang="ru-RU" sz="1600" spc="5" dirty="0" err="1">
                <a:latin typeface="Palatino Linotype"/>
                <a:ea typeface="Palatino Linotype"/>
                <a:cs typeface="Times New Roman"/>
              </a:rPr>
              <a:t>теж</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саме</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будується</a:t>
            </a:r>
            <a:r>
              <a:rPr lang="ru-RU" sz="1600" spc="-30" dirty="0">
                <a:latin typeface="Palatino Linotype"/>
                <a:ea typeface="Palatino Linotype"/>
                <a:cs typeface="Times New Roman"/>
              </a:rPr>
              <a:t> </a:t>
            </a:r>
            <a:r>
              <a:rPr lang="ru-RU" sz="1600" spc="-5" dirty="0" err="1">
                <a:latin typeface="Palatino Linotype"/>
                <a:ea typeface="Palatino Linotype"/>
                <a:cs typeface="Times New Roman"/>
              </a:rPr>
              <a:t>ділом</a:t>
            </a:r>
            <a:r>
              <a:rPr lang="ru-RU" sz="1600" spc="-5" dirty="0">
                <a:latin typeface="Palatino Linotype"/>
                <a:ea typeface="Palatino Linotype"/>
                <a:cs typeface="Times New Roman"/>
              </a:rPr>
              <a:t>.</a:t>
            </a:r>
            <a:r>
              <a:rPr lang="ru-RU" sz="1600" spc="5" dirty="0">
                <a:latin typeface="Palatino Linotype"/>
                <a:ea typeface="Palatino Linotype"/>
                <a:cs typeface="Times New Roman"/>
              </a:rPr>
              <a:t/>
            </a:r>
            <a:br>
              <a:rPr lang="ru-RU" sz="1600" spc="5" dirty="0">
                <a:latin typeface="Palatino Linotype"/>
                <a:ea typeface="Palatino Linotype"/>
                <a:cs typeface="Times New Roman"/>
              </a:rPr>
            </a:br>
            <a:r>
              <a:rPr lang="ru-RU" sz="1600" spc="-5" dirty="0" err="1" smtClean="0">
                <a:latin typeface="Palatino Linotype"/>
                <a:ea typeface="Palatino Linotype"/>
                <a:cs typeface="Times New Roman"/>
              </a:rPr>
              <a:t>Дотримуйся</a:t>
            </a:r>
            <a:r>
              <a:rPr lang="ru-RU" sz="1600" spc="100" dirty="0" smtClean="0">
                <a:latin typeface="Palatino Linotype"/>
                <a:ea typeface="Palatino Linotype"/>
                <a:cs typeface="Times New Roman"/>
              </a:rPr>
              <a:t> </a:t>
            </a:r>
            <a:r>
              <a:rPr lang="ru-RU" sz="1600" spc="5" dirty="0">
                <a:latin typeface="Palatino Linotype"/>
                <a:ea typeface="Palatino Linotype"/>
                <a:cs typeface="Times New Roman"/>
              </a:rPr>
              <a:t>правил</a:t>
            </a:r>
            <a:r>
              <a:rPr lang="ru-RU" sz="1600" spc="100" dirty="0">
                <a:latin typeface="Palatino Linotype"/>
                <a:ea typeface="Palatino Linotype"/>
                <a:cs typeface="Times New Roman"/>
              </a:rPr>
              <a:t> </a:t>
            </a:r>
            <a:r>
              <a:rPr lang="ru-RU" sz="1600" spc="5" dirty="0" err="1">
                <a:latin typeface="Palatino Linotype"/>
                <a:ea typeface="Palatino Linotype"/>
                <a:cs typeface="Times New Roman"/>
              </a:rPr>
              <a:t>етикету</a:t>
            </a:r>
            <a:r>
              <a:rPr lang="ru-RU" sz="1600" spc="105" dirty="0">
                <a:latin typeface="Palatino Linotype"/>
                <a:ea typeface="Palatino Linotype"/>
                <a:cs typeface="Times New Roman"/>
              </a:rPr>
              <a:t> </a:t>
            </a:r>
            <a:r>
              <a:rPr lang="ru-RU" sz="1600" spc="5" dirty="0">
                <a:latin typeface="Palatino Linotype"/>
                <a:ea typeface="Palatino Linotype"/>
                <a:cs typeface="Times New Roman"/>
              </a:rPr>
              <a:t>та</a:t>
            </a:r>
            <a:r>
              <a:rPr lang="ru-RU" sz="1600" spc="100" dirty="0">
                <a:latin typeface="Palatino Linotype"/>
                <a:ea typeface="Palatino Linotype"/>
                <a:cs typeface="Times New Roman"/>
              </a:rPr>
              <a:t> </a:t>
            </a:r>
            <a:r>
              <a:rPr lang="ru-RU" sz="1600" spc="5" dirty="0" err="1">
                <a:latin typeface="Palatino Linotype"/>
                <a:ea typeface="Palatino Linotype"/>
                <a:cs typeface="Times New Roman"/>
              </a:rPr>
              <a:t>чемності</a:t>
            </a:r>
            <a:r>
              <a:rPr lang="ru-RU" sz="1600" spc="5" dirty="0">
                <a:latin typeface="Palatino Linotype"/>
                <a:ea typeface="Palatino Linotype"/>
                <a:cs typeface="Times New Roman"/>
              </a:rPr>
              <a:t>,</a:t>
            </a:r>
            <a:r>
              <a:rPr lang="ru-RU" sz="1600" spc="100" dirty="0">
                <a:latin typeface="Palatino Linotype"/>
                <a:ea typeface="Palatino Linotype"/>
                <a:cs typeface="Times New Roman"/>
              </a:rPr>
              <a:t> </a:t>
            </a:r>
            <a:r>
              <a:rPr lang="ru-RU" sz="1600" spc="-5" dirty="0">
                <a:latin typeface="Palatino Linotype"/>
                <a:ea typeface="Palatino Linotype"/>
                <a:cs typeface="Times New Roman"/>
              </a:rPr>
              <a:t>будь</a:t>
            </a:r>
            <a:r>
              <a:rPr lang="ru-RU" sz="1600" spc="100" dirty="0">
                <a:latin typeface="Palatino Linotype"/>
                <a:ea typeface="Palatino Linotype"/>
                <a:cs typeface="Times New Roman"/>
              </a:rPr>
              <a:t> </a:t>
            </a:r>
            <a:r>
              <a:rPr lang="ru-RU" sz="1600" spc="5" dirty="0" err="1">
                <a:latin typeface="Palatino Linotype"/>
                <a:ea typeface="Palatino Linotype"/>
                <a:cs typeface="Times New Roman"/>
              </a:rPr>
              <a:t>непримиримим</a:t>
            </a:r>
            <a:r>
              <a:rPr lang="ru-RU" sz="1600" spc="105" dirty="0">
                <a:latin typeface="Palatino Linotype"/>
                <a:ea typeface="Palatino Linotype"/>
                <a:cs typeface="Times New Roman"/>
              </a:rPr>
              <a:t> </a:t>
            </a:r>
            <a:r>
              <a:rPr lang="ru-RU" sz="1600" spc="5" dirty="0">
                <a:latin typeface="Palatino Linotype"/>
                <a:ea typeface="Palatino Linotype"/>
                <a:cs typeface="Times New Roman"/>
              </a:rPr>
              <a:t>до</a:t>
            </a:r>
            <a:r>
              <a:rPr lang="ru-RU" sz="1600" spc="90" dirty="0">
                <a:latin typeface="Palatino Linotype"/>
                <a:ea typeface="Palatino Linotype"/>
                <a:cs typeface="Times New Roman"/>
              </a:rPr>
              <a:t> </a:t>
            </a:r>
            <a:r>
              <a:rPr lang="ru-RU" sz="1600" spc="5" dirty="0" err="1">
                <a:latin typeface="Palatino Linotype"/>
                <a:ea typeface="Palatino Linotype"/>
                <a:cs typeface="Times New Roman"/>
              </a:rPr>
              <a:t>несправедливості</a:t>
            </a:r>
            <a:r>
              <a:rPr lang="ru-RU" sz="1600" spc="5" dirty="0">
                <a:latin typeface="Palatino Linotype"/>
                <a:ea typeface="Palatino Linotype"/>
                <a:cs typeface="Times New Roman"/>
              </a:rPr>
              <a:t>,</a:t>
            </a:r>
            <a:r>
              <a:rPr lang="ru-RU" sz="1600" spc="100" dirty="0">
                <a:latin typeface="Palatino Linotype"/>
                <a:ea typeface="Palatino Linotype"/>
                <a:cs typeface="Times New Roman"/>
              </a:rPr>
              <a:t> </a:t>
            </a:r>
            <a:r>
              <a:rPr lang="ru-RU" sz="1600" spc="5" dirty="0" err="1" smtClean="0">
                <a:latin typeface="Palatino Linotype"/>
                <a:ea typeface="Palatino Linotype"/>
                <a:cs typeface="Times New Roman"/>
              </a:rPr>
              <a:t>нечесності</a:t>
            </a:r>
            <a:r>
              <a:rPr lang="ru-RU" sz="1600" spc="5" dirty="0">
                <a:latin typeface="Palatino Linotype"/>
                <a:ea typeface="Palatino Linotype"/>
                <a:cs typeface="Times New Roman"/>
              </a:rPr>
              <a:t>,</a:t>
            </a:r>
            <a:r>
              <a:rPr lang="ru-RU" sz="1600" spc="-70" dirty="0">
                <a:latin typeface="Palatino Linotype"/>
                <a:ea typeface="Palatino Linotype"/>
                <a:cs typeface="Times New Roman"/>
              </a:rPr>
              <a:t> </a:t>
            </a:r>
            <a:r>
              <a:rPr lang="ru-RU" sz="1600" spc="-5" dirty="0" err="1">
                <a:latin typeface="Palatino Linotype"/>
                <a:ea typeface="Palatino Linotype"/>
                <a:cs typeface="Times New Roman"/>
              </a:rPr>
              <a:t>кар’єризму</a:t>
            </a:r>
            <a:r>
              <a:rPr lang="ru-RU" sz="1600" spc="-5" dirty="0">
                <a:latin typeface="Palatino Linotype"/>
                <a:ea typeface="Palatino Linotype"/>
                <a:cs typeface="Times New Roman"/>
              </a:rPr>
              <a:t>,</a:t>
            </a:r>
            <a:r>
              <a:rPr lang="ru-RU" sz="1600" spc="-70" dirty="0">
                <a:latin typeface="Palatino Linotype"/>
                <a:ea typeface="Palatino Linotype"/>
                <a:cs typeface="Times New Roman"/>
              </a:rPr>
              <a:t> </a:t>
            </a:r>
            <a:r>
              <a:rPr lang="ru-RU" sz="1600" spc="-5" dirty="0" err="1">
                <a:latin typeface="Palatino Linotype"/>
                <a:ea typeface="Palatino Linotype"/>
                <a:cs typeface="Times New Roman"/>
              </a:rPr>
              <a:t>нехлюйства</a:t>
            </a:r>
            <a:r>
              <a:rPr lang="ru-RU" sz="1600" spc="-5" dirty="0">
                <a:latin typeface="Palatino Linotype"/>
                <a:ea typeface="Palatino Linotype"/>
                <a:cs typeface="Times New Roman"/>
              </a:rPr>
              <a:t>.</a:t>
            </a:r>
            <a:r>
              <a:rPr lang="ru-RU" sz="1600" spc="5" dirty="0">
                <a:latin typeface="Palatino Linotype"/>
                <a:ea typeface="Palatino Linotype"/>
                <a:cs typeface="Times New Roman"/>
              </a:rPr>
              <a:t/>
            </a:r>
            <a:br>
              <a:rPr lang="ru-RU" sz="1600" spc="5" dirty="0">
                <a:latin typeface="Palatino Linotype"/>
                <a:ea typeface="Palatino Linotype"/>
                <a:cs typeface="Times New Roman"/>
              </a:rPr>
            </a:br>
            <a:r>
              <a:rPr lang="ru-RU" sz="1600" spc="-5" dirty="0" err="1" smtClean="0">
                <a:latin typeface="Palatino Linotype"/>
                <a:ea typeface="Palatino Linotype"/>
                <a:cs typeface="Times New Roman"/>
              </a:rPr>
              <a:t>Радь</a:t>
            </a:r>
            <a:r>
              <a:rPr lang="ru-RU" sz="1600" spc="-20" dirty="0" smtClean="0">
                <a:latin typeface="Palatino Linotype"/>
                <a:ea typeface="Palatino Linotype"/>
                <a:cs typeface="Times New Roman"/>
              </a:rPr>
              <a:t> </a:t>
            </a:r>
            <a:r>
              <a:rPr lang="ru-RU" sz="1600" spc="5" dirty="0" err="1">
                <a:latin typeface="Palatino Linotype"/>
                <a:ea typeface="Palatino Linotype"/>
                <a:cs typeface="Times New Roman"/>
              </a:rPr>
              <a:t>іншим</a:t>
            </a:r>
            <a:r>
              <a:rPr lang="ru-RU" sz="1600" spc="-20" dirty="0">
                <a:latin typeface="Palatino Linotype"/>
                <a:ea typeface="Palatino Linotype"/>
                <a:cs typeface="Times New Roman"/>
              </a:rPr>
              <a:t> </a:t>
            </a:r>
            <a:r>
              <a:rPr lang="ru-RU" sz="1600" spc="5" dirty="0">
                <a:latin typeface="Palatino Linotype"/>
                <a:ea typeface="Palatino Linotype"/>
                <a:cs typeface="Times New Roman"/>
              </a:rPr>
              <a:t>не</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те,</a:t>
            </a:r>
            <a:r>
              <a:rPr lang="ru-RU" sz="1600" spc="-20" dirty="0">
                <a:latin typeface="Palatino Linotype"/>
                <a:ea typeface="Palatino Linotype"/>
                <a:cs typeface="Times New Roman"/>
              </a:rPr>
              <a:t> </a:t>
            </a:r>
            <a:r>
              <a:rPr lang="ru-RU" sz="1600" spc="5" dirty="0" err="1">
                <a:latin typeface="Palatino Linotype"/>
                <a:ea typeface="Palatino Linotype"/>
                <a:cs typeface="Times New Roman"/>
              </a:rPr>
              <a:t>що</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їм</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приємно</a:t>
            </a:r>
            <a:r>
              <a:rPr lang="ru-RU" sz="1600" spc="-5" dirty="0">
                <a:latin typeface="Palatino Linotype"/>
                <a:ea typeface="Palatino Linotype"/>
                <a:cs typeface="Times New Roman"/>
              </a:rPr>
              <a:t>,</a:t>
            </a:r>
            <a:r>
              <a:rPr lang="ru-RU" sz="1600" spc="-20" dirty="0">
                <a:latin typeface="Palatino Linotype"/>
                <a:ea typeface="Palatino Linotype"/>
                <a:cs typeface="Times New Roman"/>
              </a:rPr>
              <a:t> </a:t>
            </a:r>
            <a:r>
              <a:rPr lang="ru-RU" sz="1600" spc="5" dirty="0">
                <a:latin typeface="Palatino Linotype"/>
                <a:ea typeface="Palatino Linotype"/>
                <a:cs typeface="Times New Roman"/>
              </a:rPr>
              <a:t>а</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те, </a:t>
            </a:r>
            <a:r>
              <a:rPr lang="ru-RU" sz="1600" spc="5" dirty="0" err="1">
                <a:latin typeface="Palatino Linotype"/>
                <a:ea typeface="Palatino Linotype"/>
                <a:cs typeface="Times New Roman"/>
              </a:rPr>
              <a:t>що</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для</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них</a:t>
            </a:r>
            <a:r>
              <a:rPr lang="ru-RU" sz="1600" spc="-5" dirty="0">
                <a:latin typeface="Palatino Linotype"/>
                <a:ea typeface="Palatino Linotype"/>
                <a:cs typeface="Times New Roman"/>
              </a:rPr>
              <a:t> </a:t>
            </a:r>
            <a:r>
              <a:rPr lang="ru-RU" sz="1600" spc="-5" dirty="0" err="1">
                <a:latin typeface="Palatino Linotype"/>
                <a:ea typeface="Palatino Linotype"/>
                <a:cs typeface="Times New Roman"/>
              </a:rPr>
              <a:t>корисніше</a:t>
            </a:r>
            <a:r>
              <a:rPr lang="ru-RU" sz="1600" spc="-5" dirty="0">
                <a:latin typeface="Palatino Linotype"/>
                <a:ea typeface="Palatino Linotype"/>
                <a:cs typeface="Times New Roman"/>
              </a:rPr>
              <a:t>.</a:t>
            </a:r>
            <a:r>
              <a:rPr lang="ru-RU" sz="1600" spc="5" dirty="0">
                <a:latin typeface="Palatino Linotype"/>
                <a:ea typeface="Palatino Linotype"/>
                <a:cs typeface="Times New Roman"/>
              </a:rPr>
              <a:t/>
            </a:r>
            <a:br>
              <a:rPr lang="ru-RU" sz="1600" spc="5" dirty="0">
                <a:latin typeface="Palatino Linotype"/>
                <a:ea typeface="Palatino Linotype"/>
                <a:cs typeface="Times New Roman"/>
              </a:rPr>
            </a:br>
            <a:r>
              <a:rPr lang="en-US" sz="1600" spc="-5" dirty="0" err="1">
                <a:latin typeface="Palatino Linotype"/>
                <a:ea typeface="Palatino Linotype"/>
                <a:cs typeface="Times New Roman"/>
              </a:rPr>
              <a:t>Краще</a:t>
            </a:r>
            <a:r>
              <a:rPr lang="en-US" sz="1600" spc="-55" dirty="0">
                <a:latin typeface="Palatino Linotype"/>
                <a:ea typeface="Palatino Linotype"/>
                <a:cs typeface="Times New Roman"/>
              </a:rPr>
              <a:t> </a:t>
            </a:r>
            <a:r>
              <a:rPr lang="en-US" sz="1600" spc="5" dirty="0" err="1">
                <a:latin typeface="Palatino Linotype"/>
                <a:ea typeface="Palatino Linotype"/>
                <a:cs typeface="Times New Roman"/>
              </a:rPr>
              <a:t>пробачити</a:t>
            </a:r>
            <a:r>
              <a:rPr lang="en-US" sz="1600" spc="5" dirty="0">
                <a:latin typeface="Palatino Linotype"/>
                <a:ea typeface="Palatino Linotype"/>
                <a:cs typeface="Times New Roman"/>
              </a:rPr>
              <a:t>,</a:t>
            </a:r>
            <a:r>
              <a:rPr lang="en-US" sz="1600" spc="-55" dirty="0">
                <a:latin typeface="Palatino Linotype"/>
                <a:ea typeface="Palatino Linotype"/>
                <a:cs typeface="Times New Roman"/>
              </a:rPr>
              <a:t> </a:t>
            </a:r>
            <a:r>
              <a:rPr lang="en-US" sz="1600" spc="5" dirty="0" err="1">
                <a:latin typeface="Palatino Linotype"/>
                <a:ea typeface="Palatino Linotype"/>
                <a:cs typeface="Times New Roman"/>
              </a:rPr>
              <a:t>ніж</a:t>
            </a:r>
            <a:r>
              <a:rPr lang="en-US" sz="1600" spc="-60" dirty="0">
                <a:latin typeface="Palatino Linotype"/>
                <a:ea typeface="Palatino Linotype"/>
                <a:cs typeface="Times New Roman"/>
              </a:rPr>
              <a:t> </a:t>
            </a:r>
            <a:r>
              <a:rPr lang="en-US" sz="1600" spc="5" dirty="0" err="1">
                <a:latin typeface="Palatino Linotype"/>
                <a:ea typeface="Palatino Linotype"/>
                <a:cs typeface="Times New Roman"/>
              </a:rPr>
              <a:t>помститися</a:t>
            </a:r>
            <a:r>
              <a:rPr lang="en-US" sz="1600" spc="5" dirty="0">
                <a:latin typeface="Palatino Linotype"/>
                <a:ea typeface="Palatino Linotype"/>
                <a:cs typeface="Times New Roman"/>
              </a:rPr>
              <a:t>.</a:t>
            </a:r>
            <a:r>
              <a:rPr lang="ru-RU" sz="1600" spc="5" dirty="0">
                <a:latin typeface="Palatino Linotype"/>
                <a:ea typeface="Palatino Linotype"/>
                <a:cs typeface="Times New Roman"/>
              </a:rPr>
              <a:t/>
            </a:r>
            <a:br>
              <a:rPr lang="ru-RU" sz="1600" spc="5" dirty="0">
                <a:latin typeface="Palatino Linotype"/>
                <a:ea typeface="Palatino Linotype"/>
                <a:cs typeface="Times New Roman"/>
              </a:rPr>
            </a:br>
            <a:r>
              <a:rPr lang="ru-RU" sz="1600" spc="-5" dirty="0" err="1">
                <a:latin typeface="Palatino Linotype"/>
                <a:ea typeface="Palatino Linotype"/>
                <a:cs typeface="Times New Roman"/>
              </a:rPr>
              <a:t>Любов</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виникає</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з</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любові</a:t>
            </a:r>
            <a:r>
              <a:rPr lang="ru-RU" sz="1600" spc="5" dirty="0">
                <a:latin typeface="Palatino Linotype"/>
                <a:ea typeface="Palatino Linotype"/>
                <a:cs typeface="Times New Roman"/>
              </a:rPr>
              <a:t>;</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коли</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хочеш</a:t>
            </a:r>
            <a:r>
              <a:rPr lang="ru-RU" sz="1600" spc="5" dirty="0">
                <a:latin typeface="Palatino Linotype"/>
                <a:ea typeface="Palatino Linotype"/>
                <a:cs typeface="Times New Roman"/>
              </a:rPr>
              <a:t>,</a:t>
            </a:r>
            <a:r>
              <a:rPr lang="ru-RU" sz="1600" spc="-30" dirty="0">
                <a:latin typeface="Palatino Linotype"/>
                <a:ea typeface="Palatino Linotype"/>
                <a:cs typeface="Times New Roman"/>
              </a:rPr>
              <a:t> </a:t>
            </a:r>
            <a:r>
              <a:rPr lang="ru-RU" sz="1600" spc="-5" dirty="0" err="1">
                <a:latin typeface="Palatino Linotype"/>
                <a:ea typeface="Palatino Linotype"/>
                <a:cs typeface="Times New Roman"/>
              </a:rPr>
              <a:t>щоб</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тебе</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полюбили</a:t>
            </a:r>
            <a:r>
              <a:rPr lang="ru-RU" sz="1600" spc="-5" dirty="0">
                <a:latin typeface="Palatino Linotype"/>
                <a:ea typeface="Palatino Linotype"/>
                <a:cs typeface="Times New Roman"/>
              </a:rPr>
              <a:t> </a:t>
            </a:r>
            <a:r>
              <a:rPr lang="ru-RU" sz="1600" spc="5" dirty="0">
                <a:latin typeface="Palatino Linotype"/>
                <a:ea typeface="Palatino Linotype"/>
                <a:cs typeface="Times New Roman"/>
              </a:rPr>
              <a:t>–</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полюби</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першим.</a:t>
            </a:r>
            <a:br>
              <a:rPr lang="ru-RU" sz="1600" spc="5" dirty="0">
                <a:latin typeface="Palatino Linotype"/>
                <a:ea typeface="Palatino Linotype"/>
                <a:cs typeface="Times New Roman"/>
              </a:rPr>
            </a:br>
            <a:r>
              <a:rPr lang="ru-RU" sz="1600" spc="5" dirty="0" err="1">
                <a:latin typeface="Palatino Linotype"/>
                <a:ea typeface="Palatino Linotype"/>
                <a:cs typeface="Times New Roman"/>
              </a:rPr>
              <a:t>Чесність</a:t>
            </a:r>
            <a:r>
              <a:rPr lang="ru-RU" sz="1600" spc="-45" dirty="0">
                <a:latin typeface="Palatino Linotype"/>
                <a:ea typeface="Palatino Linotype"/>
                <a:cs typeface="Times New Roman"/>
              </a:rPr>
              <a:t> </a:t>
            </a:r>
            <a:r>
              <a:rPr lang="ru-RU" sz="1600" spc="5" dirty="0">
                <a:latin typeface="Palatino Linotype"/>
                <a:ea typeface="Palatino Linotype"/>
                <a:cs typeface="Times New Roman"/>
              </a:rPr>
              <a:t>і</a:t>
            </a:r>
            <a:r>
              <a:rPr lang="ru-RU" sz="1600" spc="-20" dirty="0">
                <a:latin typeface="Palatino Linotype"/>
                <a:ea typeface="Palatino Linotype"/>
                <a:cs typeface="Times New Roman"/>
              </a:rPr>
              <a:t> </a:t>
            </a:r>
            <a:r>
              <a:rPr lang="ru-RU" sz="1600" spc="-5" dirty="0" err="1">
                <a:latin typeface="Palatino Linotype"/>
                <a:ea typeface="Palatino Linotype"/>
                <a:cs typeface="Times New Roman"/>
              </a:rPr>
              <a:t>правдивість</a:t>
            </a:r>
            <a:r>
              <a:rPr lang="ru-RU" sz="1600" spc="-5" dirty="0">
                <a:latin typeface="Palatino Linotype"/>
                <a:ea typeface="Palatino Linotype"/>
                <a:cs typeface="Times New Roman"/>
              </a:rPr>
              <a:t>,</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чуйність</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і</a:t>
            </a:r>
            <a:r>
              <a:rPr lang="ru-RU" sz="1600" spc="-20" dirty="0">
                <a:latin typeface="Palatino Linotype"/>
                <a:ea typeface="Palatino Linotype"/>
                <a:cs typeface="Times New Roman"/>
              </a:rPr>
              <a:t> </a:t>
            </a:r>
            <a:r>
              <a:rPr lang="ru-RU" sz="1600" spc="-5" dirty="0">
                <a:latin typeface="Palatino Linotype"/>
                <a:ea typeface="Palatino Linotype"/>
                <a:cs typeface="Times New Roman"/>
              </a:rPr>
              <a:t>моральна</a:t>
            </a:r>
            <a:r>
              <a:rPr lang="ru-RU" sz="1600" spc="-40" dirty="0">
                <a:latin typeface="Palatino Linotype"/>
                <a:ea typeface="Palatino Linotype"/>
                <a:cs typeface="Times New Roman"/>
              </a:rPr>
              <a:t> </a:t>
            </a:r>
            <a:r>
              <a:rPr lang="ru-RU" sz="1600" spc="-5" dirty="0">
                <a:latin typeface="Palatino Linotype"/>
                <a:ea typeface="Palatino Linotype"/>
                <a:cs typeface="Times New Roman"/>
              </a:rPr>
              <a:t>чистота,</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простота</a:t>
            </a:r>
            <a:r>
              <a:rPr lang="ru-RU" sz="1600" spc="-40" dirty="0">
                <a:latin typeface="Palatino Linotype"/>
                <a:ea typeface="Palatino Linotype"/>
                <a:cs typeface="Times New Roman"/>
              </a:rPr>
              <a:t> </a:t>
            </a:r>
            <a:r>
              <a:rPr lang="ru-RU" sz="1600" spc="5" dirty="0">
                <a:latin typeface="Palatino Linotype"/>
                <a:ea typeface="Palatino Linotype"/>
                <a:cs typeface="Times New Roman"/>
              </a:rPr>
              <a:t>і</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скромність</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у</a:t>
            </a:r>
            <a:r>
              <a:rPr lang="ru-RU" sz="1600" spc="-40" dirty="0">
                <a:latin typeface="Palatino Linotype"/>
                <a:ea typeface="Palatino Linotype"/>
                <a:cs typeface="Times New Roman"/>
              </a:rPr>
              <a:t> </a:t>
            </a:r>
            <a:r>
              <a:rPr lang="ru-RU" sz="1600" spc="5" dirty="0" err="1">
                <a:latin typeface="Palatino Linotype"/>
                <a:ea typeface="Palatino Linotype"/>
                <a:cs typeface="Times New Roman"/>
              </a:rPr>
              <a:t>житті</a:t>
            </a:r>
            <a:r>
              <a:rPr lang="ru-RU" sz="1600" spc="5" dirty="0">
                <a:latin typeface="Palatino Linotype"/>
                <a:ea typeface="Palatino Linotype"/>
                <a:cs typeface="Times New Roman"/>
              </a:rPr>
              <a:t>.</a:t>
            </a:r>
            <a:br>
              <a:rPr lang="ru-RU" sz="1600" spc="5" dirty="0">
                <a:latin typeface="Palatino Linotype"/>
                <a:ea typeface="Palatino Linotype"/>
                <a:cs typeface="Times New Roman"/>
              </a:rPr>
            </a:br>
            <a:r>
              <a:rPr lang="ru-RU" sz="1600" spc="-5" dirty="0" err="1">
                <a:latin typeface="Palatino Linotype"/>
                <a:ea typeface="Palatino Linotype"/>
                <a:cs typeface="Times New Roman"/>
              </a:rPr>
              <a:t>Дотримуйся</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законів</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порядку:</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кожна</a:t>
            </a:r>
            <a:r>
              <a:rPr lang="ru-RU" sz="1600" spc="-25" dirty="0">
                <a:latin typeface="Palatino Linotype"/>
                <a:ea typeface="Palatino Linotype"/>
                <a:cs typeface="Times New Roman"/>
              </a:rPr>
              <a:t> </a:t>
            </a:r>
            <a:r>
              <a:rPr lang="ru-RU" sz="1600" spc="5" dirty="0" err="1">
                <a:latin typeface="Palatino Linotype"/>
                <a:ea typeface="Palatino Linotype"/>
                <a:cs typeface="Times New Roman"/>
              </a:rPr>
              <a:t>річ</a:t>
            </a:r>
            <a:r>
              <a:rPr lang="ru-RU" sz="1600" spc="-30" dirty="0">
                <a:latin typeface="Palatino Linotype"/>
                <a:ea typeface="Palatino Linotype"/>
                <a:cs typeface="Times New Roman"/>
              </a:rPr>
              <a:t> </a:t>
            </a:r>
            <a:r>
              <a:rPr lang="ru-RU" sz="1600" spc="5" dirty="0" err="1">
                <a:latin typeface="Palatino Linotype"/>
                <a:ea typeface="Palatino Linotype"/>
                <a:cs typeface="Times New Roman"/>
              </a:rPr>
              <a:t>має</a:t>
            </a:r>
            <a:r>
              <a:rPr lang="ru-RU" sz="1600" spc="-30" dirty="0">
                <a:latin typeface="Palatino Linotype"/>
                <a:ea typeface="Palatino Linotype"/>
                <a:cs typeface="Times New Roman"/>
              </a:rPr>
              <a:t> </a:t>
            </a:r>
            <a:r>
              <a:rPr lang="ru-RU" sz="1600" spc="10" dirty="0" err="1">
                <a:latin typeface="Palatino Linotype"/>
                <a:ea typeface="Palatino Linotype"/>
                <a:cs typeface="Times New Roman"/>
              </a:rPr>
              <a:t>своє</a:t>
            </a:r>
            <a:r>
              <a:rPr lang="ru-RU" sz="1600" spc="-20" dirty="0">
                <a:latin typeface="Palatino Linotype"/>
                <a:ea typeface="Palatino Linotype"/>
                <a:cs typeface="Times New Roman"/>
              </a:rPr>
              <a:t> </a:t>
            </a:r>
            <a:r>
              <a:rPr lang="ru-RU" sz="1600" spc="5" dirty="0" err="1">
                <a:latin typeface="Palatino Linotype"/>
                <a:ea typeface="Palatino Linotype"/>
                <a:cs typeface="Times New Roman"/>
              </a:rPr>
              <a:t>місце</a:t>
            </a:r>
            <a:r>
              <a:rPr lang="ru-RU" sz="1600" spc="5" dirty="0">
                <a:latin typeface="Palatino Linotype"/>
                <a:ea typeface="Palatino Linotype"/>
                <a:cs typeface="Times New Roman"/>
              </a:rPr>
              <a:t>;</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чисто</a:t>
            </a:r>
            <a:r>
              <a:rPr lang="ru-RU" sz="1600" spc="-20" dirty="0">
                <a:latin typeface="Palatino Linotype"/>
                <a:ea typeface="Palatino Linotype"/>
                <a:cs typeface="Times New Roman"/>
              </a:rPr>
              <a:t> </a:t>
            </a:r>
            <a:r>
              <a:rPr lang="ru-RU" sz="1600" spc="5" dirty="0">
                <a:latin typeface="Palatino Linotype"/>
                <a:ea typeface="Palatino Linotype"/>
                <a:cs typeface="Times New Roman"/>
              </a:rPr>
              <a:t>не</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там</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де</a:t>
            </a:r>
            <a:r>
              <a:rPr lang="ru-RU" sz="1600" spc="-20" dirty="0">
                <a:latin typeface="Palatino Linotype"/>
                <a:ea typeface="Palatino Linotype"/>
                <a:cs typeface="Times New Roman"/>
              </a:rPr>
              <a:t> </a:t>
            </a:r>
            <a:r>
              <a:rPr lang="ru-RU" sz="1600" spc="5" dirty="0" err="1">
                <a:latin typeface="Palatino Linotype"/>
                <a:ea typeface="Palatino Linotype"/>
                <a:cs typeface="Times New Roman"/>
              </a:rPr>
              <a:t>прибирають</a:t>
            </a:r>
            <a:r>
              <a:rPr lang="ru-RU" sz="1600" spc="5" dirty="0">
                <a:latin typeface="Palatino Linotype"/>
                <a:ea typeface="Palatino Linotype"/>
                <a:cs typeface="Times New Roman"/>
              </a:rPr>
              <a:t>,</a:t>
            </a:r>
            <a:r>
              <a:rPr lang="ru-RU" sz="1600" spc="-20" dirty="0">
                <a:latin typeface="Palatino Linotype"/>
                <a:ea typeface="Palatino Linotype"/>
                <a:cs typeface="Times New Roman"/>
              </a:rPr>
              <a:t> </a:t>
            </a:r>
            <a:r>
              <a:rPr lang="ru-RU" sz="1600" spc="5" dirty="0">
                <a:latin typeface="Palatino Linotype"/>
                <a:ea typeface="Palatino Linotype"/>
                <a:cs typeface="Times New Roman"/>
              </a:rPr>
              <a:t>а</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де</a:t>
            </a:r>
            <a:r>
              <a:rPr lang="ru-RU" sz="1600" spc="-25" dirty="0">
                <a:latin typeface="Palatino Linotype"/>
                <a:ea typeface="Palatino Linotype"/>
                <a:cs typeface="Times New Roman"/>
              </a:rPr>
              <a:t> </a:t>
            </a:r>
            <a:r>
              <a:rPr lang="ru-RU" sz="1600" spc="5" dirty="0">
                <a:latin typeface="Palatino Linotype"/>
                <a:ea typeface="Palatino Linotype"/>
                <a:cs typeface="Times New Roman"/>
              </a:rPr>
              <a:t>на</a:t>
            </a:r>
            <a:r>
              <a:rPr lang="ru-RU" sz="1600" spc="340" dirty="0">
                <a:latin typeface="Palatino Linotype"/>
                <a:ea typeface="Palatino Linotype"/>
                <a:cs typeface="Times New Roman"/>
              </a:rPr>
              <a:t> </a:t>
            </a:r>
            <a:r>
              <a:rPr lang="ru-RU" sz="1600" spc="5" dirty="0" err="1">
                <a:latin typeface="Palatino Linotype"/>
                <a:ea typeface="Palatino Linotype"/>
                <a:cs typeface="Times New Roman"/>
              </a:rPr>
              <a:t>смітять</a:t>
            </a:r>
            <a:r>
              <a:rPr lang="ru-RU" sz="1600" spc="5" dirty="0">
                <a:latin typeface="Palatino Linotype"/>
                <a:ea typeface="Palatino Linotype"/>
                <a:cs typeface="Times New Roman"/>
              </a:rPr>
              <a:t>.</a:t>
            </a:r>
            <a:br>
              <a:rPr lang="ru-RU" sz="1600" spc="5" dirty="0">
                <a:latin typeface="Palatino Linotype"/>
                <a:ea typeface="Palatino Linotype"/>
                <a:cs typeface="Times New Roman"/>
              </a:rPr>
            </a:br>
            <a:r>
              <a:rPr lang="ru-RU" sz="1600" spc="-5" dirty="0" err="1">
                <a:latin typeface="Palatino Linotype"/>
                <a:ea typeface="Palatino Linotype"/>
                <a:cs typeface="Times New Roman"/>
              </a:rPr>
              <a:t>Дбай</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про</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своє</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здоров'я</a:t>
            </a:r>
            <a:r>
              <a:rPr lang="ru-RU" sz="1600" spc="-5" dirty="0">
                <a:latin typeface="Palatino Linotype"/>
                <a:ea typeface="Palatino Linotype"/>
                <a:cs typeface="Times New Roman"/>
              </a:rPr>
              <a:t>,</a:t>
            </a:r>
            <a:r>
              <a:rPr lang="ru-RU" sz="1600" spc="-15" dirty="0">
                <a:latin typeface="Palatino Linotype"/>
                <a:ea typeface="Palatino Linotype"/>
                <a:cs typeface="Times New Roman"/>
              </a:rPr>
              <a:t> </a:t>
            </a:r>
            <a:r>
              <a:rPr lang="ru-RU" sz="1600" spc="5" dirty="0">
                <a:latin typeface="Palatino Linotype"/>
                <a:ea typeface="Palatino Linotype"/>
                <a:cs typeface="Times New Roman"/>
              </a:rPr>
              <a:t>живи</a:t>
            </a:r>
            <a:r>
              <a:rPr lang="ru-RU" sz="1600" spc="-40" dirty="0">
                <a:latin typeface="Palatino Linotype"/>
                <a:ea typeface="Palatino Linotype"/>
                <a:cs typeface="Times New Roman"/>
              </a:rPr>
              <a:t> </a:t>
            </a:r>
            <a:r>
              <a:rPr lang="ru-RU" sz="1600" spc="5" dirty="0">
                <a:latin typeface="Palatino Linotype"/>
                <a:ea typeface="Palatino Linotype"/>
                <a:cs typeface="Times New Roman"/>
              </a:rPr>
              <a:t>у</a:t>
            </a:r>
            <a:r>
              <a:rPr lang="ru-RU" sz="1600" spc="-30" dirty="0">
                <a:latin typeface="Palatino Linotype"/>
                <a:ea typeface="Palatino Linotype"/>
                <a:cs typeface="Times New Roman"/>
              </a:rPr>
              <a:t> </a:t>
            </a:r>
            <a:r>
              <a:rPr lang="ru-RU" sz="1600" spc="-5" dirty="0" err="1">
                <a:latin typeface="Palatino Linotype"/>
                <a:ea typeface="Palatino Linotype"/>
                <a:cs typeface="Times New Roman"/>
              </a:rPr>
              <a:t>злагоді</a:t>
            </a:r>
            <a:r>
              <a:rPr lang="ru-RU" sz="1600" spc="-20" dirty="0">
                <a:latin typeface="Palatino Linotype"/>
                <a:ea typeface="Palatino Linotype"/>
                <a:cs typeface="Times New Roman"/>
              </a:rPr>
              <a:t> </a:t>
            </a:r>
            <a:r>
              <a:rPr lang="ru-RU" sz="1600" spc="5" dirty="0" err="1">
                <a:latin typeface="Palatino Linotype"/>
                <a:ea typeface="Palatino Linotype"/>
                <a:cs typeface="Times New Roman"/>
              </a:rPr>
              <a:t>із</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законами</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природи</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та</a:t>
            </a:r>
            <a:r>
              <a:rPr lang="ru-RU" sz="1600" spc="-40" dirty="0">
                <a:latin typeface="Palatino Linotype"/>
                <a:ea typeface="Palatino Linotype"/>
                <a:cs typeface="Times New Roman"/>
              </a:rPr>
              <a:t> </a:t>
            </a:r>
            <a:r>
              <a:rPr lang="ru-RU" sz="1600" spc="5" dirty="0" err="1">
                <a:latin typeface="Palatino Linotype"/>
                <a:ea typeface="Palatino Linotype"/>
                <a:cs typeface="Times New Roman"/>
              </a:rPr>
              <a:t>суспільства</a:t>
            </a:r>
            <a:r>
              <a:rPr lang="ru-RU" sz="1600" spc="5" dirty="0">
                <a:latin typeface="Palatino Linotype"/>
                <a:ea typeface="Palatino Linotype"/>
                <a:cs typeface="Times New Roman"/>
              </a:rPr>
              <a:t>.</a:t>
            </a:r>
            <a:br>
              <a:rPr lang="ru-RU" sz="1600" spc="5" dirty="0">
                <a:latin typeface="Palatino Linotype"/>
                <a:ea typeface="Palatino Linotype"/>
                <a:cs typeface="Times New Roman"/>
              </a:rPr>
            </a:br>
            <a:r>
              <a:rPr lang="ru-RU" sz="1600" spc="-5" dirty="0" err="1">
                <a:latin typeface="Palatino Linotype"/>
                <a:ea typeface="Palatino Linotype"/>
                <a:cs typeface="Times New Roman"/>
              </a:rPr>
              <a:t>Гуртожитське</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братство</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a:t>
            </a:r>
            <a:r>
              <a:rPr lang="ru-RU" sz="1600" spc="-30" dirty="0">
                <a:latin typeface="Palatino Linotype"/>
                <a:ea typeface="Palatino Linotype"/>
                <a:cs typeface="Times New Roman"/>
              </a:rPr>
              <a:t> </a:t>
            </a:r>
            <a:r>
              <a:rPr lang="ru-RU" sz="1600" spc="5" dirty="0">
                <a:latin typeface="Palatino Linotype"/>
                <a:ea typeface="Palatino Linotype"/>
                <a:cs typeface="Times New Roman"/>
              </a:rPr>
              <a:t>на</a:t>
            </a:r>
            <a:r>
              <a:rPr lang="ru-RU" sz="1600" spc="-35" dirty="0">
                <a:latin typeface="Palatino Linotype"/>
                <a:ea typeface="Palatino Linotype"/>
                <a:cs typeface="Times New Roman"/>
              </a:rPr>
              <a:t> </a:t>
            </a:r>
            <a:r>
              <a:rPr lang="ru-RU" sz="1600" spc="5" dirty="0">
                <a:latin typeface="Palatino Linotype"/>
                <a:ea typeface="Palatino Linotype"/>
                <a:cs typeface="Times New Roman"/>
              </a:rPr>
              <a:t>все</a:t>
            </a:r>
            <a:r>
              <a:rPr lang="ru-RU" sz="1600" spc="-35" dirty="0">
                <a:latin typeface="Palatino Linotype"/>
                <a:ea typeface="Palatino Linotype"/>
                <a:cs typeface="Times New Roman"/>
              </a:rPr>
              <a:t> </a:t>
            </a:r>
            <a:r>
              <a:rPr lang="ru-RU" sz="1600" spc="-5" dirty="0" err="1">
                <a:latin typeface="Palatino Linotype"/>
                <a:ea typeface="Palatino Linotype"/>
                <a:cs typeface="Times New Roman"/>
              </a:rPr>
              <a:t>життя</a:t>
            </a:r>
            <a:r>
              <a:rPr lang="ru-RU" sz="1600" spc="-5" dirty="0" smtClean="0">
                <a:latin typeface="Palatino Linotype"/>
                <a:ea typeface="Palatino Linotype"/>
                <a:cs typeface="Times New Roman"/>
              </a:rPr>
              <a:t>.</a:t>
            </a:r>
            <a:endParaRPr lang="ru-RU" sz="1600" dirty="0"/>
          </a:p>
        </p:txBody>
      </p:sp>
      <p:sp>
        <p:nvSpPr>
          <p:cNvPr id="3" name="Прямоугольник 2"/>
          <p:cNvSpPr/>
          <p:nvPr/>
        </p:nvSpPr>
        <p:spPr>
          <a:xfrm>
            <a:off x="3372543" y="229652"/>
            <a:ext cx="3316614" cy="338554"/>
          </a:xfrm>
          <a:prstGeom prst="rect">
            <a:avLst/>
          </a:prstGeom>
          <a:solidFill>
            <a:srgbClr val="FFC000"/>
          </a:solidFill>
        </p:spPr>
        <p:txBody>
          <a:bodyPr wrap="none">
            <a:spAutoFit/>
          </a:bodyPr>
          <a:lstStyle/>
          <a:p>
            <a:r>
              <a:rPr lang="en-US" sz="1600" b="1" dirty="0" err="1">
                <a:solidFill>
                  <a:srgbClr val="000000"/>
                </a:solidFill>
                <a:latin typeface="Palatino Linotype"/>
                <a:ea typeface="Palatino Linotype"/>
                <a:cs typeface="+mj-cs"/>
              </a:rPr>
              <a:t>Кодекс</a:t>
            </a:r>
            <a:r>
              <a:rPr lang="en-US" sz="1600" b="1" spc="-75" dirty="0">
                <a:solidFill>
                  <a:srgbClr val="000000"/>
                </a:solidFill>
                <a:latin typeface="Palatino Linotype"/>
                <a:ea typeface="Palatino Linotype"/>
                <a:cs typeface="+mj-cs"/>
              </a:rPr>
              <a:t> </a:t>
            </a:r>
            <a:r>
              <a:rPr lang="en-US" sz="1600" b="1" spc="-5" dirty="0" err="1">
                <a:solidFill>
                  <a:srgbClr val="000000"/>
                </a:solidFill>
                <a:latin typeface="Palatino Linotype"/>
                <a:ea typeface="Palatino Linotype"/>
                <a:cs typeface="+mj-cs"/>
              </a:rPr>
              <a:t>мешканця</a:t>
            </a:r>
            <a:r>
              <a:rPr lang="en-US" sz="1600" b="1" spc="-75" dirty="0">
                <a:solidFill>
                  <a:srgbClr val="000000"/>
                </a:solidFill>
                <a:latin typeface="Palatino Linotype"/>
                <a:ea typeface="Palatino Linotype"/>
                <a:cs typeface="+mj-cs"/>
              </a:rPr>
              <a:t> </a:t>
            </a:r>
            <a:r>
              <a:rPr lang="en-US" sz="1600" b="1" dirty="0" err="1">
                <a:solidFill>
                  <a:srgbClr val="000000"/>
                </a:solidFill>
                <a:latin typeface="Palatino Linotype"/>
                <a:ea typeface="Palatino Linotype"/>
                <a:cs typeface="+mj-cs"/>
              </a:rPr>
              <a:t>гуртожитку</a:t>
            </a:r>
            <a:endParaRPr lang="ru-RU" dirty="0"/>
          </a:p>
        </p:txBody>
      </p:sp>
    </p:spTree>
    <p:extLst>
      <p:ext uri="{BB962C8B-B14F-4D97-AF65-F5344CB8AC3E}">
        <p14:creationId xmlns:p14="http://schemas.microsoft.com/office/powerpoint/2010/main" val="4100394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056" y="1030941"/>
            <a:ext cx="8900734" cy="5710518"/>
          </a:xfrm>
          <a:solidFill>
            <a:srgbClr val="FFC000"/>
          </a:solidFill>
        </p:spPr>
        <p:txBody>
          <a:bodyPr/>
          <a:lstStyle/>
          <a:p>
            <a:pPr marR="75565" algn="l">
              <a:spcBef>
                <a:spcPts val="0"/>
              </a:spcBef>
              <a:spcAft>
                <a:spcPts val="0"/>
              </a:spcAft>
            </a:pPr>
            <a:r>
              <a:rPr lang="ru-RU" sz="1400" dirty="0" err="1" smtClean="0">
                <a:latin typeface="Arial" pitchFamily="34" charset="0"/>
                <a:ea typeface="Palatino Linotype"/>
                <a:cs typeface="Arial" pitchFamily="34" charset="0"/>
              </a:rPr>
              <a:t>Сподіваюсь</a:t>
            </a:r>
            <a:r>
              <a:rPr lang="ru-RU" sz="1400" dirty="0" smtClean="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що</a:t>
            </a:r>
            <a:r>
              <a:rPr lang="ru-RU" sz="1400" dirty="0" smtClean="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традиційними</a:t>
            </a:r>
            <a:r>
              <a:rPr lang="ru-RU" sz="1400" spc="240" dirty="0" smtClean="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стануть</a:t>
            </a:r>
            <a:r>
              <a:rPr lang="ru-RU" sz="1400" dirty="0" smtClean="0">
                <a:latin typeface="Arial" pitchFamily="34" charset="0"/>
                <a:ea typeface="Palatino Linotype"/>
                <a:cs typeface="Arial" pitchFamily="34" charset="0"/>
              </a:rPr>
              <a:t>‚ «Свято</a:t>
            </a:r>
            <a:r>
              <a:rPr lang="ru-RU" sz="1400" spc="235" dirty="0" smtClean="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новосела» для</a:t>
            </a:r>
            <a:r>
              <a:rPr lang="ru-RU" sz="1400" spc="245" dirty="0" smtClean="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студентів</a:t>
            </a:r>
            <a:r>
              <a:rPr lang="ru-RU" sz="1400" spc="24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груп</a:t>
            </a:r>
            <a:r>
              <a:rPr lang="ru-RU" sz="1400" spc="24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нового</a:t>
            </a:r>
            <a:r>
              <a:rPr lang="ru-RU" sz="1400" spc="24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набору,</a:t>
            </a:r>
            <a:r>
              <a:rPr lang="ru-RU" sz="1400" spc="1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на</a:t>
            </a:r>
            <a:r>
              <a:rPr lang="ru-RU" sz="1400" spc="24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якому</a:t>
            </a:r>
            <a:r>
              <a:rPr lang="ru-RU" sz="140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гостинно</a:t>
            </a:r>
            <a:r>
              <a:rPr lang="ru-RU" sz="1400" spc="26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приймають</a:t>
            </a:r>
            <a:r>
              <a:rPr lang="ru-RU" sz="1400" spc="7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у</a:t>
            </a:r>
            <a:r>
              <a:rPr lang="ru-RU" sz="1400" spc="9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студентську</a:t>
            </a:r>
            <a:r>
              <a:rPr lang="ru-RU" sz="1400" spc="7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сім’ю</a:t>
            </a:r>
            <a:r>
              <a:rPr lang="ru-RU" sz="1400" spc="7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першокурсників</a:t>
            </a:r>
            <a:r>
              <a:rPr lang="ru-RU" sz="1400" dirty="0">
                <a:latin typeface="Arial" pitchFamily="34" charset="0"/>
                <a:ea typeface="Palatino Linotype"/>
                <a:cs typeface="Arial" pitchFamily="34" charset="0"/>
              </a:rPr>
              <a:t>,</a:t>
            </a:r>
            <a:r>
              <a:rPr lang="ru-RU" sz="1400" spc="7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які</a:t>
            </a:r>
            <a:r>
              <a:rPr lang="ru-RU" sz="1400" spc="8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в</a:t>
            </a:r>
            <a:r>
              <a:rPr lang="ru-RU" sz="1400" spc="7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свою</a:t>
            </a:r>
            <a:r>
              <a:rPr lang="ru-RU" sz="1400" spc="8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чергу</a:t>
            </a:r>
            <a:r>
              <a:rPr lang="ru-RU" sz="1400" spc="75" dirty="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a:t>
            </a:r>
            <a:r>
              <a:rPr lang="ru-RU" sz="1400" dirty="0" err="1" smtClean="0">
                <a:latin typeface="Arial" pitchFamily="34" charset="0"/>
                <a:ea typeface="Palatino Linotype"/>
                <a:cs typeface="Arial" pitchFamily="34" charset="0"/>
              </a:rPr>
              <a:t>захищають</a:t>
            </a:r>
            <a:r>
              <a:rPr lang="ru-RU" sz="1400" dirty="0" smtClean="0">
                <a:latin typeface="Arial" pitchFamily="34" charset="0"/>
                <a:ea typeface="Palatino Linotype"/>
                <a:cs typeface="Arial" pitchFamily="34" charset="0"/>
              </a:rPr>
              <a:t>» </a:t>
            </a:r>
            <a:r>
              <a:rPr lang="ru-RU" sz="1400" spc="-5" dirty="0" err="1" smtClean="0">
                <a:latin typeface="Arial" pitchFamily="34" charset="0"/>
                <a:ea typeface="Palatino Linotype"/>
                <a:cs typeface="Arial" pitchFamily="34" charset="0"/>
              </a:rPr>
              <a:t>свої</a:t>
            </a:r>
            <a:r>
              <a:rPr lang="ru-RU" sz="1400" spc="85" dirty="0" smtClean="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таланти</a:t>
            </a:r>
            <a:r>
              <a:rPr lang="ru-RU" sz="1400" spc="-5" dirty="0">
                <a:latin typeface="Arial" pitchFamily="34" charset="0"/>
                <a:ea typeface="Palatino Linotype"/>
                <a:cs typeface="Arial" pitchFamily="34" charset="0"/>
              </a:rPr>
              <a:t>,</a:t>
            </a:r>
            <a:r>
              <a:rPr lang="ru-RU" sz="1400" spc="8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а</a:t>
            </a:r>
            <a:r>
              <a:rPr lang="ru-RU" sz="1400" spc="340" dirty="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студрада</a:t>
            </a:r>
            <a:r>
              <a:rPr lang="ru-RU" sz="1400" spc="80" dirty="0" smtClean="0">
                <a:latin typeface="Arial" pitchFamily="34" charset="0"/>
                <a:ea typeface="Palatino Linotype"/>
                <a:cs typeface="Arial" pitchFamily="34" charset="0"/>
              </a:rPr>
              <a:t> </a:t>
            </a:r>
            <a:r>
              <a:rPr lang="ru-RU" sz="1400" spc="-5" dirty="0" smtClean="0">
                <a:latin typeface="Arial" pitchFamily="34" charset="0"/>
                <a:ea typeface="Palatino Linotype"/>
                <a:cs typeface="Arial" pitchFamily="34" charset="0"/>
              </a:rPr>
              <a:t>«</a:t>
            </a:r>
            <a:r>
              <a:rPr lang="ru-RU" sz="1400" spc="-5" dirty="0" err="1" smtClean="0">
                <a:latin typeface="Arial" pitchFamily="34" charset="0"/>
                <a:ea typeface="Palatino Linotype"/>
                <a:cs typeface="Arial" pitchFamily="34" charset="0"/>
              </a:rPr>
              <a:t>видає</a:t>
            </a:r>
            <a:r>
              <a:rPr lang="ru-RU" sz="1400" spc="-5" dirty="0" smtClean="0">
                <a:latin typeface="Arial" pitchFamily="34" charset="0"/>
                <a:ea typeface="Palatino Linotype"/>
                <a:cs typeface="Arial" pitchFamily="34" charset="0"/>
              </a:rPr>
              <a:t>»</a:t>
            </a:r>
            <a:r>
              <a:rPr lang="ru-RU" sz="1400" spc="100" dirty="0" smtClean="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рекомендації</a:t>
            </a:r>
            <a:r>
              <a:rPr lang="ru-RU" sz="1400" spc="110" dirty="0">
                <a:latin typeface="Arial" pitchFamily="34" charset="0"/>
                <a:ea typeface="Palatino Linotype"/>
                <a:cs typeface="Arial" pitchFamily="34" charset="0"/>
              </a:rPr>
              <a:t> </a:t>
            </a:r>
            <a:r>
              <a:rPr lang="ru-RU" sz="1400" spc="-5" dirty="0" smtClean="0">
                <a:latin typeface="Arial" pitchFamily="34" charset="0"/>
                <a:ea typeface="Palatino Linotype"/>
                <a:cs typeface="Arial" pitchFamily="34" charset="0"/>
              </a:rPr>
              <a:t>новоселам.</a:t>
            </a:r>
            <a:br>
              <a:rPr lang="ru-RU" sz="1400" spc="-5" dirty="0" smtClean="0">
                <a:latin typeface="Arial" pitchFamily="34" charset="0"/>
                <a:ea typeface="Palatino Linotype"/>
                <a:cs typeface="Arial" pitchFamily="34" charset="0"/>
              </a:rPr>
            </a:br>
            <a:r>
              <a:rPr lang="ru-RU" sz="1400" dirty="0" err="1" smtClean="0">
                <a:latin typeface="Arial" pitchFamily="34" charset="0"/>
                <a:ea typeface="Palatino Linotype"/>
                <a:cs typeface="Arial" pitchFamily="34" charset="0"/>
              </a:rPr>
              <a:t>Ненав’язливі</a:t>
            </a:r>
            <a:r>
              <a:rPr lang="ru-RU" sz="1400" spc="55" dirty="0" smtClean="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поради</a:t>
            </a:r>
            <a:r>
              <a:rPr lang="ru-RU" sz="1400" spc="-5" dirty="0">
                <a:latin typeface="Arial" pitchFamily="34" charset="0"/>
                <a:ea typeface="Palatino Linotype"/>
                <a:cs typeface="Arial" pitchFamily="34" charset="0"/>
              </a:rPr>
              <a:t>,</a:t>
            </a:r>
            <a:r>
              <a:rPr lang="ru-RU" sz="1400" spc="6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цікаві</a:t>
            </a:r>
            <a:r>
              <a:rPr lang="ru-RU" sz="1400" spc="6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заходи</a:t>
            </a:r>
            <a:r>
              <a:rPr lang="ru-RU" sz="1400" spc="6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в</a:t>
            </a:r>
            <a:r>
              <a:rPr lang="ru-RU" sz="1400" spc="6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гуртожитку</a:t>
            </a:r>
            <a:r>
              <a:rPr lang="ru-RU" sz="1400" spc="6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були</a:t>
            </a:r>
            <a:r>
              <a:rPr lang="ru-RU" sz="1400" spc="5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й</a:t>
            </a:r>
            <a:r>
              <a:rPr lang="ru-RU" sz="1400" spc="6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залишаються</a:t>
            </a:r>
            <a:r>
              <a:rPr lang="ru-RU" sz="1400" spc="5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сьогодні</a:t>
            </a:r>
            <a:r>
              <a:rPr lang="ru-RU" sz="1400" spc="6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святом</a:t>
            </a:r>
            <a:r>
              <a:rPr lang="ru-RU" sz="1400" spc="6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душі</a:t>
            </a:r>
            <a:r>
              <a:rPr lang="ru-RU" sz="1400" spc="6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та</a:t>
            </a:r>
            <a:r>
              <a:rPr lang="ru-RU" sz="1400" spc="14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радості</a:t>
            </a:r>
            <a:r>
              <a:rPr lang="ru-RU" sz="1400" dirty="0">
                <a:latin typeface="Arial" pitchFamily="34" charset="0"/>
                <a:ea typeface="Palatino Linotype"/>
                <a:cs typeface="Arial" pitchFamily="34" charset="0"/>
              </a:rPr>
              <a:t>.</a:t>
            </a:r>
            <a:r>
              <a:rPr lang="ru-RU" sz="1400" spc="155" dirty="0">
                <a:latin typeface="Arial" pitchFamily="34" charset="0"/>
                <a:ea typeface="Palatino Linotype"/>
                <a:cs typeface="Arial" pitchFamily="34" charset="0"/>
              </a:rPr>
              <a:t> </a:t>
            </a:r>
            <a:r>
              <a:rPr lang="ru-RU" sz="1400" spc="-5" dirty="0" err="1" smtClean="0">
                <a:latin typeface="Arial" pitchFamily="34" charset="0"/>
                <a:ea typeface="Palatino Linotype"/>
                <a:cs typeface="Arial" pitchFamily="34" charset="0"/>
              </a:rPr>
              <a:t>Традиційні</a:t>
            </a:r>
            <a:r>
              <a:rPr lang="ru-RU" sz="1400" spc="160" dirty="0" smtClean="0">
                <a:latin typeface="Arial" pitchFamily="34" charset="0"/>
                <a:ea typeface="Palatino Linotype"/>
                <a:cs typeface="Arial" pitchFamily="34" charset="0"/>
              </a:rPr>
              <a:t> </a:t>
            </a:r>
            <a:r>
              <a:rPr lang="ru-RU" sz="1400" spc="-5" dirty="0" err="1" smtClean="0">
                <a:latin typeface="Arial" pitchFamily="34" charset="0"/>
                <a:ea typeface="Palatino Linotype"/>
                <a:cs typeface="Arial" pitchFamily="34" charset="0"/>
              </a:rPr>
              <a:t>вечори</a:t>
            </a:r>
            <a:r>
              <a:rPr lang="ru-RU" sz="1400" spc="150" dirty="0" smtClean="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відпочинку</a:t>
            </a:r>
            <a:r>
              <a:rPr lang="ru-RU" sz="1400" spc="190" dirty="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a:t>
            </a:r>
            <a:r>
              <a:rPr lang="ru-RU" sz="1400" dirty="0" err="1" smtClean="0">
                <a:latin typeface="Arial" pitchFamily="34" charset="0"/>
                <a:ea typeface="Palatino Linotype"/>
                <a:cs typeface="Arial" pitchFamily="34" charset="0"/>
              </a:rPr>
              <a:t>Осінній</a:t>
            </a:r>
            <a:r>
              <a:rPr lang="ru-RU" sz="1400" spc="150" dirty="0" smtClean="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вернісаж</a:t>
            </a:r>
            <a:r>
              <a:rPr lang="ru-RU" sz="1400" dirty="0" smtClean="0">
                <a:latin typeface="Arial" pitchFamily="34" charset="0"/>
                <a:ea typeface="Palatino Linotype"/>
                <a:cs typeface="Arial" pitchFamily="34" charset="0"/>
              </a:rPr>
              <a:t>»,</a:t>
            </a:r>
            <a:r>
              <a:rPr lang="ru-RU" sz="1400" spc="160" dirty="0" smtClean="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a:t>
            </a:r>
            <a:r>
              <a:rPr lang="ru-RU" sz="1400" dirty="0" err="1" smtClean="0">
                <a:latin typeface="Arial" pitchFamily="34" charset="0"/>
                <a:ea typeface="Palatino Linotype"/>
                <a:cs typeface="Arial" pitchFamily="34" charset="0"/>
              </a:rPr>
              <a:t>Новорічний</a:t>
            </a:r>
            <a:r>
              <a:rPr lang="ru-RU" sz="1400" spc="155" dirty="0" smtClean="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бал»,</a:t>
            </a:r>
            <a:r>
              <a:rPr lang="ru-RU" sz="1400" spc="155" dirty="0" smtClean="0">
                <a:latin typeface="Arial" pitchFamily="34" charset="0"/>
                <a:ea typeface="Palatino Linotype"/>
                <a:cs typeface="Arial" pitchFamily="34" charset="0"/>
              </a:rPr>
              <a:t> </a:t>
            </a:r>
            <a:r>
              <a:rPr lang="ru-RU" sz="1400" spc="-5" dirty="0" smtClean="0">
                <a:latin typeface="Arial" pitchFamily="34" charset="0"/>
                <a:ea typeface="Palatino Linotype"/>
                <a:cs typeface="Arial" pitchFamily="34" charset="0"/>
              </a:rPr>
              <a:t>«</a:t>
            </a:r>
            <a:r>
              <a:rPr lang="ru-RU" sz="1400" spc="-5" dirty="0" err="1" smtClean="0">
                <a:latin typeface="Arial" pitchFamily="34" charset="0"/>
                <a:ea typeface="Palatino Linotype"/>
                <a:cs typeface="Arial" pitchFamily="34" charset="0"/>
              </a:rPr>
              <a:t>Козацькому</a:t>
            </a:r>
            <a:r>
              <a:rPr lang="ru-RU" sz="1400" spc="310" dirty="0" smtClean="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роду</a:t>
            </a:r>
            <a:r>
              <a:rPr lang="ru-RU" sz="1400" spc="15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нема</a:t>
            </a:r>
            <a:r>
              <a:rPr lang="ru-RU" sz="1400" spc="135" dirty="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переводу»,</a:t>
            </a:r>
            <a:r>
              <a:rPr lang="ru-RU" sz="1400" spc="145" dirty="0" smtClean="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a:t>
            </a:r>
            <a:r>
              <a:rPr lang="ru-RU" sz="1400" dirty="0" err="1" smtClean="0">
                <a:latin typeface="Arial" pitchFamily="34" charset="0"/>
                <a:ea typeface="Palatino Linotype"/>
                <a:cs typeface="Arial" pitchFamily="34" charset="0"/>
              </a:rPr>
              <a:t>Тетянин</a:t>
            </a:r>
            <a:r>
              <a:rPr lang="ru-RU" sz="1400" spc="155" dirty="0" smtClean="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день»,</a:t>
            </a:r>
            <a:r>
              <a:rPr lang="ru-RU" sz="1400" spc="130" dirty="0" smtClean="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«День</a:t>
            </a:r>
            <a:r>
              <a:rPr lang="ru-RU" sz="1400" spc="145" dirty="0" smtClean="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освідчення</a:t>
            </a:r>
            <a:r>
              <a:rPr lang="ru-RU" sz="1400" spc="14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в</a:t>
            </a:r>
            <a:r>
              <a:rPr lang="ru-RU" sz="1400" spc="135" dirty="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коханні</a:t>
            </a:r>
            <a:r>
              <a:rPr lang="ru-RU" sz="1400" dirty="0" smtClean="0">
                <a:latin typeface="Arial" pitchFamily="34" charset="0"/>
                <a:ea typeface="Palatino Linotype"/>
                <a:cs typeface="Arial" pitchFamily="34" charset="0"/>
              </a:rPr>
              <a:t>»,</a:t>
            </a:r>
            <a:r>
              <a:rPr lang="ru-RU" sz="1400" spc="130" dirty="0" smtClean="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a:t>
            </a:r>
            <a:r>
              <a:rPr lang="ru-RU" sz="1400" dirty="0" err="1" smtClean="0">
                <a:latin typeface="Arial" pitchFamily="34" charset="0"/>
                <a:ea typeface="Palatino Linotype"/>
                <a:cs typeface="Arial" pitchFamily="34" charset="0"/>
              </a:rPr>
              <a:t>Масляна</a:t>
            </a:r>
            <a:r>
              <a:rPr lang="ru-RU" sz="1400" dirty="0" smtClean="0">
                <a:latin typeface="Arial" pitchFamily="34" charset="0"/>
                <a:ea typeface="Palatino Linotype"/>
                <a:cs typeface="Arial" pitchFamily="34" charset="0"/>
              </a:rPr>
              <a:t>»,</a:t>
            </a:r>
            <a:r>
              <a:rPr lang="ru-RU" sz="1400" spc="145" dirty="0" smtClean="0">
                <a:latin typeface="Arial" pitchFamily="34" charset="0"/>
                <a:ea typeface="Palatino Linotype"/>
                <a:cs typeface="Arial" pitchFamily="34" charset="0"/>
              </a:rPr>
              <a:t> </a:t>
            </a:r>
            <a:r>
              <a:rPr lang="ru-RU" sz="1400" spc="-5" dirty="0" smtClean="0">
                <a:latin typeface="Arial" pitchFamily="34" charset="0"/>
                <a:ea typeface="Palatino Linotype"/>
                <a:cs typeface="Arial" pitchFamily="34" charset="0"/>
              </a:rPr>
              <a:t>«Ярмарок»</a:t>
            </a:r>
            <a:r>
              <a:rPr lang="ru-RU" sz="1400" spc="180" dirty="0" smtClean="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тощо</a:t>
            </a:r>
            <a:r>
              <a:rPr lang="ru-RU" sz="1400" spc="-5" dirty="0">
                <a:latin typeface="Arial" pitchFamily="34" charset="0"/>
                <a:ea typeface="Palatino Linotype"/>
                <a:cs typeface="Arial" pitchFamily="34" charset="0"/>
              </a:rPr>
              <a:t>.</a:t>
            </a:r>
            <a:r>
              <a:rPr lang="ru-RU" sz="1400" dirty="0">
                <a:latin typeface="Arial" pitchFamily="34" charset="0"/>
                <a:ea typeface="Palatino Linotype"/>
                <a:cs typeface="Arial" pitchFamily="34" charset="0"/>
              </a:rPr>
              <a:t/>
            </a:r>
            <a:br>
              <a:rPr lang="ru-RU" sz="1400" dirty="0">
                <a:latin typeface="Arial" pitchFamily="34" charset="0"/>
                <a:ea typeface="Palatino Linotype"/>
                <a:cs typeface="Arial" pitchFamily="34" charset="0"/>
              </a:rPr>
            </a:br>
            <a:r>
              <a:rPr lang="ru-RU" sz="1400" dirty="0" err="1" smtClean="0">
                <a:latin typeface="Arial" pitchFamily="34" charset="0"/>
                <a:ea typeface="Palatino Linotype"/>
                <a:cs typeface="Arial" pitchFamily="34" charset="0"/>
              </a:rPr>
              <a:t>Систематичні</a:t>
            </a:r>
            <a:r>
              <a:rPr lang="ru-RU" sz="1400" spc="75" dirty="0" smtClean="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зустрічі</a:t>
            </a:r>
            <a:r>
              <a:rPr lang="ru-RU" sz="1400" spc="90" dirty="0" smtClean="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з</a:t>
            </a:r>
            <a:r>
              <a:rPr lang="ru-RU" sz="1400" spc="8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працівниками</a:t>
            </a:r>
            <a:r>
              <a:rPr lang="ru-RU" sz="1400" spc="7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правоохоронних</a:t>
            </a:r>
            <a:r>
              <a:rPr lang="ru-RU" sz="1400" spc="10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органів</a:t>
            </a:r>
            <a:r>
              <a:rPr lang="ru-RU" sz="1400" dirty="0">
                <a:latin typeface="Arial" pitchFamily="34" charset="0"/>
                <a:ea typeface="Palatino Linotype"/>
                <a:cs typeface="Arial" pitchFamily="34" charset="0"/>
              </a:rPr>
              <a:t>,</a:t>
            </a:r>
            <a:r>
              <a:rPr lang="ru-RU" sz="1400" spc="8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соціальними</a:t>
            </a:r>
            <a:r>
              <a:rPr lang="ru-RU" sz="1400" spc="21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працівниками</a:t>
            </a:r>
            <a:r>
              <a:rPr lang="ru-RU" sz="1400" spc="-5" dirty="0">
                <a:latin typeface="Arial" pitchFamily="34" charset="0"/>
                <a:ea typeface="Palatino Linotype"/>
                <a:cs typeface="Arial" pitchFamily="34" charset="0"/>
              </a:rPr>
              <a:t>,</a:t>
            </a:r>
            <a:r>
              <a:rPr lang="ru-RU" sz="1400" spc="3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лікарями</a:t>
            </a:r>
            <a:r>
              <a:rPr lang="ru-RU" sz="1400" spc="-5" dirty="0">
                <a:latin typeface="Arial" pitchFamily="34" charset="0"/>
                <a:ea typeface="Palatino Linotype"/>
                <a:cs typeface="Arial" pitchFamily="34" charset="0"/>
              </a:rPr>
              <a:t>.</a:t>
            </a:r>
            <a:r>
              <a:rPr lang="ru-RU" sz="1400" spc="45" dirty="0">
                <a:latin typeface="Arial" pitchFamily="34" charset="0"/>
                <a:ea typeface="Palatino Linotype"/>
                <a:cs typeface="Arial" pitchFamily="34" charset="0"/>
              </a:rPr>
              <a:t> </a:t>
            </a:r>
            <a:r>
              <a:rPr lang="ru-RU" sz="1400" spc="45" dirty="0" smtClean="0">
                <a:latin typeface="Arial" pitchFamily="34" charset="0"/>
                <a:ea typeface="Palatino Linotype"/>
                <a:cs typeface="Arial" pitchFamily="34" charset="0"/>
              </a:rPr>
              <a:t/>
            </a:r>
            <a:br>
              <a:rPr lang="ru-RU" sz="1400" spc="45" dirty="0" smtClean="0">
                <a:latin typeface="Arial" pitchFamily="34" charset="0"/>
                <a:ea typeface="Palatino Linotype"/>
                <a:cs typeface="Arial" pitchFamily="34" charset="0"/>
              </a:rPr>
            </a:br>
            <a:r>
              <a:rPr lang="ru-RU" sz="1400" dirty="0" smtClean="0">
                <a:latin typeface="Arial" pitchFamily="34" charset="0"/>
                <a:ea typeface="Palatino Linotype"/>
                <a:cs typeface="Arial" pitchFamily="34" charset="0"/>
              </a:rPr>
              <a:t>У</a:t>
            </a:r>
            <a:r>
              <a:rPr lang="ru-RU" sz="1400" spc="45" dirty="0" smtClean="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гуртожитку</a:t>
            </a:r>
            <a:r>
              <a:rPr lang="ru-RU" sz="1400" spc="3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проводяться</a:t>
            </a:r>
            <a:r>
              <a:rPr lang="ru-RU" sz="1400" spc="3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бесіди</a:t>
            </a:r>
            <a:r>
              <a:rPr lang="ru-RU" sz="1400" spc="-5" dirty="0">
                <a:latin typeface="Arial" pitchFamily="34" charset="0"/>
                <a:ea typeface="Palatino Linotype"/>
                <a:cs typeface="Arial" pitchFamily="34" charset="0"/>
              </a:rPr>
              <a:t>,</a:t>
            </a:r>
            <a:r>
              <a:rPr lang="ru-RU" sz="1400" spc="3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зустрічі</a:t>
            </a:r>
            <a:r>
              <a:rPr lang="ru-RU" sz="1400" dirty="0">
                <a:latin typeface="Arial" pitchFamily="34" charset="0"/>
                <a:ea typeface="Palatino Linotype"/>
                <a:cs typeface="Arial" pitchFamily="34" charset="0"/>
              </a:rPr>
              <a:t>,</a:t>
            </a:r>
            <a:r>
              <a:rPr lang="ru-RU" sz="1400" spc="3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диспути</a:t>
            </a:r>
            <a:r>
              <a:rPr lang="ru-RU" sz="1400" spc="-5" dirty="0">
                <a:latin typeface="Arial" pitchFamily="34" charset="0"/>
                <a:ea typeface="Palatino Linotype"/>
                <a:cs typeface="Arial" pitchFamily="34" charset="0"/>
              </a:rPr>
              <a:t>,</a:t>
            </a:r>
            <a:r>
              <a:rPr lang="ru-RU" sz="1400" spc="3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конкурси</a:t>
            </a:r>
            <a:r>
              <a:rPr lang="ru-RU" sz="1400" spc="-5" dirty="0">
                <a:latin typeface="Arial" pitchFamily="34" charset="0"/>
                <a:ea typeface="Palatino Linotype"/>
                <a:cs typeface="Arial" pitchFamily="34" charset="0"/>
              </a:rPr>
              <a:t>,</a:t>
            </a:r>
            <a:r>
              <a:rPr lang="ru-RU" sz="1400" spc="3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вечори</a:t>
            </a:r>
            <a:r>
              <a:rPr lang="ru-RU" sz="1400" spc="-5" dirty="0">
                <a:latin typeface="Arial" pitchFamily="34" charset="0"/>
                <a:ea typeface="Palatino Linotype"/>
                <a:cs typeface="Arial" pitchFamily="34" charset="0"/>
              </a:rPr>
              <a:t>,</a:t>
            </a:r>
            <a:r>
              <a:rPr lang="ru-RU" sz="1400" spc="53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тематичні</a:t>
            </a:r>
            <a:r>
              <a:rPr lang="ru-RU" sz="1400" spc="-35"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свята,</a:t>
            </a:r>
            <a:r>
              <a:rPr lang="ru-RU" sz="1400" spc="-3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змагання</a:t>
            </a:r>
            <a:r>
              <a:rPr lang="ru-RU" sz="1400" spc="-4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з</a:t>
            </a:r>
            <a:r>
              <a:rPr lang="ru-RU" sz="1400" spc="-4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настільного</a:t>
            </a:r>
            <a:r>
              <a:rPr lang="ru-RU" sz="1400" spc="-4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тенісу</a:t>
            </a:r>
            <a:r>
              <a:rPr lang="ru-RU" sz="1400" spc="5" dirty="0">
                <a:latin typeface="Arial" pitchFamily="34" charset="0"/>
                <a:ea typeface="Palatino Linotype"/>
                <a:cs typeface="Arial" pitchFamily="34" charset="0"/>
              </a:rPr>
              <a:t>,</a:t>
            </a:r>
            <a:r>
              <a:rPr lang="ru-RU" sz="1400" spc="-4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шахів</a:t>
            </a:r>
            <a:r>
              <a:rPr lang="ru-RU" sz="1400" spc="-5" dirty="0">
                <a:latin typeface="Arial" pitchFamily="34" charset="0"/>
                <a:ea typeface="Palatino Linotype"/>
                <a:cs typeface="Arial" pitchFamily="34" charset="0"/>
              </a:rPr>
              <a:t>,</a:t>
            </a:r>
            <a:r>
              <a:rPr lang="ru-RU" sz="1400" spc="-4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шашок</a:t>
            </a:r>
            <a:r>
              <a:rPr lang="ru-RU" sz="1400" spc="-5" dirty="0">
                <a:latin typeface="Arial" pitchFamily="34" charset="0"/>
                <a:ea typeface="Palatino Linotype"/>
                <a:cs typeface="Arial" pitchFamily="34" charset="0"/>
              </a:rPr>
              <a:t>.</a:t>
            </a:r>
            <a:r>
              <a:rPr lang="ru-RU" sz="1400" dirty="0">
                <a:latin typeface="Arial" pitchFamily="34" charset="0"/>
                <a:ea typeface="Palatino Linotype"/>
                <a:cs typeface="Arial" pitchFamily="34" charset="0"/>
              </a:rPr>
              <a:t/>
            </a:r>
            <a:br>
              <a:rPr lang="ru-RU" sz="1400" dirty="0">
                <a:latin typeface="Arial" pitchFamily="34" charset="0"/>
                <a:ea typeface="Palatino Linotype"/>
                <a:cs typeface="Arial" pitchFamily="34" charset="0"/>
              </a:rPr>
            </a:br>
            <a:r>
              <a:rPr lang="ru-RU" sz="1400" spc="-5" dirty="0" err="1">
                <a:latin typeface="Arial" pitchFamily="34" charset="0"/>
                <a:ea typeface="Palatino Linotype"/>
                <a:cs typeface="Arial" pitchFamily="34" charset="0"/>
              </a:rPr>
              <a:t>Щорічно</a:t>
            </a:r>
            <a:r>
              <a:rPr lang="ru-RU" sz="1400" spc="40" dirty="0">
                <a:latin typeface="Arial" pitchFamily="34" charset="0"/>
                <a:ea typeface="Palatino Linotype"/>
                <a:cs typeface="Arial" pitchFamily="34" charset="0"/>
              </a:rPr>
              <a:t> </a:t>
            </a:r>
            <a:r>
              <a:rPr lang="ru-RU" sz="1400" spc="-5" dirty="0" err="1" smtClean="0">
                <a:latin typeface="Arial" pitchFamily="34" charset="0"/>
                <a:ea typeface="Palatino Linotype"/>
                <a:cs typeface="Arial" pitchFamily="34" charset="0"/>
              </a:rPr>
              <a:t>студрада</a:t>
            </a:r>
            <a:r>
              <a:rPr lang="ru-RU" sz="1400" spc="60" dirty="0" smtClean="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гуртожитку</a:t>
            </a:r>
            <a:r>
              <a:rPr lang="ru-RU" sz="1400" spc="5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спільно</a:t>
            </a:r>
            <a:r>
              <a:rPr lang="ru-RU" sz="1400" spc="4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з</a:t>
            </a:r>
            <a:r>
              <a:rPr lang="ru-RU" sz="1400" spc="5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адміністрацією</a:t>
            </a:r>
            <a:r>
              <a:rPr lang="ru-RU" sz="1400" spc="4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оголошує</a:t>
            </a:r>
            <a:r>
              <a:rPr lang="ru-RU" sz="1400" spc="4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і</a:t>
            </a:r>
            <a:r>
              <a:rPr lang="ru-RU" sz="1400" spc="6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проводить</a:t>
            </a:r>
            <a:r>
              <a:rPr lang="ru-RU" sz="1400" spc="5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конкурс</a:t>
            </a:r>
            <a:r>
              <a:rPr lang="ru-RU" sz="1400" spc="5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на</a:t>
            </a:r>
            <a:r>
              <a:rPr lang="ru-RU" sz="1400" spc="25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кращий</a:t>
            </a:r>
            <a:r>
              <a:rPr lang="ru-RU" sz="1400" spc="19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поверх</a:t>
            </a:r>
            <a:r>
              <a:rPr lang="ru-RU" sz="1400" spc="20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і</a:t>
            </a:r>
            <a:r>
              <a:rPr lang="ru-RU" sz="1400" spc="21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кращі</a:t>
            </a:r>
            <a:r>
              <a:rPr lang="ru-RU" sz="1400" spc="21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секції</a:t>
            </a:r>
            <a:r>
              <a:rPr lang="ru-RU" sz="1400" spc="21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гуртожитку</a:t>
            </a:r>
            <a:r>
              <a:rPr lang="ru-RU" sz="1400" spc="-5" dirty="0">
                <a:latin typeface="Arial" pitchFamily="34" charset="0"/>
                <a:ea typeface="Palatino Linotype"/>
                <a:cs typeface="Arial" pitchFamily="34" charset="0"/>
              </a:rPr>
              <a:t>.</a:t>
            </a:r>
            <a:r>
              <a:rPr lang="ru-RU" sz="1400" spc="20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Це</a:t>
            </a:r>
            <a:r>
              <a:rPr lang="ru-RU" sz="1400" spc="20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стимулює</a:t>
            </a:r>
            <a:r>
              <a:rPr lang="ru-RU" sz="1400" dirty="0">
                <a:latin typeface="Arial" pitchFamily="34" charset="0"/>
                <a:ea typeface="Palatino Linotype"/>
                <a:cs typeface="Arial" pitchFamily="34" charset="0"/>
              </a:rPr>
              <a:t>,</a:t>
            </a:r>
            <a:r>
              <a:rPr lang="ru-RU" sz="1400" spc="23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адже</a:t>
            </a:r>
            <a:r>
              <a:rPr lang="ru-RU" sz="1400" spc="20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секції-переможці</a:t>
            </a:r>
            <a:r>
              <a:rPr lang="ru-RU" sz="1400" spc="21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нагороджуються</a:t>
            </a:r>
            <a:r>
              <a:rPr lang="ru-RU" sz="1400" spc="16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цінними</a:t>
            </a:r>
            <a:r>
              <a:rPr lang="ru-RU" sz="1400" spc="5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подарунками</a:t>
            </a:r>
            <a:r>
              <a:rPr lang="ru-RU" sz="1400" dirty="0">
                <a:latin typeface="Arial" pitchFamily="34" charset="0"/>
                <a:ea typeface="Palatino Linotype"/>
                <a:cs typeface="Arial" pitchFamily="34" charset="0"/>
              </a:rPr>
              <a:t>.</a:t>
            </a:r>
            <a:r>
              <a:rPr lang="ru-RU" sz="1400" spc="6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Підсумкові</a:t>
            </a:r>
            <a:r>
              <a:rPr lang="ru-RU" sz="1400" spc="6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свята</a:t>
            </a:r>
            <a:r>
              <a:rPr lang="ru-RU" sz="1400" spc="5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поверхів</a:t>
            </a:r>
            <a:r>
              <a:rPr lang="ru-RU" sz="1400" spc="55"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так</a:t>
            </a:r>
            <a:r>
              <a:rPr lang="ru-RU" sz="1400" spc="5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і</a:t>
            </a:r>
            <a:r>
              <a:rPr lang="ru-RU" sz="1400" spc="6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називаємо</a:t>
            </a:r>
            <a:r>
              <a:rPr lang="ru-RU" sz="1400" spc="7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a:t>
            </a:r>
            <a:r>
              <a:rPr lang="ru-RU" sz="1400" spc="6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‚День</a:t>
            </a:r>
            <a:r>
              <a:rPr lang="ru-RU" sz="1400" spc="5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поверху‛</a:t>
            </a:r>
            <a:r>
              <a:rPr lang="ru-RU" sz="1400" spc="75"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(2-го,</a:t>
            </a:r>
            <a:r>
              <a:rPr lang="ru-RU" sz="1400" spc="6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3-го,</a:t>
            </a:r>
            <a:r>
              <a:rPr lang="ru-RU" sz="1400" spc="6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4-го,</a:t>
            </a:r>
            <a:r>
              <a:rPr lang="ru-RU" sz="1400" spc="6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5-</a:t>
            </a:r>
            <a:r>
              <a:rPr lang="ru-RU" sz="1400" spc="34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го</a:t>
            </a:r>
            <a:r>
              <a:rPr lang="ru-RU" sz="1400" spc="-5" dirty="0">
                <a:latin typeface="Arial" pitchFamily="34" charset="0"/>
                <a:ea typeface="Palatino Linotype"/>
                <a:cs typeface="Arial" pitchFamily="34" charset="0"/>
              </a:rPr>
              <a:t>).</a:t>
            </a:r>
            <a:r>
              <a:rPr lang="ru-RU" sz="1400" spc="9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А</a:t>
            </a:r>
            <a:r>
              <a:rPr lang="ru-RU" sz="1400" spc="10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в</a:t>
            </a:r>
            <a:r>
              <a:rPr lang="ru-RU" sz="1400" spc="9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кінці</a:t>
            </a:r>
            <a:r>
              <a:rPr lang="ru-RU" sz="1400" spc="10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навчального</a:t>
            </a:r>
            <a:r>
              <a:rPr lang="ru-RU" sz="1400" spc="10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року</a:t>
            </a:r>
            <a:r>
              <a:rPr lang="ru-RU" sz="1400" spc="9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на</a:t>
            </a:r>
            <a:r>
              <a:rPr lang="ru-RU" sz="1400" spc="9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традиційному</a:t>
            </a:r>
            <a:r>
              <a:rPr lang="ru-RU" sz="1400" spc="10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святі</a:t>
            </a:r>
            <a:r>
              <a:rPr lang="ru-RU" sz="1400" spc="145" dirty="0">
                <a:latin typeface="Arial" pitchFamily="34" charset="0"/>
                <a:ea typeface="Palatino Linotype"/>
                <a:cs typeface="Arial" pitchFamily="34" charset="0"/>
              </a:rPr>
              <a:t> </a:t>
            </a:r>
            <a:r>
              <a:rPr lang="ru-RU" sz="1400" spc="-5" dirty="0" smtClean="0">
                <a:latin typeface="Arial" pitchFamily="34" charset="0"/>
                <a:ea typeface="Palatino Linotype"/>
                <a:cs typeface="Arial" pitchFamily="34" charset="0"/>
              </a:rPr>
              <a:t>«</a:t>
            </a:r>
            <a:r>
              <a:rPr lang="ru-RU" sz="1400" spc="-5" dirty="0" err="1" smtClean="0">
                <a:latin typeface="Arial" pitchFamily="34" charset="0"/>
                <a:ea typeface="Palatino Linotype"/>
                <a:cs typeface="Arial" pitchFamily="34" charset="0"/>
              </a:rPr>
              <a:t>Гуртожиток</a:t>
            </a:r>
            <a:r>
              <a:rPr lang="ru-RU" sz="1400" spc="90" dirty="0" smtClean="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a:t>
            </a:r>
            <a:r>
              <a:rPr lang="ru-RU" sz="1400" spc="105"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наш</a:t>
            </a:r>
            <a:r>
              <a:rPr lang="ru-RU" sz="1400" spc="11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дім</a:t>
            </a:r>
            <a:r>
              <a:rPr lang="ru-RU" sz="1400" dirty="0">
                <a:latin typeface="Arial" pitchFamily="34" charset="0"/>
                <a:ea typeface="Palatino Linotype"/>
                <a:cs typeface="Arial" pitchFamily="34" charset="0"/>
              </a:rPr>
              <a:t>,</a:t>
            </a:r>
            <a:r>
              <a:rPr lang="ru-RU" sz="1400" spc="9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а</a:t>
            </a:r>
            <a:r>
              <a:rPr lang="ru-RU" sz="1400" spc="9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ми</a:t>
            </a:r>
            <a:r>
              <a:rPr lang="ru-RU" sz="1400" spc="9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його</a:t>
            </a:r>
            <a:r>
              <a:rPr lang="ru-RU" sz="1400" spc="95" dirty="0">
                <a:latin typeface="Arial" pitchFamily="34" charset="0"/>
                <a:ea typeface="Palatino Linotype"/>
                <a:cs typeface="Arial" pitchFamily="34" charset="0"/>
              </a:rPr>
              <a:t> </a:t>
            </a:r>
            <a:r>
              <a:rPr lang="ru-RU" sz="1400" spc="-5" dirty="0" err="1" smtClean="0">
                <a:latin typeface="Arial" pitchFamily="34" charset="0"/>
                <a:ea typeface="Palatino Linotype"/>
                <a:cs typeface="Arial" pitchFamily="34" charset="0"/>
              </a:rPr>
              <a:t>господарі</a:t>
            </a:r>
            <a:r>
              <a:rPr lang="ru-RU" sz="1400" spc="-5" dirty="0" smtClean="0">
                <a:latin typeface="Arial" pitchFamily="34" charset="0"/>
                <a:ea typeface="Palatino Linotype"/>
                <a:cs typeface="Arial" pitchFamily="34" charset="0"/>
              </a:rPr>
              <a:t>»</a:t>
            </a:r>
            <a:r>
              <a:rPr lang="ru-RU" sz="1400" spc="375" dirty="0" smtClean="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підбиваємо</a:t>
            </a:r>
            <a:r>
              <a:rPr lang="ru-RU" sz="1400" spc="-7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підсумки</a:t>
            </a:r>
            <a:r>
              <a:rPr lang="ru-RU" sz="1400" dirty="0">
                <a:latin typeface="Arial" pitchFamily="34" charset="0"/>
                <a:ea typeface="Palatino Linotype"/>
                <a:cs typeface="Arial" pitchFamily="34" charset="0"/>
              </a:rPr>
              <a:t>,</a:t>
            </a:r>
            <a:r>
              <a:rPr lang="ru-RU" sz="1400" spc="-6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вручаємо</a:t>
            </a:r>
            <a:r>
              <a:rPr lang="ru-RU" sz="1400" spc="-7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нагороди.</a:t>
            </a:r>
            <a:r>
              <a:rPr lang="ru-RU" sz="1400" dirty="0">
                <a:latin typeface="Arial" pitchFamily="34" charset="0"/>
                <a:ea typeface="Palatino Linotype"/>
                <a:cs typeface="Arial" pitchFamily="34" charset="0"/>
              </a:rPr>
              <a:t/>
            </a:r>
            <a:br>
              <a:rPr lang="ru-RU" sz="1400" dirty="0">
                <a:latin typeface="Arial" pitchFamily="34" charset="0"/>
                <a:ea typeface="Palatino Linotype"/>
                <a:cs typeface="Arial" pitchFamily="34" charset="0"/>
              </a:rPr>
            </a:br>
            <a:r>
              <a:rPr lang="ru-RU" sz="1400" dirty="0" err="1">
                <a:latin typeface="Arial" pitchFamily="34" charset="0"/>
                <a:ea typeface="Palatino Linotype"/>
                <a:cs typeface="Arial" pitchFamily="34" charset="0"/>
              </a:rPr>
              <a:t>Бажаними</a:t>
            </a:r>
            <a:r>
              <a:rPr lang="ru-RU" sz="1400" spc="24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в</a:t>
            </a:r>
            <a:r>
              <a:rPr lang="ru-RU" sz="1400" spc="24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гуртожитку</a:t>
            </a:r>
            <a:r>
              <a:rPr lang="ru-RU" sz="1400" spc="24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є</a:t>
            </a:r>
            <a:r>
              <a:rPr lang="ru-RU" sz="1400" spc="23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виїзні</a:t>
            </a:r>
            <a:r>
              <a:rPr lang="ru-RU" sz="1400" spc="24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засідання</a:t>
            </a:r>
            <a:r>
              <a:rPr lang="ru-RU" sz="1400" spc="24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тематичних</a:t>
            </a:r>
            <a:r>
              <a:rPr lang="ru-RU" sz="1400" spc="24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клубів</a:t>
            </a:r>
            <a:r>
              <a:rPr lang="ru-RU" sz="1400" spc="24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a:t>
            </a:r>
            <a:r>
              <a:rPr lang="ru-RU" sz="1400" dirty="0" err="1">
                <a:latin typeface="Arial" pitchFamily="34" charset="0"/>
                <a:ea typeface="Palatino Linotype"/>
                <a:cs typeface="Arial" pitchFamily="34" charset="0"/>
              </a:rPr>
              <a:t>Червона</a:t>
            </a:r>
            <a:r>
              <a:rPr lang="ru-RU" sz="1400" spc="245"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калина‛,</a:t>
            </a:r>
            <a:r>
              <a:rPr lang="ru-RU" sz="1400" spc="240" dirty="0">
                <a:latin typeface="Arial" pitchFamily="34" charset="0"/>
                <a:ea typeface="Palatino Linotype"/>
                <a:cs typeface="Arial" pitchFamily="34" charset="0"/>
              </a:rPr>
              <a:t> </a:t>
            </a:r>
            <a:r>
              <a:rPr lang="ru-RU" sz="1400" dirty="0" smtClean="0">
                <a:latin typeface="Arial" pitchFamily="34" charset="0"/>
                <a:ea typeface="Palatino Linotype"/>
                <a:cs typeface="Arial" pitchFamily="34" charset="0"/>
              </a:rPr>
              <a:t>Подруга‛, ‚</a:t>
            </a:r>
            <a:r>
              <a:rPr lang="ru-RU" sz="1400" dirty="0" err="1">
                <a:latin typeface="Arial" pitchFamily="34" charset="0"/>
                <a:ea typeface="Palatino Linotype"/>
                <a:cs typeface="Arial" pitchFamily="34" charset="0"/>
              </a:rPr>
              <a:t>Спілкування</a:t>
            </a:r>
            <a:r>
              <a:rPr lang="ru-RU" sz="1400" dirty="0">
                <a:latin typeface="Arial" pitchFamily="34" charset="0"/>
                <a:ea typeface="Palatino Linotype"/>
                <a:cs typeface="Arial" pitchFamily="34" charset="0"/>
              </a:rPr>
              <a:t>‛.</a:t>
            </a:r>
            <a:r>
              <a:rPr lang="ru-RU" sz="1400" spc="60"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На</a:t>
            </a:r>
            <a:r>
              <a:rPr lang="ru-RU" sz="1400" spc="4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гостини</a:t>
            </a:r>
            <a:r>
              <a:rPr lang="ru-RU" sz="1400" spc="6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запрошує</a:t>
            </a:r>
            <a:r>
              <a:rPr lang="ru-RU" sz="1400" spc="5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мешканців</a:t>
            </a:r>
            <a:r>
              <a:rPr lang="ru-RU" sz="1400" spc="5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гуртожитку</a:t>
            </a:r>
            <a:r>
              <a:rPr lang="ru-RU" sz="1400" spc="6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a:t>
            </a:r>
            <a:r>
              <a:rPr lang="ru-RU" sz="1400" dirty="0" err="1">
                <a:latin typeface="Arial" pitchFamily="34" charset="0"/>
                <a:ea typeface="Palatino Linotype"/>
                <a:cs typeface="Arial" pitchFamily="34" charset="0"/>
              </a:rPr>
              <a:t>Світлиця</a:t>
            </a:r>
            <a:r>
              <a:rPr lang="ru-RU" sz="1400" dirty="0">
                <a:latin typeface="Arial" pitchFamily="34" charset="0"/>
                <a:ea typeface="Palatino Linotype"/>
                <a:cs typeface="Arial" pitchFamily="34" charset="0"/>
              </a:rPr>
              <a:t>‛,</a:t>
            </a:r>
            <a:r>
              <a:rPr lang="ru-RU" sz="1400" spc="6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поетична</a:t>
            </a:r>
            <a:r>
              <a:rPr lang="ru-RU" sz="1400" spc="5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вітальня</a:t>
            </a:r>
            <a:r>
              <a:rPr lang="ru-RU" sz="1400" dirty="0">
                <a:latin typeface="Arial" pitchFamily="34" charset="0"/>
                <a:ea typeface="Palatino Linotype"/>
                <a:cs typeface="Arial" pitchFamily="34" charset="0"/>
              </a:rPr>
              <a:t>.</a:t>
            </a:r>
            <a:br>
              <a:rPr lang="ru-RU" sz="1400" dirty="0">
                <a:latin typeface="Arial" pitchFamily="34" charset="0"/>
                <a:ea typeface="Palatino Linotype"/>
                <a:cs typeface="Arial" pitchFamily="34" charset="0"/>
              </a:rPr>
            </a:br>
            <a:r>
              <a:rPr lang="ru-RU" sz="1400" dirty="0" err="1">
                <a:latin typeface="Arial" pitchFamily="34" charset="0"/>
                <a:ea typeface="Palatino Linotype"/>
                <a:cs typeface="Arial" pitchFamily="34" charset="0"/>
              </a:rPr>
              <a:t>Підвищити</a:t>
            </a:r>
            <a:r>
              <a:rPr lang="ru-RU" sz="1400" spc="2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рівень</a:t>
            </a:r>
            <a:r>
              <a:rPr lang="ru-RU" sz="1400" spc="3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духовної</a:t>
            </a:r>
            <a:r>
              <a:rPr lang="ru-RU" sz="1400" spc="4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культури</a:t>
            </a:r>
            <a:r>
              <a:rPr lang="ru-RU" sz="1400" spc="-5" dirty="0">
                <a:latin typeface="Arial" pitchFamily="34" charset="0"/>
                <a:ea typeface="Palatino Linotype"/>
                <a:cs typeface="Arial" pitchFamily="34" charset="0"/>
              </a:rPr>
              <a:t>,</a:t>
            </a:r>
            <a:r>
              <a:rPr lang="ru-RU" sz="1400" spc="3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познайомитися</a:t>
            </a:r>
            <a:r>
              <a:rPr lang="ru-RU" sz="1400" spc="3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з</a:t>
            </a:r>
            <a:r>
              <a:rPr lang="ru-RU" sz="1400" spc="3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чарівним</a:t>
            </a:r>
            <a:r>
              <a:rPr lang="ru-RU" sz="1400" spc="3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світом</a:t>
            </a:r>
            <a:r>
              <a:rPr lang="ru-RU" sz="1400" spc="4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музики</a:t>
            </a:r>
            <a:r>
              <a:rPr lang="ru-RU" sz="1400" spc="2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мешканці</a:t>
            </a:r>
            <a:r>
              <a:rPr lang="ru-RU" sz="1400" spc="22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можуть</a:t>
            </a:r>
            <a:r>
              <a:rPr lang="ru-RU" sz="1400" spc="3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завдяки</a:t>
            </a:r>
            <a:r>
              <a:rPr lang="ru-RU" sz="1400" spc="3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музичній</a:t>
            </a:r>
            <a:r>
              <a:rPr lang="ru-RU" sz="1400" spc="3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вітальні</a:t>
            </a:r>
            <a:r>
              <a:rPr lang="ru-RU" sz="1400" spc="30" dirty="0">
                <a:latin typeface="Arial" pitchFamily="34" charset="0"/>
                <a:ea typeface="Palatino Linotype"/>
                <a:cs typeface="Arial" pitchFamily="34" charset="0"/>
              </a:rPr>
              <a:t> </a:t>
            </a:r>
            <a:r>
              <a:rPr lang="ru-RU" sz="1400" spc="-5" dirty="0" smtClean="0">
                <a:latin typeface="Arial" pitchFamily="34" charset="0"/>
                <a:ea typeface="Palatino Linotype"/>
                <a:cs typeface="Arial" pitchFamily="34" charset="0"/>
              </a:rPr>
              <a:t>«</a:t>
            </a:r>
            <a:r>
              <a:rPr lang="ru-RU" sz="1400" spc="-5" dirty="0" err="1" smtClean="0">
                <a:latin typeface="Arial" pitchFamily="34" charset="0"/>
                <a:ea typeface="Palatino Linotype"/>
                <a:cs typeface="Arial" pitchFamily="34" charset="0"/>
              </a:rPr>
              <a:t>Крок</a:t>
            </a:r>
            <a:r>
              <a:rPr lang="ru-RU" sz="1400" spc="30" dirty="0" smtClean="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до</a:t>
            </a:r>
            <a:r>
              <a:rPr lang="ru-RU" sz="1400" spc="30" dirty="0">
                <a:latin typeface="Arial" pitchFamily="34" charset="0"/>
                <a:ea typeface="Palatino Linotype"/>
                <a:cs typeface="Arial" pitchFamily="34" charset="0"/>
              </a:rPr>
              <a:t> </a:t>
            </a:r>
            <a:r>
              <a:rPr lang="ru-RU" sz="1400" spc="5" dirty="0" err="1" smtClean="0">
                <a:latin typeface="Arial" pitchFamily="34" charset="0"/>
                <a:ea typeface="Palatino Linotype"/>
                <a:cs typeface="Arial" pitchFamily="34" charset="0"/>
              </a:rPr>
              <a:t>зірок</a:t>
            </a:r>
            <a:r>
              <a:rPr lang="ru-RU" sz="1400" dirty="0" smtClean="0">
                <a:latin typeface="Arial" pitchFamily="34" charset="0"/>
                <a:ea typeface="Palatino Linotype"/>
                <a:cs typeface="Arial" pitchFamily="34" charset="0"/>
              </a:rPr>
              <a:t>»</a:t>
            </a:r>
            <a:r>
              <a:rPr lang="ru-RU" sz="1400" spc="5" dirty="0" smtClean="0">
                <a:latin typeface="Arial" pitchFamily="34" charset="0"/>
                <a:ea typeface="Palatino Linotype"/>
                <a:cs typeface="Arial" pitchFamily="34" charset="0"/>
              </a:rPr>
              <a:t>.</a:t>
            </a:r>
            <a:r>
              <a:rPr lang="ru-RU" sz="1400" spc="35" dirty="0" smtClean="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Тут</a:t>
            </a:r>
            <a:r>
              <a:rPr lang="ru-RU" sz="1400" spc="3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студенти</a:t>
            </a:r>
            <a:r>
              <a:rPr lang="ru-RU" sz="1400" spc="2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набувають</a:t>
            </a:r>
            <a:r>
              <a:rPr lang="ru-RU" sz="1400" spc="3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навичок</a:t>
            </a:r>
            <a:r>
              <a:rPr lang="ru-RU" sz="1400" spc="35"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вокального</a:t>
            </a:r>
            <a:r>
              <a:rPr lang="ru-RU" sz="1400" spc="2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співу</a:t>
            </a:r>
            <a:r>
              <a:rPr lang="ru-RU" sz="1400" dirty="0">
                <a:latin typeface="Arial" pitchFamily="34" charset="0"/>
                <a:ea typeface="Palatino Linotype"/>
                <a:cs typeface="Arial" pitchFamily="34" charset="0"/>
              </a:rPr>
              <a:t>,</a:t>
            </a:r>
            <a:r>
              <a:rPr lang="ru-RU" sz="1400" spc="27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роблять</a:t>
            </a:r>
            <a:r>
              <a:rPr lang="ru-RU" sz="1400" spc="8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перші</a:t>
            </a:r>
            <a:r>
              <a:rPr lang="ru-RU" sz="1400" spc="9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спроби</a:t>
            </a:r>
            <a:r>
              <a:rPr lang="ru-RU" sz="1400" spc="8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у</a:t>
            </a:r>
            <a:r>
              <a:rPr lang="ru-RU" sz="1400" spc="9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створенні</a:t>
            </a:r>
            <a:r>
              <a:rPr lang="ru-RU" sz="1400" spc="9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авторської</a:t>
            </a:r>
            <a:r>
              <a:rPr lang="ru-RU" sz="1400" spc="9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пісні</a:t>
            </a:r>
            <a:r>
              <a:rPr lang="ru-RU" sz="1400" dirty="0">
                <a:latin typeface="Arial" pitchFamily="34" charset="0"/>
                <a:ea typeface="Palatino Linotype"/>
                <a:cs typeface="Arial" pitchFamily="34" charset="0"/>
              </a:rPr>
              <a:t>,</a:t>
            </a:r>
            <a:r>
              <a:rPr lang="ru-RU" sz="1400" spc="90"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вчаться</a:t>
            </a:r>
            <a:r>
              <a:rPr lang="ru-RU" sz="1400" spc="8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писати</a:t>
            </a:r>
            <a:r>
              <a:rPr lang="ru-RU" sz="1400" spc="8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фонограми</a:t>
            </a:r>
            <a:r>
              <a:rPr lang="ru-RU" sz="1400" dirty="0">
                <a:latin typeface="Arial" pitchFamily="34" charset="0"/>
                <a:ea typeface="Palatino Linotype"/>
                <a:cs typeface="Arial" pitchFamily="34" charset="0"/>
              </a:rPr>
              <a:t>,</a:t>
            </a:r>
            <a:r>
              <a:rPr lang="ru-RU" sz="1400" spc="100" dirty="0">
                <a:latin typeface="Arial" pitchFamily="34" charset="0"/>
                <a:ea typeface="Palatino Linotype"/>
                <a:cs typeface="Arial" pitchFamily="34" charset="0"/>
              </a:rPr>
              <a:t> </a:t>
            </a:r>
            <a:r>
              <a:rPr lang="ru-RU" sz="1400" spc="-5" dirty="0">
                <a:latin typeface="Arial" pitchFamily="34" charset="0"/>
                <a:ea typeface="Palatino Linotype"/>
                <a:cs typeface="Arial" pitchFamily="34" charset="0"/>
              </a:rPr>
              <a:t>бути</a:t>
            </a:r>
            <a:r>
              <a:rPr lang="ru-RU" sz="1400" spc="80"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ведучими</a:t>
            </a:r>
            <a:r>
              <a:rPr lang="ru-RU" sz="1400" spc="85" dirty="0">
                <a:latin typeface="Arial" pitchFamily="34" charset="0"/>
                <a:ea typeface="Palatino Linotype"/>
                <a:cs typeface="Arial" pitchFamily="34" charset="0"/>
              </a:rPr>
              <a:t> </a:t>
            </a:r>
            <a:r>
              <a:rPr lang="ru-RU" sz="1400" dirty="0">
                <a:latin typeface="Arial" pitchFamily="34" charset="0"/>
                <a:ea typeface="Palatino Linotype"/>
                <a:cs typeface="Arial" pitchFamily="34" charset="0"/>
              </a:rPr>
              <a:t>свят,</a:t>
            </a:r>
            <a:r>
              <a:rPr lang="ru-RU" sz="1400" spc="24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конкурсів</a:t>
            </a:r>
            <a:r>
              <a:rPr lang="ru-RU" sz="1400" spc="-5" dirty="0">
                <a:latin typeface="Arial" pitchFamily="34" charset="0"/>
                <a:ea typeface="Palatino Linotype"/>
                <a:cs typeface="Arial" pitchFamily="34" charset="0"/>
              </a:rPr>
              <a:t>,</a:t>
            </a:r>
            <a:r>
              <a:rPr lang="ru-RU" sz="1400" spc="-115" dirty="0">
                <a:latin typeface="Arial" pitchFamily="34" charset="0"/>
                <a:ea typeface="Palatino Linotype"/>
                <a:cs typeface="Arial" pitchFamily="34" charset="0"/>
              </a:rPr>
              <a:t> </a:t>
            </a:r>
            <a:r>
              <a:rPr lang="ru-RU" sz="1400" dirty="0" err="1">
                <a:latin typeface="Arial" pitchFamily="34" charset="0"/>
                <a:ea typeface="Palatino Linotype"/>
                <a:cs typeface="Arial" pitchFamily="34" charset="0"/>
              </a:rPr>
              <a:t>брейн-рингів</a:t>
            </a:r>
            <a:r>
              <a:rPr lang="ru-RU" sz="1400" dirty="0">
                <a:latin typeface="Arial" pitchFamily="34" charset="0"/>
                <a:ea typeface="Palatino Linotype"/>
                <a:cs typeface="Arial" pitchFamily="34" charset="0"/>
              </a:rPr>
              <a:t>.</a:t>
            </a:r>
            <a:br>
              <a:rPr lang="ru-RU" sz="1400" dirty="0">
                <a:latin typeface="Arial" pitchFamily="34" charset="0"/>
                <a:ea typeface="Palatino Linotype"/>
                <a:cs typeface="Arial" pitchFamily="34" charset="0"/>
              </a:rPr>
            </a:br>
            <a:r>
              <a:rPr lang="ru-RU" sz="1400" dirty="0" smtClean="0">
                <a:latin typeface="Arial" pitchFamily="34" charset="0"/>
                <a:ea typeface="Palatino Linotype"/>
                <a:cs typeface="Arial" pitchFamily="34" charset="0"/>
              </a:rPr>
              <a:t>Є </a:t>
            </a:r>
            <a:r>
              <a:rPr lang="ru-RU" sz="1400" dirty="0" err="1" smtClean="0">
                <a:latin typeface="Arial" pitchFamily="34" charset="0"/>
                <a:ea typeface="Palatino Linotype"/>
                <a:cs typeface="Arial" pitchFamily="34" charset="0"/>
              </a:rPr>
              <a:t>вкрай</a:t>
            </a:r>
            <a:r>
              <a:rPr lang="ru-RU" sz="1400" dirty="0" smtClean="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необхідним</a:t>
            </a:r>
            <a:r>
              <a:rPr lang="ru-RU" sz="1400" dirty="0" smtClean="0">
                <a:latin typeface="Arial" pitchFamily="34" charset="0"/>
                <a:ea typeface="Palatino Linotype"/>
                <a:cs typeface="Arial" pitchFamily="34" charset="0"/>
              </a:rPr>
              <a:t> </a:t>
            </a:r>
            <a:r>
              <a:rPr lang="ru-RU" sz="1400" dirty="0" err="1" smtClean="0">
                <a:latin typeface="Arial" pitchFamily="34" charset="0"/>
                <a:ea typeface="Palatino Linotype"/>
                <a:cs typeface="Arial" pitchFamily="34" charset="0"/>
              </a:rPr>
              <a:t>започаткування</a:t>
            </a:r>
            <a:r>
              <a:rPr lang="ru-RU" sz="1400" dirty="0" smtClean="0">
                <a:latin typeface="Arial" pitchFamily="34" charset="0"/>
                <a:ea typeface="Palatino Linotype"/>
                <a:cs typeface="Arial" pitchFamily="34" charset="0"/>
              </a:rPr>
              <a:t> </a:t>
            </a:r>
            <a:r>
              <a:rPr lang="ru-RU" sz="1400" spc="-5" dirty="0" smtClean="0">
                <a:latin typeface="Arial" pitchFamily="34" charset="0"/>
                <a:ea typeface="Palatino Linotype"/>
                <a:cs typeface="Arial" pitchFamily="34" charset="0"/>
              </a:rPr>
              <a:t>у </a:t>
            </a:r>
            <a:r>
              <a:rPr lang="ru-RU" sz="1400" spc="-5" dirty="0" err="1" smtClean="0">
                <a:latin typeface="Arial" pitchFamily="34" charset="0"/>
                <a:ea typeface="Palatino Linotype"/>
                <a:cs typeface="Arial" pitchFamily="34" charset="0"/>
              </a:rPr>
              <a:t>гуртожитку</a:t>
            </a:r>
            <a:r>
              <a:rPr lang="ru-RU" sz="1400" spc="-5" dirty="0" smtClean="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під</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керівництвом</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вихователів</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роботи</a:t>
            </a:r>
            <a:r>
              <a:rPr lang="ru-RU" sz="1400" spc="-5" dirty="0">
                <a:latin typeface="Arial" pitchFamily="34" charset="0"/>
                <a:ea typeface="Palatino Linotype"/>
                <a:cs typeface="Arial" pitchFamily="34" charset="0"/>
              </a:rPr>
              <a:t> клубу «</a:t>
            </a:r>
            <a:r>
              <a:rPr lang="ru-RU" sz="1400" spc="-5" dirty="0" err="1">
                <a:latin typeface="Arial" pitchFamily="34" charset="0"/>
                <a:ea typeface="Palatino Linotype"/>
                <a:cs typeface="Arial" pitchFamily="34" charset="0"/>
              </a:rPr>
              <a:t>Господарочка</a:t>
            </a:r>
            <a:r>
              <a:rPr lang="ru-RU" sz="1400" spc="-5" dirty="0">
                <a:latin typeface="Arial" pitchFamily="34" charset="0"/>
                <a:ea typeface="Palatino Linotype"/>
                <a:cs typeface="Arial" pitchFamily="34" charset="0"/>
              </a:rPr>
              <a:t>», де </a:t>
            </a:r>
            <a:r>
              <a:rPr lang="ru-RU" sz="1400" spc="-5" dirty="0" err="1">
                <a:latin typeface="Arial" pitchFamily="34" charset="0"/>
                <a:ea typeface="Palatino Linotype"/>
                <a:cs typeface="Arial" pitchFamily="34" charset="0"/>
              </a:rPr>
              <a:t>студенти</a:t>
            </a:r>
            <a:r>
              <a:rPr lang="ru-RU" sz="1400" spc="-5" dirty="0">
                <a:latin typeface="Arial" pitchFamily="34" charset="0"/>
                <a:ea typeface="Palatino Linotype"/>
                <a:cs typeface="Arial" pitchFamily="34" charset="0"/>
              </a:rPr>
              <a:t> </a:t>
            </a:r>
            <a:r>
              <a:rPr lang="ru-RU" sz="1400" spc="-5" dirty="0" err="1" smtClean="0">
                <a:latin typeface="Arial" pitchFamily="34" charset="0"/>
                <a:ea typeface="Palatino Linotype"/>
                <a:cs typeface="Arial" pitchFamily="34" charset="0"/>
              </a:rPr>
              <a:t>вдосконалювали</a:t>
            </a:r>
            <a:r>
              <a:rPr lang="ru-RU" sz="1400" spc="-5" dirty="0" smtClean="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свої</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вміння</a:t>
            </a:r>
            <a:r>
              <a:rPr lang="ru-RU" sz="1400" spc="-5" dirty="0">
                <a:latin typeface="Arial" pitchFamily="34" charset="0"/>
                <a:ea typeface="Palatino Linotype"/>
                <a:cs typeface="Arial" pitchFamily="34" charset="0"/>
              </a:rPr>
              <a:t> в </a:t>
            </a:r>
            <a:r>
              <a:rPr lang="ru-RU" sz="1400" spc="-5" dirty="0" err="1">
                <a:latin typeface="Arial" pitchFamily="34" charset="0"/>
                <a:ea typeface="Palatino Linotype"/>
                <a:cs typeface="Arial" pitchFamily="34" charset="0"/>
              </a:rPr>
              <a:t>приготуванні</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їжі</a:t>
            </a:r>
            <a:r>
              <a:rPr lang="ru-RU" sz="1400" spc="-5" dirty="0">
                <a:latin typeface="Arial" pitchFamily="34" charset="0"/>
                <a:ea typeface="Palatino Linotype"/>
                <a:cs typeface="Arial" pitchFamily="34" charset="0"/>
              </a:rPr>
              <a:t>, та проводились </a:t>
            </a:r>
            <a:r>
              <a:rPr lang="ru-RU" sz="1400" spc="-5" dirty="0" err="1">
                <a:latin typeface="Arial" pitchFamily="34" charset="0"/>
                <a:ea typeface="Palatino Linotype"/>
                <a:cs typeface="Arial" pitchFamily="34" charset="0"/>
              </a:rPr>
              <a:t>би</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конкурси</a:t>
            </a:r>
            <a:r>
              <a:rPr lang="ru-RU" sz="1400" spc="-5" dirty="0">
                <a:latin typeface="Arial" pitchFamily="34" charset="0"/>
                <a:ea typeface="Palatino Linotype"/>
                <a:cs typeface="Arial" pitchFamily="34" charset="0"/>
              </a:rPr>
              <a:t> на </a:t>
            </a:r>
            <a:r>
              <a:rPr lang="ru-RU" sz="1400" spc="-5" dirty="0" err="1">
                <a:latin typeface="Arial" pitchFamily="34" charset="0"/>
                <a:ea typeface="Palatino Linotype"/>
                <a:cs typeface="Arial" pitchFamily="34" charset="0"/>
              </a:rPr>
              <a:t>краще</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приготування</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студентської</a:t>
            </a:r>
            <a:r>
              <a:rPr lang="ru-RU" sz="1400" spc="-5" dirty="0">
                <a:latin typeface="Arial" pitchFamily="34" charset="0"/>
                <a:ea typeface="Palatino Linotype"/>
                <a:cs typeface="Arial" pitchFamily="34" charset="0"/>
              </a:rPr>
              <a:t> </a:t>
            </a:r>
            <a:r>
              <a:rPr lang="ru-RU" sz="1400" spc="-5" dirty="0" err="1">
                <a:latin typeface="Arial" pitchFamily="34" charset="0"/>
                <a:ea typeface="Palatino Linotype"/>
                <a:cs typeface="Arial" pitchFamily="34" charset="0"/>
              </a:rPr>
              <a:t>вечері</a:t>
            </a:r>
            <a:r>
              <a:rPr lang="ru-RU" sz="1400" spc="-5" dirty="0">
                <a:latin typeface="Arial" pitchFamily="34" charset="0"/>
                <a:ea typeface="Palatino Linotype"/>
                <a:cs typeface="Arial" pitchFamily="34" charset="0"/>
              </a:rPr>
              <a:t>.</a:t>
            </a:r>
          </a:p>
        </p:txBody>
      </p:sp>
      <p:sp>
        <p:nvSpPr>
          <p:cNvPr id="3" name="Заголовок 1"/>
          <p:cNvSpPr txBox="1">
            <a:spLocks/>
          </p:cNvSpPr>
          <p:nvPr/>
        </p:nvSpPr>
        <p:spPr bwMode="auto">
          <a:xfrm>
            <a:off x="590089" y="188162"/>
            <a:ext cx="8419903" cy="571500"/>
          </a:xfrm>
          <a:prstGeom prst="rect">
            <a:avLst/>
          </a:prstGeom>
          <a:solidFill>
            <a:srgbClr val="FFC000"/>
          </a:solidFill>
          <a:ln>
            <a:noFill/>
          </a:ln>
          <a:effectLst/>
          <a:extLst/>
        </p:spPr>
        <p:txBody>
          <a:bodyPr vert="horz" wrap="square" lIns="312414" tIns="156207" rIns="312414" bIns="156207" numCol="1" anchor="ctr" anchorCtr="0" compatLnSpc="1">
            <a:prstTxWarp prst="textNoShape">
              <a:avLst/>
            </a:prstTxWarp>
          </a:bodyPr>
          <a:lstStyle>
            <a:lvl1pPr algn="ctr" defTabSz="946633" rtl="0" fontAlgn="base">
              <a:spcBef>
                <a:spcPct val="0"/>
              </a:spcBef>
              <a:spcAft>
                <a:spcPct val="0"/>
              </a:spcAft>
              <a:defRPr sz="4545" kern="1200">
                <a:solidFill>
                  <a:schemeClr val="tx2"/>
                </a:solidFill>
                <a:latin typeface="+mj-lt"/>
                <a:ea typeface="+mj-ea"/>
                <a:cs typeface="+mj-cs"/>
              </a:defRPr>
            </a:lvl1pPr>
            <a:lvl2pPr algn="ctr" defTabSz="946633" rtl="0" fontAlgn="base">
              <a:spcBef>
                <a:spcPct val="0"/>
              </a:spcBef>
              <a:spcAft>
                <a:spcPct val="0"/>
              </a:spcAft>
              <a:defRPr sz="4545">
                <a:solidFill>
                  <a:schemeClr val="tx2"/>
                </a:solidFill>
                <a:latin typeface="Times New Roman" panose="02020603050405020304" pitchFamily="18" charset="0"/>
              </a:defRPr>
            </a:lvl2pPr>
            <a:lvl3pPr algn="ctr" defTabSz="946633" rtl="0" fontAlgn="base">
              <a:spcBef>
                <a:spcPct val="0"/>
              </a:spcBef>
              <a:spcAft>
                <a:spcPct val="0"/>
              </a:spcAft>
              <a:defRPr sz="4545">
                <a:solidFill>
                  <a:schemeClr val="tx2"/>
                </a:solidFill>
                <a:latin typeface="Times New Roman" panose="02020603050405020304" pitchFamily="18" charset="0"/>
              </a:defRPr>
            </a:lvl3pPr>
            <a:lvl4pPr algn="ctr" defTabSz="946633" rtl="0" fontAlgn="base">
              <a:spcBef>
                <a:spcPct val="0"/>
              </a:spcBef>
              <a:spcAft>
                <a:spcPct val="0"/>
              </a:spcAft>
              <a:defRPr sz="4545">
                <a:solidFill>
                  <a:schemeClr val="tx2"/>
                </a:solidFill>
                <a:latin typeface="Times New Roman" panose="02020603050405020304" pitchFamily="18" charset="0"/>
              </a:defRPr>
            </a:lvl4pPr>
            <a:lvl5pPr algn="ctr" defTabSz="946633" rtl="0" fontAlgn="base">
              <a:spcBef>
                <a:spcPct val="0"/>
              </a:spcBef>
              <a:spcAft>
                <a:spcPct val="0"/>
              </a:spcAft>
              <a:defRPr sz="4545">
                <a:solidFill>
                  <a:schemeClr val="tx2"/>
                </a:solidFill>
                <a:latin typeface="Times New Roman" panose="02020603050405020304" pitchFamily="18" charset="0"/>
              </a:defRPr>
            </a:lvl5pPr>
            <a:lvl6pPr marL="138532" algn="ctr" defTabSz="946633" rtl="0" fontAlgn="base">
              <a:spcBef>
                <a:spcPct val="0"/>
              </a:spcBef>
              <a:spcAft>
                <a:spcPct val="0"/>
              </a:spcAft>
              <a:defRPr sz="4545">
                <a:solidFill>
                  <a:schemeClr val="tx2"/>
                </a:solidFill>
                <a:latin typeface="Times New Roman" panose="02020603050405020304" pitchFamily="18" charset="0"/>
              </a:defRPr>
            </a:lvl6pPr>
            <a:lvl7pPr marL="277063" algn="ctr" defTabSz="946633" rtl="0" fontAlgn="base">
              <a:spcBef>
                <a:spcPct val="0"/>
              </a:spcBef>
              <a:spcAft>
                <a:spcPct val="0"/>
              </a:spcAft>
              <a:defRPr sz="4545">
                <a:solidFill>
                  <a:schemeClr val="tx2"/>
                </a:solidFill>
                <a:latin typeface="Times New Roman" panose="02020603050405020304" pitchFamily="18" charset="0"/>
              </a:defRPr>
            </a:lvl7pPr>
            <a:lvl8pPr marL="415595" algn="ctr" defTabSz="946633" rtl="0" fontAlgn="base">
              <a:spcBef>
                <a:spcPct val="0"/>
              </a:spcBef>
              <a:spcAft>
                <a:spcPct val="0"/>
              </a:spcAft>
              <a:defRPr sz="4545">
                <a:solidFill>
                  <a:schemeClr val="tx2"/>
                </a:solidFill>
                <a:latin typeface="Times New Roman" panose="02020603050405020304" pitchFamily="18" charset="0"/>
              </a:defRPr>
            </a:lvl8pPr>
            <a:lvl9pPr marL="554126" algn="ctr" defTabSz="946633" rtl="0" fontAlgn="base">
              <a:spcBef>
                <a:spcPct val="0"/>
              </a:spcBef>
              <a:spcAft>
                <a:spcPct val="0"/>
              </a:spcAft>
              <a:defRPr sz="4545">
                <a:solidFill>
                  <a:schemeClr val="tx2"/>
                </a:solidFill>
                <a:latin typeface="Times New Roman" panose="02020603050405020304" pitchFamily="18" charset="0"/>
              </a:defRPr>
            </a:lvl9pPr>
          </a:lstStyle>
          <a:p>
            <a:r>
              <a:rPr lang="uk-UA" sz="2400" b="1" dirty="0" smtClean="0"/>
              <a:t>Перспективи роботи вихователів гуртожитку</a:t>
            </a:r>
            <a:endParaRPr lang="ru-RU" sz="2400" b="1" dirty="0"/>
          </a:p>
        </p:txBody>
      </p:sp>
    </p:spTree>
    <p:extLst>
      <p:ext uri="{BB962C8B-B14F-4D97-AF65-F5344CB8AC3E}">
        <p14:creationId xmlns:p14="http://schemas.microsoft.com/office/powerpoint/2010/main" val="396908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1" y="404664"/>
            <a:ext cx="4108021" cy="645333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828" y="404664"/>
            <a:ext cx="3398922" cy="6453336"/>
          </a:xfrm>
          <a:prstGeom prst="rect">
            <a:avLst/>
          </a:prstGeom>
        </p:spPr>
      </p:pic>
      <p:sp>
        <p:nvSpPr>
          <p:cNvPr id="4" name="Rectangle 2"/>
          <p:cNvSpPr>
            <a:spLocks noGrp="1" noChangeArrowheads="1"/>
          </p:cNvSpPr>
          <p:nvPr>
            <p:ph type="title"/>
          </p:nvPr>
        </p:nvSpPr>
        <p:spPr>
          <a:xfrm>
            <a:off x="1526531" y="4"/>
            <a:ext cx="6852939" cy="740891"/>
          </a:xfrm>
        </p:spPr>
        <p:txBody>
          <a:bodyPr>
            <a:normAutofit/>
          </a:bodyPr>
          <a:lstStyle/>
          <a:p>
            <a:pPr algn="ctr">
              <a:defRPr/>
            </a:pPr>
            <a:r>
              <a:rPr lang="ru-RU" sz="2400" dirty="0" err="1">
                <a:solidFill>
                  <a:srgbClr val="C00000"/>
                </a:solidFill>
                <a:effectLst>
                  <a:outerShdw blurRad="38100" dist="38100" dir="2700000" algn="tl">
                    <a:srgbClr val="C0C0C0"/>
                  </a:outerShdw>
                </a:effectLst>
              </a:rPr>
              <a:t>Життя</a:t>
            </a:r>
            <a:r>
              <a:rPr lang="ru-RU" sz="2400" dirty="0">
                <a:solidFill>
                  <a:srgbClr val="C00000"/>
                </a:solidFill>
                <a:effectLst>
                  <a:outerShdw blurRad="38100" dist="38100" dir="2700000" algn="tl">
                    <a:srgbClr val="C0C0C0"/>
                  </a:outerShdw>
                </a:effectLst>
              </a:rPr>
              <a:t> в </a:t>
            </a:r>
            <a:r>
              <a:rPr lang="ru-RU" sz="2400" dirty="0" err="1">
                <a:solidFill>
                  <a:srgbClr val="C00000"/>
                </a:solidFill>
                <a:effectLst>
                  <a:outerShdw blurRad="38100" dist="38100" dir="2700000" algn="tl">
                    <a:srgbClr val="C0C0C0"/>
                  </a:outerShdw>
                </a:effectLst>
              </a:rPr>
              <a:t>гуртожитку</a:t>
            </a:r>
            <a:endParaRPr lang="ru-RU" sz="2400" dirty="0">
              <a:solidFill>
                <a:srgbClr val="C00000"/>
              </a:solidFill>
              <a:effectLst>
                <a:outerShdw blurRad="38100" dist="38100" dir="2700000" algn="tl">
                  <a:srgbClr val="C0C0C0"/>
                </a:outerShdw>
              </a:effectLst>
            </a:endParaRPr>
          </a:p>
        </p:txBody>
      </p:sp>
    </p:spTree>
    <p:extLst>
      <p:ext uri="{BB962C8B-B14F-4D97-AF65-F5344CB8AC3E}">
        <p14:creationId xmlns:p14="http://schemas.microsoft.com/office/powerpoint/2010/main" val="2107657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2" y="0"/>
            <a:ext cx="3773257" cy="6858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507" y="0"/>
            <a:ext cx="3656244" cy="6858000"/>
          </a:xfrm>
          <a:prstGeom prst="rect">
            <a:avLst/>
          </a:prstGeom>
        </p:spPr>
      </p:pic>
    </p:spTree>
    <p:extLst>
      <p:ext uri="{BB962C8B-B14F-4D97-AF65-F5344CB8AC3E}">
        <p14:creationId xmlns:p14="http://schemas.microsoft.com/office/powerpoint/2010/main" val="960302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1" y="4"/>
            <a:ext cx="5528452" cy="350100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780" y="3501008"/>
            <a:ext cx="5701293" cy="3356992"/>
          </a:xfrm>
          <a:prstGeom prst="rect">
            <a:avLst/>
          </a:prstGeom>
        </p:spPr>
      </p:pic>
    </p:spTree>
    <p:extLst>
      <p:ext uri="{BB962C8B-B14F-4D97-AF65-F5344CB8AC3E}">
        <p14:creationId xmlns:p14="http://schemas.microsoft.com/office/powerpoint/2010/main" val="3147097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2" y="0"/>
            <a:ext cx="3539231"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481" y="0"/>
            <a:ext cx="3890270" cy="6858000"/>
          </a:xfrm>
          <a:prstGeom prst="rect">
            <a:avLst/>
          </a:prstGeom>
        </p:spPr>
      </p:pic>
    </p:spTree>
    <p:extLst>
      <p:ext uri="{BB962C8B-B14F-4D97-AF65-F5344CB8AC3E}">
        <p14:creationId xmlns:p14="http://schemas.microsoft.com/office/powerpoint/2010/main" val="79863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25597" y="2083806"/>
            <a:ext cx="7254806" cy="44461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a:solidFill>
                <a:srgbClr val="000000"/>
              </a:solidFill>
            </a:endParaRPr>
          </a:p>
        </p:txBody>
      </p:sp>
      <p:sp>
        <p:nvSpPr>
          <p:cNvPr id="4" name="Прямоугольник 3"/>
          <p:cNvSpPr/>
          <p:nvPr/>
        </p:nvSpPr>
        <p:spPr>
          <a:xfrm>
            <a:off x="3591289" y="188640"/>
            <a:ext cx="2239309" cy="864096"/>
          </a:xfrm>
          <a:prstGeom prst="rect">
            <a:avLst/>
          </a:prstGeom>
          <a:solidFill>
            <a:srgbClr val="00B050"/>
          </a:solidFill>
          <a:ln>
            <a:solidFill>
              <a:schemeClr val="tx2">
                <a:lumMod val="5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fontAlgn="base">
              <a:spcBef>
                <a:spcPct val="0"/>
              </a:spcBef>
              <a:spcAft>
                <a:spcPct val="0"/>
              </a:spcAft>
            </a:pPr>
            <a:r>
              <a:rPr lang="uk-UA" sz="3600" b="1" dirty="0">
                <a:solidFill>
                  <a:srgbClr val="000000"/>
                </a:solidFill>
                <a:latin typeface="Arial" pitchFamily="34" charset="0"/>
                <a:cs typeface="Arial" pitchFamily="34" charset="0"/>
              </a:rPr>
              <a:t>РЕКТОР</a:t>
            </a:r>
            <a:endParaRPr lang="ru-RU" sz="3600" b="1" dirty="0">
              <a:solidFill>
                <a:srgbClr val="000000"/>
              </a:solidFill>
              <a:latin typeface="Arial" pitchFamily="34" charset="0"/>
              <a:cs typeface="Arial" pitchFamily="34" charset="0"/>
            </a:endParaRPr>
          </a:p>
        </p:txBody>
      </p:sp>
      <p:sp>
        <p:nvSpPr>
          <p:cNvPr id="5" name="Прямоугольник 4"/>
          <p:cNvSpPr/>
          <p:nvPr/>
        </p:nvSpPr>
        <p:spPr>
          <a:xfrm>
            <a:off x="1501117" y="1258888"/>
            <a:ext cx="7020780" cy="576064"/>
          </a:xfrm>
          <a:prstGeom prst="rect">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uk-UA" sz="3200" b="1" dirty="0">
                <a:solidFill>
                  <a:prstClr val="black"/>
                </a:solidFill>
                <a:latin typeface="Arial" pitchFamily="34" charset="0"/>
                <a:cs typeface="Arial" pitchFamily="34" charset="0"/>
              </a:rPr>
              <a:t>Проректори</a:t>
            </a:r>
            <a:endParaRPr lang="ru-RU" sz="3200" b="1" dirty="0">
              <a:solidFill>
                <a:prstClr val="black"/>
              </a:solidFill>
              <a:latin typeface="Arial" pitchFamily="34" charset="0"/>
              <a:cs typeface="Arial" pitchFamily="34" charset="0"/>
            </a:endParaRPr>
          </a:p>
        </p:txBody>
      </p:sp>
      <p:sp>
        <p:nvSpPr>
          <p:cNvPr id="6" name="Прямоугольник 5"/>
          <p:cNvSpPr/>
          <p:nvPr/>
        </p:nvSpPr>
        <p:spPr>
          <a:xfrm>
            <a:off x="1513532" y="2063797"/>
            <a:ext cx="7020780" cy="738664"/>
          </a:xfrm>
          <a:prstGeom prst="rect">
            <a:avLst/>
          </a:prstGeom>
          <a:solidFill>
            <a:srgbClr val="92D050"/>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fontAlgn="base">
              <a:spcBef>
                <a:spcPct val="0"/>
              </a:spcBef>
              <a:spcAft>
                <a:spcPct val="0"/>
              </a:spcAft>
            </a:pPr>
            <a:r>
              <a:rPr lang="uk-UA" sz="2100" dirty="0">
                <a:solidFill>
                  <a:prstClr val="black"/>
                </a:solidFill>
                <a:latin typeface="Arial" pitchFamily="34" charset="0"/>
                <a:cs typeface="Arial" pitchFamily="34" charset="0"/>
              </a:rPr>
              <a:t>Навчально-науковий центр виховної роботи і соціального розвитку</a:t>
            </a:r>
            <a:endParaRPr lang="ru-RU" sz="2100" dirty="0">
              <a:solidFill>
                <a:prstClr val="black"/>
              </a:solidFill>
              <a:latin typeface="Arial" pitchFamily="34" charset="0"/>
              <a:cs typeface="Arial" pitchFamily="34" charset="0"/>
            </a:endParaRPr>
          </a:p>
        </p:txBody>
      </p:sp>
      <p:sp>
        <p:nvSpPr>
          <p:cNvPr id="8" name="Прямоугольник 7"/>
          <p:cNvSpPr/>
          <p:nvPr/>
        </p:nvSpPr>
        <p:spPr>
          <a:xfrm>
            <a:off x="1588408" y="2593991"/>
            <a:ext cx="1404156" cy="1323439"/>
          </a:xfrm>
          <a:prstGeom prst="rect">
            <a:avLst/>
          </a:prstGeom>
          <a:solidFill>
            <a:srgbClr val="92D050"/>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base">
              <a:spcBef>
                <a:spcPct val="0"/>
              </a:spcBef>
              <a:spcAft>
                <a:spcPct val="0"/>
              </a:spcAft>
            </a:pPr>
            <a:r>
              <a:rPr lang="uk-UA" sz="1600" b="1" dirty="0">
                <a:solidFill>
                  <a:srgbClr val="000000"/>
                </a:solidFill>
                <a:latin typeface="Arial" pitchFamily="34" charset="0"/>
                <a:cs typeface="Arial" pitchFamily="34" charset="0"/>
              </a:rPr>
              <a:t>Відділ виховної роботи та студентських справ</a:t>
            </a:r>
            <a:endParaRPr lang="ru-RU" sz="1600" b="1" dirty="0">
              <a:solidFill>
                <a:srgbClr val="000000"/>
              </a:solidFill>
              <a:latin typeface="Arial" pitchFamily="34" charset="0"/>
              <a:cs typeface="Arial" pitchFamily="34" charset="0"/>
            </a:endParaRPr>
          </a:p>
        </p:txBody>
      </p:sp>
      <p:sp>
        <p:nvSpPr>
          <p:cNvPr id="9" name="Прямоугольник 8"/>
          <p:cNvSpPr/>
          <p:nvPr/>
        </p:nvSpPr>
        <p:spPr>
          <a:xfrm>
            <a:off x="3380803" y="4013875"/>
            <a:ext cx="1421580" cy="923330"/>
          </a:xfrm>
          <a:prstGeom prst="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base">
              <a:spcBef>
                <a:spcPct val="0"/>
              </a:spcBef>
              <a:spcAft>
                <a:spcPct val="0"/>
              </a:spcAft>
            </a:pPr>
            <a:r>
              <a:rPr lang="uk-UA" b="1" dirty="0">
                <a:solidFill>
                  <a:prstClr val="black"/>
                </a:solidFill>
                <a:latin typeface="Arial" pitchFamily="34" charset="0"/>
                <a:cs typeface="Arial" pitchFamily="34" charset="0"/>
              </a:rPr>
              <a:t>Кафедра фізичного виховання</a:t>
            </a:r>
            <a:endParaRPr lang="ru-RU" b="1" dirty="0">
              <a:solidFill>
                <a:prstClr val="black"/>
              </a:solidFill>
              <a:latin typeface="Arial" pitchFamily="34" charset="0"/>
              <a:cs typeface="Arial" pitchFamily="34" charset="0"/>
            </a:endParaRPr>
          </a:p>
        </p:txBody>
      </p:sp>
      <p:sp>
        <p:nvSpPr>
          <p:cNvPr id="10" name="Прямоугольник 9"/>
          <p:cNvSpPr/>
          <p:nvPr/>
        </p:nvSpPr>
        <p:spPr>
          <a:xfrm>
            <a:off x="5131511" y="3994612"/>
            <a:ext cx="1413108" cy="923330"/>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base">
              <a:spcBef>
                <a:spcPct val="0"/>
              </a:spcBef>
              <a:spcAft>
                <a:spcPct val="0"/>
              </a:spcAft>
            </a:pPr>
            <a:r>
              <a:rPr lang="uk-UA" b="1" dirty="0">
                <a:solidFill>
                  <a:prstClr val="black"/>
                </a:solidFill>
                <a:latin typeface="Arial" pitchFamily="34" charset="0"/>
                <a:cs typeface="Arial" pitchFamily="34" charset="0"/>
              </a:rPr>
              <a:t>Кафедра військової підготовки</a:t>
            </a:r>
            <a:endParaRPr lang="ru-RU" b="1" dirty="0">
              <a:solidFill>
                <a:prstClr val="black"/>
              </a:solidFill>
              <a:latin typeface="Arial" pitchFamily="34" charset="0"/>
              <a:cs typeface="Arial" pitchFamily="34" charset="0"/>
            </a:endParaRPr>
          </a:p>
        </p:txBody>
      </p:sp>
      <p:sp>
        <p:nvSpPr>
          <p:cNvPr id="11" name="Прямоугольник 10"/>
          <p:cNvSpPr/>
          <p:nvPr/>
        </p:nvSpPr>
        <p:spPr>
          <a:xfrm>
            <a:off x="1149532" y="4154788"/>
            <a:ext cx="1666622" cy="646331"/>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base">
              <a:spcBef>
                <a:spcPct val="0"/>
              </a:spcBef>
              <a:spcAft>
                <a:spcPct val="0"/>
              </a:spcAft>
            </a:pPr>
            <a:r>
              <a:rPr lang="uk-UA" dirty="0">
                <a:solidFill>
                  <a:srgbClr val="000000"/>
                </a:solidFill>
                <a:latin typeface="Arial" pitchFamily="34" charset="0"/>
                <a:cs typeface="Arial" pitchFamily="34" charset="0"/>
              </a:rPr>
              <a:t>Студентське містечко</a:t>
            </a:r>
            <a:endParaRPr lang="ru-RU" dirty="0">
              <a:solidFill>
                <a:srgbClr val="000000"/>
              </a:solidFill>
              <a:latin typeface="Arial" pitchFamily="34" charset="0"/>
              <a:cs typeface="Arial" pitchFamily="34" charset="0"/>
            </a:endParaRPr>
          </a:p>
        </p:txBody>
      </p:sp>
      <p:sp>
        <p:nvSpPr>
          <p:cNvPr id="12" name="Прямоугольник 11"/>
          <p:cNvSpPr/>
          <p:nvPr/>
        </p:nvSpPr>
        <p:spPr>
          <a:xfrm>
            <a:off x="6827520" y="4149083"/>
            <a:ext cx="1694378" cy="646331"/>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base">
              <a:spcBef>
                <a:spcPct val="0"/>
              </a:spcBef>
              <a:spcAft>
                <a:spcPct val="0"/>
              </a:spcAft>
            </a:pPr>
            <a:r>
              <a:rPr lang="uk-UA" dirty="0">
                <a:solidFill>
                  <a:srgbClr val="000000"/>
                </a:solidFill>
                <a:latin typeface="Arial" pitchFamily="34" charset="0"/>
                <a:cs typeface="Arial" pitchFamily="34" charset="0"/>
              </a:rPr>
              <a:t>Кафедра культурології</a:t>
            </a:r>
            <a:endParaRPr lang="ru-RU" dirty="0">
              <a:solidFill>
                <a:srgbClr val="000000"/>
              </a:solidFill>
              <a:latin typeface="Arial" pitchFamily="34" charset="0"/>
              <a:cs typeface="Arial" pitchFamily="34" charset="0"/>
            </a:endParaRPr>
          </a:p>
        </p:txBody>
      </p:sp>
      <p:sp>
        <p:nvSpPr>
          <p:cNvPr id="13" name="Прямоугольник 12"/>
          <p:cNvSpPr/>
          <p:nvPr/>
        </p:nvSpPr>
        <p:spPr>
          <a:xfrm>
            <a:off x="1362075" y="6093296"/>
            <a:ext cx="2807275" cy="707886"/>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base">
              <a:spcBef>
                <a:spcPct val="0"/>
              </a:spcBef>
              <a:spcAft>
                <a:spcPct val="0"/>
              </a:spcAft>
            </a:pPr>
            <a:r>
              <a:rPr lang="uk-UA" sz="2000" b="1" dirty="0">
                <a:solidFill>
                  <a:srgbClr val="000000"/>
                </a:solidFill>
                <a:latin typeface="Arial" pitchFamily="34" charset="0"/>
                <a:cs typeface="Arial" pitchFamily="34" charset="0"/>
              </a:rPr>
              <a:t>Студентська організація</a:t>
            </a:r>
            <a:endParaRPr lang="ru-RU" sz="2000" b="1" dirty="0">
              <a:solidFill>
                <a:srgbClr val="000000"/>
              </a:solidFill>
              <a:latin typeface="Arial" pitchFamily="34" charset="0"/>
              <a:cs typeface="Arial" pitchFamily="34" charset="0"/>
            </a:endParaRPr>
          </a:p>
        </p:txBody>
      </p:sp>
      <p:sp>
        <p:nvSpPr>
          <p:cNvPr id="15" name="Прямоугольник 14"/>
          <p:cNvSpPr/>
          <p:nvPr/>
        </p:nvSpPr>
        <p:spPr>
          <a:xfrm>
            <a:off x="6357157" y="6093296"/>
            <a:ext cx="2164741" cy="7078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base">
              <a:spcBef>
                <a:spcPct val="0"/>
              </a:spcBef>
              <a:spcAft>
                <a:spcPct val="0"/>
              </a:spcAft>
            </a:pPr>
            <a:r>
              <a:rPr lang="uk-UA" sz="2000" b="1" dirty="0">
                <a:solidFill>
                  <a:srgbClr val="000000"/>
                </a:solidFill>
                <a:latin typeface="Arial" pitchFamily="34" charset="0"/>
                <a:cs typeface="Arial" pitchFamily="34" charset="0"/>
              </a:rPr>
              <a:t>Профком студентів</a:t>
            </a:r>
            <a:endParaRPr lang="ru-RU" sz="2000" b="1" dirty="0">
              <a:solidFill>
                <a:srgbClr val="000000"/>
              </a:solidFill>
              <a:latin typeface="Arial" pitchFamily="34" charset="0"/>
              <a:cs typeface="Arial" pitchFamily="34" charset="0"/>
            </a:endParaRPr>
          </a:p>
        </p:txBody>
      </p:sp>
      <p:cxnSp>
        <p:nvCxnSpPr>
          <p:cNvPr id="32" name="Прямая соединительная линия 31"/>
          <p:cNvCxnSpPr/>
          <p:nvPr/>
        </p:nvCxnSpPr>
        <p:spPr>
          <a:xfrm>
            <a:off x="2320208" y="3789040"/>
            <a:ext cx="5441105" cy="0"/>
          </a:xfrm>
          <a:prstGeom prst="line">
            <a:avLst/>
          </a:prstGeom>
          <a:ln w="19050">
            <a:solidFill>
              <a:srgbClr val="33547D"/>
            </a:solidFill>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a:off x="2320208" y="3789040"/>
            <a:ext cx="0" cy="36004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a:off x="3951598" y="3797851"/>
            <a:ext cx="0" cy="216024"/>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stCxn id="7" idx="1"/>
          </p:cNvCxnSpPr>
          <p:nvPr/>
        </p:nvCxnSpPr>
        <p:spPr>
          <a:xfrm flipH="1" flipV="1">
            <a:off x="2992564" y="2982372"/>
            <a:ext cx="965825" cy="251161"/>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5988808" y="3789040"/>
            <a:ext cx="0" cy="216024"/>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a:off x="7761312" y="3789040"/>
            <a:ext cx="0" cy="36004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3958390" y="2971919"/>
            <a:ext cx="2164741" cy="523220"/>
          </a:xfrm>
          <a:prstGeom prst="rect">
            <a:avLst/>
          </a:prstGeom>
          <a:solidFill>
            <a:srgbClr val="FFC000"/>
          </a:solidFill>
          <a:ln w="19050">
            <a:solidFill>
              <a:srgbClr val="33547D"/>
            </a:solidFill>
          </a:ln>
        </p:spPr>
        <p:txBody>
          <a:bodyPr wrap="square">
            <a:spAutoFit/>
          </a:bodyPr>
          <a:lstStyle/>
          <a:p>
            <a:pPr algn="ctr" fontAlgn="base">
              <a:spcBef>
                <a:spcPct val="0"/>
              </a:spcBef>
              <a:spcAft>
                <a:spcPct val="0"/>
              </a:spcAft>
            </a:pPr>
            <a:r>
              <a:rPr lang="uk-UA" sz="2800" b="1" dirty="0">
                <a:solidFill>
                  <a:prstClr val="black"/>
                </a:solidFill>
                <a:latin typeface="Arial" pitchFamily="34" charset="0"/>
                <a:cs typeface="Arial" pitchFamily="34" charset="0"/>
              </a:rPr>
              <a:t>ДЕКАНАТИ</a:t>
            </a:r>
          </a:p>
        </p:txBody>
      </p:sp>
      <p:cxnSp>
        <p:nvCxnSpPr>
          <p:cNvPr id="50" name="Прямая соединительная линия 49"/>
          <p:cNvCxnSpPr/>
          <p:nvPr/>
        </p:nvCxnSpPr>
        <p:spPr>
          <a:xfrm>
            <a:off x="2027676" y="5949280"/>
            <a:ext cx="5441105" cy="0"/>
          </a:xfrm>
          <a:prstGeom prst="line">
            <a:avLst/>
          </a:prstGeom>
          <a:ln w="19050">
            <a:solidFill>
              <a:srgbClr val="33547D"/>
            </a:solidFill>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2027675" y="5949280"/>
            <a:ext cx="0" cy="144016"/>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a:off x="7468780" y="5949280"/>
            <a:ext cx="0" cy="144016"/>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2225081" y="5373216"/>
            <a:ext cx="6076343" cy="400110"/>
          </a:xfrm>
          <a:prstGeom prst="rect">
            <a:avLst/>
          </a:prstGeom>
          <a:solidFill>
            <a:srgbClr val="CC00FF"/>
          </a:solidFill>
          <a:ln>
            <a:solidFill>
              <a:schemeClr val="accent5">
                <a:lumMod val="50000"/>
              </a:schemeClr>
            </a:solidFill>
          </a:ln>
        </p:spPr>
        <p:txBody>
          <a:bodyPr wrap="none">
            <a:spAutoFit/>
          </a:bodyPr>
          <a:lstStyle/>
          <a:p>
            <a:pPr fontAlgn="base">
              <a:spcBef>
                <a:spcPct val="0"/>
              </a:spcBef>
              <a:spcAft>
                <a:spcPct val="0"/>
              </a:spcAft>
            </a:pPr>
            <a:r>
              <a:rPr lang="uk-UA" sz="2000" dirty="0">
                <a:solidFill>
                  <a:srgbClr val="000000">
                    <a:lumMod val="95000"/>
                    <a:lumOff val="5000"/>
                  </a:srgbClr>
                </a:solidFill>
                <a:latin typeface="Arial" pitchFamily="34" charset="0"/>
                <a:cs typeface="Arial" pitchFamily="34" charset="0"/>
              </a:rPr>
              <a:t>ОРГАНИ СТУДЕНТСЬКОГО САМОВРЯДУВАННЯ</a:t>
            </a:r>
            <a:endParaRPr lang="ru-RU" sz="2000" dirty="0">
              <a:solidFill>
                <a:srgbClr val="000000">
                  <a:lumMod val="95000"/>
                  <a:lumOff val="5000"/>
                </a:srgbClr>
              </a:solidFill>
              <a:latin typeface="Arial" pitchFamily="34" charset="0"/>
              <a:cs typeface="Arial" pitchFamily="34" charset="0"/>
            </a:endParaRPr>
          </a:p>
        </p:txBody>
      </p:sp>
      <p:cxnSp>
        <p:nvCxnSpPr>
          <p:cNvPr id="40" name="Прямая со стрелкой 39"/>
          <p:cNvCxnSpPr>
            <a:stCxn id="6" idx="2"/>
            <a:endCxn id="7" idx="0"/>
          </p:cNvCxnSpPr>
          <p:nvPr/>
        </p:nvCxnSpPr>
        <p:spPr>
          <a:xfrm>
            <a:off x="5023922" y="2802461"/>
            <a:ext cx="16839" cy="169458"/>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flipH="1">
            <a:off x="5011507" y="1834952"/>
            <a:ext cx="29253" cy="222448"/>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a:stCxn id="4" idx="2"/>
          </p:cNvCxnSpPr>
          <p:nvPr/>
        </p:nvCxnSpPr>
        <p:spPr>
          <a:xfrm>
            <a:off x="4710944" y="1052736"/>
            <a:ext cx="300563" cy="166464"/>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a:stCxn id="15" idx="1"/>
          </p:cNvCxnSpPr>
          <p:nvPr/>
        </p:nvCxnSpPr>
        <p:spPr>
          <a:xfrm flipH="1" flipV="1">
            <a:off x="6123130" y="6288003"/>
            <a:ext cx="234027" cy="159236"/>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a:off x="5040760" y="5197074"/>
            <a:ext cx="1082" cy="176142"/>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2333166" y="5202778"/>
            <a:ext cx="5441105" cy="0"/>
          </a:xfrm>
          <a:prstGeom prst="line">
            <a:avLst/>
          </a:prstGeom>
          <a:ln w="19050">
            <a:solidFill>
              <a:srgbClr val="33547D"/>
            </a:solidFill>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flipV="1">
            <a:off x="2320208" y="4809446"/>
            <a:ext cx="0" cy="401663"/>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flipV="1">
            <a:off x="7774270" y="4795415"/>
            <a:ext cx="0" cy="401663"/>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flipV="1">
            <a:off x="3591289" y="4928394"/>
            <a:ext cx="0" cy="274386"/>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flipV="1">
            <a:off x="6474169" y="4928394"/>
            <a:ext cx="0" cy="268680"/>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6" name="Picture 2" descr="C:\Users\user\Desktop\Даринка\Logo_NUBIP_20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141" y="89869"/>
            <a:ext cx="842853" cy="113430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Прямая со стрелкой 37"/>
          <p:cNvCxnSpPr/>
          <p:nvPr/>
        </p:nvCxnSpPr>
        <p:spPr>
          <a:xfrm>
            <a:off x="5070015" y="5733256"/>
            <a:ext cx="11241" cy="247962"/>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9" name="Прямоугольник 58"/>
          <p:cNvSpPr/>
          <p:nvPr/>
        </p:nvSpPr>
        <p:spPr>
          <a:xfrm>
            <a:off x="4403376" y="5966145"/>
            <a:ext cx="1719754" cy="92333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base">
              <a:spcBef>
                <a:spcPct val="0"/>
              </a:spcBef>
              <a:spcAft>
                <a:spcPct val="0"/>
              </a:spcAft>
            </a:pPr>
            <a:r>
              <a:rPr lang="uk-UA" b="1" dirty="0" err="1">
                <a:solidFill>
                  <a:srgbClr val="000000"/>
                </a:solidFill>
                <a:latin typeface="Arial" pitchFamily="34" charset="0"/>
                <a:cs typeface="Arial" pitchFamily="34" charset="0"/>
              </a:rPr>
              <a:t>Студентскі</a:t>
            </a:r>
            <a:r>
              <a:rPr lang="uk-UA" b="1" dirty="0">
                <a:solidFill>
                  <a:srgbClr val="000000"/>
                </a:solidFill>
                <a:latin typeface="Arial" pitchFamily="34" charset="0"/>
                <a:cs typeface="Arial" pitchFamily="34" charset="0"/>
              </a:rPr>
              <a:t> ради гуртожитків</a:t>
            </a:r>
            <a:endParaRPr lang="ru-RU" b="1" dirty="0">
              <a:solidFill>
                <a:srgbClr val="000000"/>
              </a:solidFill>
              <a:latin typeface="Arial" pitchFamily="34" charset="0"/>
              <a:cs typeface="Arial" pitchFamily="34" charset="0"/>
            </a:endParaRPr>
          </a:p>
        </p:txBody>
      </p:sp>
      <p:cxnSp>
        <p:nvCxnSpPr>
          <p:cNvPr id="60" name="Прямая со стрелкой 59"/>
          <p:cNvCxnSpPr/>
          <p:nvPr/>
        </p:nvCxnSpPr>
        <p:spPr>
          <a:xfrm flipH="1">
            <a:off x="4192418" y="6288003"/>
            <a:ext cx="210960" cy="2674"/>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4" name="Рисунок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89" y="221437"/>
            <a:ext cx="731815" cy="871165"/>
          </a:xfrm>
          <a:prstGeom prst="rect">
            <a:avLst/>
          </a:prstGeom>
        </p:spPr>
      </p:pic>
      <p:cxnSp>
        <p:nvCxnSpPr>
          <p:cNvPr id="45" name="Прямая со стрелкой 44"/>
          <p:cNvCxnSpPr/>
          <p:nvPr/>
        </p:nvCxnSpPr>
        <p:spPr>
          <a:xfrm>
            <a:off x="7119303" y="2469667"/>
            <a:ext cx="16838" cy="492624"/>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Прямоугольник 45"/>
          <p:cNvSpPr/>
          <p:nvPr/>
        </p:nvSpPr>
        <p:spPr>
          <a:xfrm>
            <a:off x="6545090" y="2946620"/>
            <a:ext cx="1684510" cy="646331"/>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base">
              <a:spcBef>
                <a:spcPct val="0"/>
              </a:spcBef>
              <a:spcAft>
                <a:spcPct val="0"/>
              </a:spcAft>
            </a:pPr>
            <a:r>
              <a:rPr lang="uk-UA" dirty="0" smtClean="0">
                <a:solidFill>
                  <a:srgbClr val="000000"/>
                </a:solidFill>
                <a:latin typeface="Arial" pitchFamily="34" charset="0"/>
                <a:cs typeface="Arial" pitchFamily="34" charset="0"/>
              </a:rPr>
              <a:t>Наставники, куратори</a:t>
            </a:r>
            <a:endParaRPr lang="ru-RU" dirty="0">
              <a:solidFill>
                <a:srgbClr val="000000"/>
              </a:solidFill>
              <a:latin typeface="Arial" pitchFamily="34" charset="0"/>
              <a:cs typeface="Arial" pitchFamily="34" charset="0"/>
            </a:endParaRPr>
          </a:p>
        </p:txBody>
      </p:sp>
      <p:cxnSp>
        <p:nvCxnSpPr>
          <p:cNvPr id="47" name="Прямая со стрелкой 46"/>
          <p:cNvCxnSpPr/>
          <p:nvPr/>
        </p:nvCxnSpPr>
        <p:spPr>
          <a:xfrm flipH="1" flipV="1">
            <a:off x="3002132" y="2973692"/>
            <a:ext cx="965825" cy="251161"/>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a:off x="7128870" y="2460987"/>
            <a:ext cx="16838" cy="492624"/>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H="1" flipV="1">
            <a:off x="3002132" y="3001887"/>
            <a:ext cx="965825" cy="251161"/>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p:nvPr/>
        </p:nvCxnSpPr>
        <p:spPr>
          <a:xfrm>
            <a:off x="7128870" y="2489182"/>
            <a:ext cx="16838" cy="492624"/>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p:nvPr/>
        </p:nvCxnSpPr>
        <p:spPr>
          <a:xfrm flipH="1" flipV="1">
            <a:off x="2993712" y="3012009"/>
            <a:ext cx="965825" cy="251161"/>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p:nvPr/>
        </p:nvCxnSpPr>
        <p:spPr>
          <a:xfrm>
            <a:off x="7120451" y="2499304"/>
            <a:ext cx="16838" cy="492624"/>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p:nvPr/>
        </p:nvCxnSpPr>
        <p:spPr>
          <a:xfrm flipV="1">
            <a:off x="6087355" y="3117364"/>
            <a:ext cx="457264" cy="100960"/>
          </a:xfrm>
          <a:prstGeom prst="straightConnector1">
            <a:avLst/>
          </a:prstGeom>
          <a:ln w="19050">
            <a:solidFill>
              <a:schemeClr val="tx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381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1" y="3422154"/>
            <a:ext cx="4962889" cy="343584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641" y="0"/>
            <a:ext cx="4943111" cy="3422154"/>
          </a:xfrm>
          <a:prstGeom prst="rect">
            <a:avLst/>
          </a:prstGeom>
        </p:spPr>
      </p:pic>
    </p:spTree>
    <p:extLst>
      <p:ext uri="{BB962C8B-B14F-4D97-AF65-F5344CB8AC3E}">
        <p14:creationId xmlns:p14="http://schemas.microsoft.com/office/powerpoint/2010/main" val="2140019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2" y="3068960"/>
            <a:ext cx="4104793" cy="378904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326" y="56051"/>
            <a:ext cx="4689858" cy="4329100"/>
          </a:xfrm>
          <a:prstGeom prst="rect">
            <a:avLst/>
          </a:prstGeom>
        </p:spPr>
      </p:pic>
    </p:spTree>
    <p:extLst>
      <p:ext uri="{BB962C8B-B14F-4D97-AF65-F5344CB8AC3E}">
        <p14:creationId xmlns:p14="http://schemas.microsoft.com/office/powerpoint/2010/main" val="3326059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013" y="0"/>
            <a:ext cx="3593996" cy="6858000"/>
          </a:xfrm>
          <a:prstGeom prst="rect">
            <a:avLst/>
          </a:prstGeom>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251" y="0"/>
            <a:ext cx="3831763" cy="6858000"/>
          </a:xfrm>
          <a:prstGeom prst="rect">
            <a:avLst/>
          </a:prstGeom>
        </p:spPr>
      </p:pic>
    </p:spTree>
    <p:extLst>
      <p:ext uri="{BB962C8B-B14F-4D97-AF65-F5344CB8AC3E}">
        <p14:creationId xmlns:p14="http://schemas.microsoft.com/office/powerpoint/2010/main" val="611778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8252" y="0"/>
            <a:ext cx="3714751"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1" y="0"/>
            <a:ext cx="3714750" cy="6858000"/>
          </a:xfrm>
          <a:prstGeom prst="rect">
            <a:avLst/>
          </a:prstGeom>
        </p:spPr>
      </p:pic>
    </p:spTree>
    <p:extLst>
      <p:ext uri="{BB962C8B-B14F-4D97-AF65-F5344CB8AC3E}">
        <p14:creationId xmlns:p14="http://schemas.microsoft.com/office/powerpoint/2010/main" val="908647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122" y="-27424"/>
            <a:ext cx="3714750" cy="68580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494" y="0"/>
            <a:ext cx="3773257" cy="6858000"/>
          </a:xfrm>
          <a:prstGeom prst="rect">
            <a:avLst/>
          </a:prstGeom>
        </p:spPr>
      </p:pic>
    </p:spTree>
    <p:extLst>
      <p:ext uri="{BB962C8B-B14F-4D97-AF65-F5344CB8AC3E}">
        <p14:creationId xmlns:p14="http://schemas.microsoft.com/office/powerpoint/2010/main" val="800288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4365" y="0"/>
            <a:ext cx="4932237" cy="422108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251" y="3514700"/>
            <a:ext cx="4829211" cy="3343300"/>
          </a:xfrm>
          <a:prstGeom prst="rect">
            <a:avLst/>
          </a:prstGeom>
        </p:spPr>
      </p:pic>
    </p:spTree>
    <p:extLst>
      <p:ext uri="{BB962C8B-B14F-4D97-AF65-F5344CB8AC3E}">
        <p14:creationId xmlns:p14="http://schemas.microsoft.com/office/powerpoint/2010/main" val="300157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3049" y="147488"/>
            <a:ext cx="8419903" cy="758204"/>
          </a:xfrm>
          <a:solidFill>
            <a:srgbClr val="FFC000"/>
          </a:solidFill>
        </p:spPr>
        <p:txBody>
          <a:bodyPr/>
          <a:lstStyle/>
          <a:p>
            <a:r>
              <a:rPr lang="uk-UA"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РОБОТА КУРАТОРА В ГУРТОЖИТКУ</a:t>
            </a:r>
            <a:endParaRPr lang="uk-UA" sz="2400" dirty="0"/>
          </a:p>
        </p:txBody>
      </p:sp>
      <p:sp>
        <p:nvSpPr>
          <p:cNvPr id="3" name="Прямоугольник 2"/>
          <p:cNvSpPr/>
          <p:nvPr/>
        </p:nvSpPr>
        <p:spPr>
          <a:xfrm>
            <a:off x="215694" y="1182565"/>
            <a:ext cx="9474610" cy="5262979"/>
          </a:xfrm>
          <a:prstGeom prst="rect">
            <a:avLst/>
          </a:prstGeom>
          <a:solidFill>
            <a:srgbClr val="FFC000"/>
          </a:solidFill>
        </p:spPr>
        <p:txBody>
          <a:bodyPr wrap="square">
            <a:spAutoFit/>
          </a:bodyPr>
          <a:lstStyle/>
          <a:p>
            <a:pPr indent="450215" algn="just"/>
            <a:r>
              <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Куратор </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відвідує гуртожиток згідно з графіком виховної роботи факультету. Він повинен бувати там і поза графіком. </a:t>
            </a:r>
            <a:endPar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0215" algn="just"/>
            <a:endParaRPr lang="uk-UA" sz="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0215" algn="just"/>
            <a:r>
              <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Під </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час занять куратор може отримати інформацію щодо стану справ у гуртожитку від своїх студентів, </a:t>
            </a:r>
            <a:r>
              <a:rPr lang="uk-UA" sz="16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старост</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кімнат та ін.</a:t>
            </a:r>
            <a:endPar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450215" algn="just"/>
            <a:endParaRPr lang="uk-UA" sz="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0215" algn="just"/>
            <a:r>
              <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Перед </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вихідними необхідно цікавитись планами студентів, їхніми намірами щодо виїзду за межі міста.</a:t>
            </a:r>
            <a:endPar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450215" algn="just"/>
            <a:endParaRPr lang="uk-UA" sz="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0215" algn="just"/>
            <a:r>
              <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Особливо </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необхідно проводити бесіди студентів з кураторами, з активом групи у передсвяткові дні з тим, щоб попередити небажані дії студентів під час свят.</a:t>
            </a:r>
            <a:endPar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450215" algn="just"/>
            <a:endParaRPr lang="uk-UA" sz="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0215" algn="just"/>
            <a:r>
              <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Під </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час відвідування гуртожитку необхідно знайомитись з побутом студентів, з’ясовувати дотримання правил внутрішнього розпорядку, допомагати створювати затишок, формувати смак щодо впорядкування інтер’єру.</a:t>
            </a:r>
            <a:endPar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450215" algn="just"/>
            <a:endParaRPr lang="uk-UA" sz="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0215" algn="just"/>
            <a:r>
              <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Куратор </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повинен звертати особливу увагу на успішність студентів першого курсу, які живуть у гуртожитку. Це пов’язане з тим, що студенти, які приїхали з інших міст, повинні звикнути не тільки до специфічних умов навчання, але й до характерних умов життя в гуртожитку.</a:t>
            </a:r>
            <a:endPar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indent="450215" algn="just"/>
            <a:endParaRPr lang="uk-UA" sz="8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50215" algn="just"/>
            <a:r>
              <a:rPr lang="uk-UA" sz="16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Необхідно </a:t>
            </a:r>
            <a:r>
              <a:rPr lang="uk-UA"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постійно шукати нові засоби в організації виховної роботи, які були б цікавими і студентам, і викладачам.</a:t>
            </a:r>
            <a:endPar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954814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671639" y="919609"/>
            <a:ext cx="7075753" cy="1815882"/>
          </a:xfrm>
          <a:prstGeom prst="rect">
            <a:avLst/>
          </a:prstGeom>
        </p:spPr>
        <p:txBody>
          <a:bodyPr wrap="square">
            <a:spAutoFit/>
          </a:bodyPr>
          <a:lstStyle/>
          <a:p>
            <a:pPr algn="ctr" fontAlgn="base">
              <a:spcBef>
                <a:spcPct val="0"/>
              </a:spcBef>
              <a:spcAft>
                <a:spcPct val="0"/>
              </a:spcAft>
            </a:pPr>
            <a:r>
              <a:rPr lang="uk-UA" sz="1600" b="1" dirty="0">
                <a:solidFill>
                  <a:srgbClr val="000000"/>
                </a:solidFill>
                <a:latin typeface="Arial" panose="020B0604020202020204" pitchFamily="34" charset="0"/>
                <a:cs typeface="Arial" panose="020B0604020202020204" pitchFamily="34" charset="0"/>
              </a:rPr>
              <a:t>Засідання постійно діючої комісії контролю за дотриманням правил внутрішнього розпорядку в гуртожитках НУБіП України </a:t>
            </a:r>
          </a:p>
          <a:p>
            <a:pPr algn="ctr" fontAlgn="base">
              <a:spcBef>
                <a:spcPct val="0"/>
              </a:spcBef>
              <a:spcAft>
                <a:spcPct val="0"/>
              </a:spcAft>
            </a:pPr>
            <a:r>
              <a:rPr lang="uk-UA" sz="1600" b="1" dirty="0">
                <a:solidFill>
                  <a:srgbClr val="000000"/>
                </a:solidFill>
                <a:latin typeface="Arial" panose="020B0604020202020204" pitchFamily="34" charset="0"/>
                <a:cs typeface="Arial" panose="020B0604020202020204" pitchFamily="34" charset="0"/>
              </a:rPr>
              <a:t>Відбулося </a:t>
            </a:r>
            <a:r>
              <a:rPr lang="uk-UA" sz="1600" b="1" dirty="0">
                <a:solidFill>
                  <a:prstClr val="black"/>
                </a:solidFill>
                <a:latin typeface="Arial" panose="020B0604020202020204" pitchFamily="34" charset="0"/>
                <a:cs typeface="Arial" panose="020B0604020202020204" pitchFamily="34" charset="0"/>
              </a:rPr>
              <a:t>21 </a:t>
            </a:r>
            <a:r>
              <a:rPr lang="uk-UA" sz="1600" b="1" dirty="0">
                <a:solidFill>
                  <a:srgbClr val="000000"/>
                </a:solidFill>
                <a:latin typeface="Arial" panose="020B0604020202020204" pitchFamily="34" charset="0"/>
                <a:cs typeface="Arial" panose="020B0604020202020204" pitchFamily="34" charset="0"/>
              </a:rPr>
              <a:t>засідання комісії: </a:t>
            </a:r>
          </a:p>
          <a:p>
            <a:pPr marL="342900" indent="-342900" algn="ctr" fontAlgn="base">
              <a:spcBef>
                <a:spcPct val="0"/>
              </a:spcBef>
              <a:spcAft>
                <a:spcPct val="0"/>
              </a:spcAft>
              <a:buFontTx/>
              <a:buChar char="-"/>
            </a:pPr>
            <a:r>
              <a:rPr lang="uk-UA" sz="1600" b="1" dirty="0">
                <a:solidFill>
                  <a:srgbClr val="000000"/>
                </a:solidFill>
                <a:latin typeface="Arial" panose="020B0604020202020204" pitchFamily="34" charset="0"/>
                <a:cs typeface="Arial" panose="020B0604020202020204" pitchFamily="34" charset="0"/>
              </a:rPr>
              <a:t>1</a:t>
            </a:r>
            <a:r>
              <a:rPr lang="en-US" sz="1600" b="1" dirty="0">
                <a:solidFill>
                  <a:srgbClr val="000000"/>
                </a:solidFill>
                <a:latin typeface="Arial" panose="020B0604020202020204" pitchFamily="34" charset="0"/>
                <a:cs typeface="Arial" panose="020B0604020202020204" pitchFamily="34" charset="0"/>
              </a:rPr>
              <a:t>10 </a:t>
            </a:r>
            <a:r>
              <a:rPr lang="uk-UA" sz="1600" b="1" dirty="0">
                <a:solidFill>
                  <a:srgbClr val="C00000"/>
                </a:solidFill>
                <a:latin typeface="Arial" panose="020B0604020202020204" pitchFamily="34" charset="0"/>
                <a:cs typeface="Arial" panose="020B0604020202020204" pitchFamily="34" charset="0"/>
              </a:rPr>
              <a:t>студентів включено до наказу на </a:t>
            </a:r>
            <a:r>
              <a:rPr lang="uk-UA" sz="1600" b="1" dirty="0" err="1">
                <a:solidFill>
                  <a:srgbClr val="C00000"/>
                </a:solidFill>
                <a:latin typeface="Arial" panose="020B0604020202020204" pitchFamily="34" charset="0"/>
                <a:cs typeface="Arial" panose="020B0604020202020204" pitchFamily="34" charset="0"/>
              </a:rPr>
              <a:t>непоселення</a:t>
            </a:r>
            <a:r>
              <a:rPr lang="uk-UA" sz="1600" b="1" dirty="0">
                <a:solidFill>
                  <a:srgbClr val="C00000"/>
                </a:solidFill>
                <a:latin typeface="Arial" panose="020B0604020202020204" pitchFamily="34" charset="0"/>
                <a:cs typeface="Arial" panose="020B0604020202020204" pitchFamily="34" charset="0"/>
              </a:rPr>
              <a:t> на наступний навчальний рік за різноманітні порушення і невиконання </a:t>
            </a:r>
            <a:r>
              <a:rPr lang="uk-UA" sz="1600" b="1" dirty="0" err="1">
                <a:solidFill>
                  <a:srgbClr val="C00000"/>
                </a:solidFill>
                <a:latin typeface="Arial" panose="020B0604020202020204" pitchFamily="34" charset="0"/>
                <a:cs typeface="Arial" panose="020B0604020202020204" pitchFamily="34" charset="0"/>
              </a:rPr>
              <a:t>правіл</a:t>
            </a:r>
            <a:r>
              <a:rPr lang="uk-UA" sz="1600" b="1" dirty="0">
                <a:solidFill>
                  <a:srgbClr val="C00000"/>
                </a:solidFill>
                <a:latin typeface="Arial" panose="020B0604020202020204" pitchFamily="34" charset="0"/>
                <a:cs typeface="Arial" panose="020B0604020202020204" pitchFamily="34" charset="0"/>
              </a:rPr>
              <a:t> проживання в гуртожитках</a:t>
            </a:r>
          </a:p>
          <a:p>
            <a:pPr marL="342900" indent="-342900" algn="ctr" fontAlgn="base">
              <a:spcBef>
                <a:spcPct val="0"/>
              </a:spcBef>
              <a:spcAft>
                <a:spcPct val="0"/>
              </a:spcAft>
              <a:buFontTx/>
              <a:buChar char="-"/>
            </a:pPr>
            <a:r>
              <a:rPr lang="uk-UA" sz="1600" b="1" dirty="0">
                <a:solidFill>
                  <a:srgbClr val="C00000"/>
                </a:solidFill>
                <a:latin typeface="Arial" panose="020B0604020202020204" pitchFamily="34" charset="0"/>
                <a:cs typeface="Arial" panose="020B0604020202020204" pitchFamily="34" charset="0"/>
              </a:rPr>
              <a:t>з</a:t>
            </a:r>
            <a:r>
              <a:rPr lang="uk-UA" sz="1600" b="1" dirty="0">
                <a:solidFill>
                  <a:srgbClr val="000000"/>
                </a:solidFill>
                <a:latin typeface="Arial" panose="020B0604020202020204" pitchFamily="34" charset="0"/>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11</a:t>
            </a:r>
            <a:r>
              <a:rPr lang="uk-UA" sz="1600" b="1" dirty="0">
                <a:solidFill>
                  <a:srgbClr val="000000"/>
                </a:solidFill>
                <a:latin typeface="Arial" panose="020B0604020202020204" pitchFamily="34" charset="0"/>
                <a:cs typeface="Arial" panose="020B0604020202020204" pitchFamily="34" charset="0"/>
              </a:rPr>
              <a:t> </a:t>
            </a:r>
            <a:r>
              <a:rPr lang="uk-UA" sz="1600" b="1" dirty="0">
                <a:solidFill>
                  <a:srgbClr val="C00000"/>
                </a:solidFill>
                <a:latin typeface="Arial" panose="020B0604020202020204" pitchFamily="34" charset="0"/>
                <a:cs typeface="Arial" panose="020B0604020202020204" pitchFamily="34" charset="0"/>
              </a:rPr>
              <a:t>студентами розірвано договір  найму на проживання</a:t>
            </a:r>
          </a:p>
        </p:txBody>
      </p:sp>
      <p:pic>
        <p:nvPicPr>
          <p:cNvPr id="8" name="Picture 5" descr="C:\Documents and Settings\Администратор\Рабочий стол\фото порушники сайт\порушниикии.jpg"/>
          <p:cNvPicPr>
            <a:picLocks noChangeAspect="1" noChangeArrowheads="1"/>
          </p:cNvPicPr>
          <p:nvPr/>
        </p:nvPicPr>
        <p:blipFill>
          <a:blip r:embed="rId2" cstate="print"/>
          <a:srcRect/>
          <a:stretch>
            <a:fillRect/>
          </a:stretch>
        </p:blipFill>
        <p:spPr bwMode="auto">
          <a:xfrm>
            <a:off x="1671639" y="3811470"/>
            <a:ext cx="2839627" cy="2744260"/>
          </a:xfrm>
          <a:prstGeom prst="rect">
            <a:avLst/>
          </a:prstGeom>
          <a:noFill/>
        </p:spPr>
      </p:pic>
      <p:pic>
        <p:nvPicPr>
          <p:cNvPr id="5122" name="Picture 2" descr="C:\Users\user\Desktop\0uYYQoDAjb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7027" y="4149080"/>
            <a:ext cx="3116263" cy="240665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 xmlns:a16="http://schemas.microsoft.com/office/drawing/2014/main" id="{283A5FB1-04A1-4893-AF57-9B270AA9E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33" y="397716"/>
            <a:ext cx="1032793" cy="1429834"/>
          </a:xfrm>
          <a:prstGeom prst="rect">
            <a:avLst/>
          </a:prstGeom>
        </p:spPr>
      </p:pic>
    </p:spTree>
    <p:extLst>
      <p:ext uri="{BB962C8B-B14F-4D97-AF65-F5344CB8AC3E}">
        <p14:creationId xmlns:p14="http://schemas.microsoft.com/office/powerpoint/2010/main" val="2256274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17AEC94E-6524-426D-B73A-894518E40832}"/>
              </a:ext>
            </a:extLst>
          </p:cNvPr>
          <p:cNvSpPr/>
          <p:nvPr/>
        </p:nvSpPr>
        <p:spPr>
          <a:xfrm>
            <a:off x="1238250" y="195543"/>
            <a:ext cx="7231380" cy="830997"/>
          </a:xfrm>
          <a:prstGeom prst="rect">
            <a:avLst/>
          </a:prstGeom>
          <a:solidFill>
            <a:srgbClr val="FFC000"/>
          </a:solidFill>
        </p:spPr>
        <p:txBody>
          <a:bodyPr wrap="square">
            <a:spAutoFit/>
          </a:bodyPr>
          <a:lstStyle/>
          <a:p>
            <a:pPr algn="ctr"/>
            <a:r>
              <a:rPr lang="ru-RU" sz="2400" b="1" dirty="0">
                <a:solidFill>
                  <a:srgbClr val="333333"/>
                </a:solidFill>
              </a:rPr>
              <a:t>Про </a:t>
            </a:r>
            <a:r>
              <a:rPr lang="ru-RU" sz="2400" b="1" dirty="0" err="1">
                <a:solidFill>
                  <a:srgbClr val="333333"/>
                </a:solidFill>
              </a:rPr>
              <a:t>здоров’я</a:t>
            </a:r>
            <a:r>
              <a:rPr lang="ru-RU" sz="2400" b="1" dirty="0">
                <a:solidFill>
                  <a:srgbClr val="333333"/>
                </a:solidFill>
              </a:rPr>
              <a:t> </a:t>
            </a:r>
            <a:r>
              <a:rPr lang="ru-RU" sz="2400" b="1" dirty="0" err="1">
                <a:solidFill>
                  <a:srgbClr val="333333"/>
                </a:solidFill>
              </a:rPr>
              <a:t>дбаємо</a:t>
            </a:r>
            <a:r>
              <a:rPr lang="ru-RU" sz="2400" b="1" dirty="0">
                <a:solidFill>
                  <a:srgbClr val="333333"/>
                </a:solidFill>
              </a:rPr>
              <a:t> – бути </a:t>
            </a:r>
            <a:r>
              <a:rPr lang="ru-RU" sz="2400" b="1" dirty="0" err="1">
                <a:solidFill>
                  <a:srgbClr val="333333"/>
                </a:solidFill>
              </a:rPr>
              <a:t>здоровими</a:t>
            </a:r>
            <a:r>
              <a:rPr lang="ru-RU" sz="2400" b="1" dirty="0">
                <a:solidFill>
                  <a:srgbClr val="333333"/>
                </a:solidFill>
              </a:rPr>
              <a:t> </a:t>
            </a:r>
            <a:r>
              <a:rPr lang="ru-RU" sz="2400" b="1" dirty="0" err="1">
                <a:solidFill>
                  <a:srgbClr val="333333"/>
                </a:solidFill>
              </a:rPr>
              <a:t>навчаємо</a:t>
            </a:r>
            <a:r>
              <a:rPr lang="ru-RU" sz="2400" b="1" dirty="0">
                <a:solidFill>
                  <a:srgbClr val="333333"/>
                </a:solidFill>
              </a:rPr>
              <a:t>!</a:t>
            </a:r>
          </a:p>
        </p:txBody>
      </p:sp>
      <p:sp>
        <p:nvSpPr>
          <p:cNvPr id="3" name="Прямоугольник 2">
            <a:extLst>
              <a:ext uri="{FF2B5EF4-FFF2-40B4-BE49-F238E27FC236}">
                <a16:creationId xmlns="" xmlns:a16="http://schemas.microsoft.com/office/drawing/2014/main" id="{DC523134-79F4-4472-B19F-2C76F1497894}"/>
              </a:ext>
            </a:extLst>
          </p:cNvPr>
          <p:cNvSpPr/>
          <p:nvPr/>
        </p:nvSpPr>
        <p:spPr>
          <a:xfrm>
            <a:off x="771525" y="5197651"/>
            <a:ext cx="8186738" cy="1200329"/>
          </a:xfrm>
          <a:prstGeom prst="rect">
            <a:avLst/>
          </a:prstGeom>
          <a:solidFill>
            <a:srgbClr val="FFC000"/>
          </a:solidFill>
        </p:spPr>
        <p:txBody>
          <a:bodyPr wrap="square">
            <a:spAutoFit/>
          </a:bodyPr>
          <a:lstStyle/>
          <a:p>
            <a:pPr algn="just"/>
            <a:r>
              <a:rPr lang="ru-RU" b="1" dirty="0" err="1">
                <a:solidFill>
                  <a:srgbClr val="333333"/>
                </a:solidFill>
              </a:rPr>
              <a:t>Щорічно</a:t>
            </a:r>
            <a:r>
              <a:rPr lang="ru-RU" b="1" dirty="0">
                <a:solidFill>
                  <a:srgbClr val="333333"/>
                </a:solidFill>
              </a:rPr>
              <a:t> </a:t>
            </a:r>
            <a:r>
              <a:rPr lang="ru-RU" b="1" dirty="0" smtClean="0">
                <a:solidFill>
                  <a:srgbClr val="333333"/>
                </a:solidFill>
              </a:rPr>
              <a:t>в </a:t>
            </a:r>
            <a:r>
              <a:rPr lang="ru-RU" b="1" dirty="0" err="1" smtClean="0">
                <a:solidFill>
                  <a:srgbClr val="333333"/>
                </a:solidFill>
              </a:rPr>
              <a:t>університеті</a:t>
            </a:r>
            <a:r>
              <a:rPr lang="ru-RU" b="1" dirty="0" smtClean="0">
                <a:solidFill>
                  <a:srgbClr val="333333"/>
                </a:solidFill>
              </a:rPr>
              <a:t> </a:t>
            </a:r>
            <a:r>
              <a:rPr lang="ru-RU" b="1" dirty="0">
                <a:solidFill>
                  <a:srgbClr val="333333"/>
                </a:solidFill>
              </a:rPr>
              <a:t>проводиться </a:t>
            </a:r>
            <a:r>
              <a:rPr lang="ru-RU" b="1" dirty="0" err="1">
                <a:solidFill>
                  <a:srgbClr val="333333"/>
                </a:solidFill>
              </a:rPr>
              <a:t>захід</a:t>
            </a:r>
            <a:r>
              <a:rPr lang="ru-RU" b="1" dirty="0">
                <a:solidFill>
                  <a:srgbClr val="333333"/>
                </a:solidFill>
              </a:rPr>
              <a:t> </a:t>
            </a:r>
            <a:r>
              <a:rPr lang="ru-RU" b="1" dirty="0" smtClean="0">
                <a:solidFill>
                  <a:srgbClr val="333333"/>
                </a:solidFill>
              </a:rPr>
              <a:t>«</a:t>
            </a:r>
            <a:r>
              <a:rPr lang="ru-RU" b="1" dirty="0" err="1" smtClean="0">
                <a:solidFill>
                  <a:srgbClr val="333333"/>
                </a:solidFill>
              </a:rPr>
              <a:t>Всесвітній</a:t>
            </a:r>
            <a:r>
              <a:rPr lang="ru-RU" b="1" dirty="0" smtClean="0">
                <a:solidFill>
                  <a:srgbClr val="333333"/>
                </a:solidFill>
              </a:rPr>
              <a:t> День </a:t>
            </a:r>
            <a:r>
              <a:rPr lang="ru-RU" b="1" dirty="0" err="1" smtClean="0">
                <a:solidFill>
                  <a:srgbClr val="333333"/>
                </a:solidFill>
              </a:rPr>
              <a:t>студентського</a:t>
            </a:r>
            <a:r>
              <a:rPr lang="ru-RU" b="1" dirty="0" smtClean="0">
                <a:solidFill>
                  <a:srgbClr val="333333"/>
                </a:solidFill>
              </a:rPr>
              <a:t> спорту», «</a:t>
            </a:r>
            <a:r>
              <a:rPr lang="ru-RU" b="1" dirty="0">
                <a:solidFill>
                  <a:srgbClr val="333333"/>
                </a:solidFill>
              </a:rPr>
              <a:t>День </a:t>
            </a:r>
            <a:r>
              <a:rPr lang="ru-RU" b="1" dirty="0" err="1">
                <a:solidFill>
                  <a:srgbClr val="333333"/>
                </a:solidFill>
              </a:rPr>
              <a:t>здоров’я</a:t>
            </a:r>
            <a:r>
              <a:rPr lang="ru-RU" b="1" dirty="0">
                <a:solidFill>
                  <a:srgbClr val="333333"/>
                </a:solidFill>
              </a:rPr>
              <a:t>». І </a:t>
            </a:r>
            <a:r>
              <a:rPr lang="ru-RU" b="1" dirty="0" err="1">
                <a:solidFill>
                  <a:srgbClr val="333333"/>
                </a:solidFill>
              </a:rPr>
              <a:t>цього</a:t>
            </a:r>
            <a:r>
              <a:rPr lang="ru-RU" b="1" dirty="0">
                <a:solidFill>
                  <a:srgbClr val="333333"/>
                </a:solidFill>
              </a:rPr>
              <a:t> року </a:t>
            </a:r>
            <a:r>
              <a:rPr lang="ru-RU" b="1" dirty="0" smtClean="0">
                <a:solidFill>
                  <a:srgbClr val="333333"/>
                </a:solidFill>
              </a:rPr>
              <a:t>20 </a:t>
            </a:r>
            <a:r>
              <a:rPr lang="ru-RU" b="1" dirty="0" err="1">
                <a:solidFill>
                  <a:srgbClr val="333333"/>
                </a:solidFill>
              </a:rPr>
              <a:t>вересня</a:t>
            </a:r>
            <a:r>
              <a:rPr lang="ru-RU" b="1" dirty="0">
                <a:solidFill>
                  <a:srgbClr val="333333"/>
                </a:solidFill>
              </a:rPr>
              <a:t> </a:t>
            </a:r>
            <a:r>
              <a:rPr lang="ru-RU" b="1" dirty="0" smtClean="0">
                <a:solidFill>
                  <a:srgbClr val="333333"/>
                </a:solidFill>
              </a:rPr>
              <a:t>весь </a:t>
            </a:r>
            <a:r>
              <a:rPr lang="ru-RU" b="1" dirty="0" err="1" smtClean="0">
                <a:solidFill>
                  <a:srgbClr val="333333"/>
                </a:solidFill>
              </a:rPr>
              <a:t>університет</a:t>
            </a:r>
            <a:r>
              <a:rPr lang="ru-RU" b="1" dirty="0" smtClean="0">
                <a:solidFill>
                  <a:srgbClr val="333333"/>
                </a:solidFill>
              </a:rPr>
              <a:t> та </a:t>
            </a:r>
            <a:r>
              <a:rPr lang="ru-RU" b="1" dirty="0" err="1" smtClean="0">
                <a:solidFill>
                  <a:srgbClr val="333333"/>
                </a:solidFill>
              </a:rPr>
              <a:t>факультети</a:t>
            </a:r>
            <a:r>
              <a:rPr lang="ru-RU" b="1" dirty="0" smtClean="0">
                <a:solidFill>
                  <a:srgbClr val="333333"/>
                </a:solidFill>
              </a:rPr>
              <a:t>, </a:t>
            </a:r>
            <a:r>
              <a:rPr lang="ru-RU" b="1" dirty="0" err="1">
                <a:solidFill>
                  <a:srgbClr val="333333"/>
                </a:solidFill>
              </a:rPr>
              <a:t>студенти</a:t>
            </a:r>
            <a:r>
              <a:rPr lang="ru-RU" b="1" dirty="0">
                <a:solidFill>
                  <a:srgbClr val="333333"/>
                </a:solidFill>
              </a:rPr>
              <a:t> та </a:t>
            </a:r>
            <a:r>
              <a:rPr lang="ru-RU" b="1" dirty="0" err="1">
                <a:solidFill>
                  <a:srgbClr val="333333"/>
                </a:solidFill>
              </a:rPr>
              <a:t>викладачі</a:t>
            </a:r>
            <a:r>
              <a:rPr lang="ru-RU" b="1" dirty="0">
                <a:solidFill>
                  <a:srgbClr val="333333"/>
                </a:solidFill>
              </a:rPr>
              <a:t>, </a:t>
            </a:r>
            <a:r>
              <a:rPr lang="ru-RU" b="1" dirty="0" err="1">
                <a:solidFill>
                  <a:srgbClr val="333333"/>
                </a:solidFill>
              </a:rPr>
              <a:t>проведуть</a:t>
            </a:r>
            <a:r>
              <a:rPr lang="ru-RU" b="1" dirty="0">
                <a:solidFill>
                  <a:srgbClr val="333333"/>
                </a:solidFill>
              </a:rPr>
              <a:t> </a:t>
            </a:r>
            <a:r>
              <a:rPr lang="ru-RU" b="1" dirty="0" err="1">
                <a:solidFill>
                  <a:srgbClr val="333333"/>
                </a:solidFill>
              </a:rPr>
              <a:t>чудовий</a:t>
            </a:r>
            <a:r>
              <a:rPr lang="ru-RU" b="1" dirty="0">
                <a:solidFill>
                  <a:srgbClr val="333333"/>
                </a:solidFill>
              </a:rPr>
              <a:t> </a:t>
            </a:r>
            <a:r>
              <a:rPr lang="ru-RU" b="1" dirty="0" err="1">
                <a:solidFill>
                  <a:srgbClr val="333333"/>
                </a:solidFill>
              </a:rPr>
              <a:t>незабутній</a:t>
            </a:r>
            <a:r>
              <a:rPr lang="ru-RU" b="1" dirty="0">
                <a:solidFill>
                  <a:srgbClr val="333333"/>
                </a:solidFill>
              </a:rPr>
              <a:t> </a:t>
            </a:r>
            <a:r>
              <a:rPr lang="ru-RU" b="1" dirty="0" smtClean="0">
                <a:solidFill>
                  <a:srgbClr val="333333"/>
                </a:solidFill>
              </a:rPr>
              <a:t>день!</a:t>
            </a:r>
            <a:endParaRPr lang="uk-UA" b="1" dirty="0"/>
          </a:p>
        </p:txBody>
      </p:sp>
      <p:pic>
        <p:nvPicPr>
          <p:cNvPr id="4098" name="Picture 2" descr="https://nubip.edu.ua/sites/default/files/imagecache/slide/18_08_10_shahovi_bataliy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553" y="1503542"/>
            <a:ext cx="5208591" cy="2537519"/>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CC92A969-041E-48EE-9A2B-4825B3F9703E}" type="slidenum">
              <a:rPr lang="ru-RU" altLang="ru-RU" smtClean="0"/>
              <a:pPr/>
              <a:t>38</a:t>
            </a:fld>
            <a:endParaRPr lang="ru-RU" altLang="ru-RU"/>
          </a:p>
        </p:txBody>
      </p:sp>
      <p:pic>
        <p:nvPicPr>
          <p:cNvPr id="6" name="Рисунок 5">
            <a:extLst>
              <a:ext uri="{FF2B5EF4-FFF2-40B4-BE49-F238E27FC236}">
                <a16:creationId xmlns="" xmlns:a16="http://schemas.microsoft.com/office/drawing/2014/main" id="{283A5FB1-04A1-4893-AF57-9B270AA9E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 y="96766"/>
            <a:ext cx="1182053" cy="1636474"/>
          </a:xfrm>
          <a:prstGeom prst="rect">
            <a:avLst/>
          </a:prstGeom>
        </p:spPr>
      </p:pic>
      <p:pic>
        <p:nvPicPr>
          <p:cNvPr id="4100" name="Picture 4" descr="https://nubip.edu.ua/sites/default/files/u18/stad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9" y="2056752"/>
            <a:ext cx="4569215" cy="259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26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52987150"/>
              </p:ext>
            </p:extLst>
          </p:nvPr>
        </p:nvGraphicFramePr>
        <p:xfrm>
          <a:off x="71900" y="524454"/>
          <a:ext cx="9770201" cy="6254093"/>
        </p:xfrm>
        <a:graphic>
          <a:graphicData uri="http://schemas.openxmlformats.org/drawingml/2006/table">
            <a:tbl>
              <a:tblPr/>
              <a:tblGrid>
                <a:gridCol w="227181">
                  <a:extLst>
                    <a:ext uri="{9D8B030D-6E8A-4147-A177-3AD203B41FA5}">
                      <a16:colId xmlns="" xmlns:a16="http://schemas.microsoft.com/office/drawing/2014/main" val="20000"/>
                    </a:ext>
                  </a:extLst>
                </a:gridCol>
                <a:gridCol w="1035096">
                  <a:extLst>
                    <a:ext uri="{9D8B030D-6E8A-4147-A177-3AD203B41FA5}">
                      <a16:colId xmlns="" xmlns:a16="http://schemas.microsoft.com/office/drawing/2014/main" val="20001"/>
                    </a:ext>
                  </a:extLst>
                </a:gridCol>
                <a:gridCol w="63862">
                  <a:extLst>
                    <a:ext uri="{9D8B030D-6E8A-4147-A177-3AD203B41FA5}">
                      <a16:colId xmlns="" xmlns:a16="http://schemas.microsoft.com/office/drawing/2014/main" val="20002"/>
                    </a:ext>
                  </a:extLst>
                </a:gridCol>
                <a:gridCol w="265552"/>
                <a:gridCol w="272617">
                  <a:extLst>
                    <a:ext uri="{9D8B030D-6E8A-4147-A177-3AD203B41FA5}">
                      <a16:colId xmlns="" xmlns:a16="http://schemas.microsoft.com/office/drawing/2014/main" val="20003"/>
                    </a:ext>
                  </a:extLst>
                </a:gridCol>
                <a:gridCol w="272617">
                  <a:extLst>
                    <a:ext uri="{9D8B030D-6E8A-4147-A177-3AD203B41FA5}">
                      <a16:colId xmlns="" xmlns:a16="http://schemas.microsoft.com/office/drawing/2014/main" val="20004"/>
                    </a:ext>
                  </a:extLst>
                </a:gridCol>
                <a:gridCol w="272617">
                  <a:extLst>
                    <a:ext uri="{9D8B030D-6E8A-4147-A177-3AD203B41FA5}">
                      <a16:colId xmlns="" xmlns:a16="http://schemas.microsoft.com/office/drawing/2014/main" val="20005"/>
                    </a:ext>
                  </a:extLst>
                </a:gridCol>
                <a:gridCol w="272617">
                  <a:extLst>
                    <a:ext uri="{9D8B030D-6E8A-4147-A177-3AD203B41FA5}">
                      <a16:colId xmlns="" xmlns:a16="http://schemas.microsoft.com/office/drawing/2014/main" val="20006"/>
                    </a:ext>
                  </a:extLst>
                </a:gridCol>
                <a:gridCol w="272617">
                  <a:extLst>
                    <a:ext uri="{9D8B030D-6E8A-4147-A177-3AD203B41FA5}">
                      <a16:colId xmlns="" xmlns:a16="http://schemas.microsoft.com/office/drawing/2014/main" val="20007"/>
                    </a:ext>
                  </a:extLst>
                </a:gridCol>
                <a:gridCol w="272617">
                  <a:extLst>
                    <a:ext uri="{9D8B030D-6E8A-4147-A177-3AD203B41FA5}">
                      <a16:colId xmlns="" xmlns:a16="http://schemas.microsoft.com/office/drawing/2014/main" val="20008"/>
                    </a:ext>
                  </a:extLst>
                </a:gridCol>
                <a:gridCol w="272617">
                  <a:extLst>
                    <a:ext uri="{9D8B030D-6E8A-4147-A177-3AD203B41FA5}">
                      <a16:colId xmlns="" xmlns:a16="http://schemas.microsoft.com/office/drawing/2014/main" val="20009"/>
                    </a:ext>
                  </a:extLst>
                </a:gridCol>
                <a:gridCol w="272617">
                  <a:extLst>
                    <a:ext uri="{9D8B030D-6E8A-4147-A177-3AD203B41FA5}">
                      <a16:colId xmlns="" xmlns:a16="http://schemas.microsoft.com/office/drawing/2014/main" val="20010"/>
                    </a:ext>
                  </a:extLst>
                </a:gridCol>
                <a:gridCol w="272617">
                  <a:extLst>
                    <a:ext uri="{9D8B030D-6E8A-4147-A177-3AD203B41FA5}">
                      <a16:colId xmlns="" xmlns:a16="http://schemas.microsoft.com/office/drawing/2014/main" val="20011"/>
                    </a:ext>
                  </a:extLst>
                </a:gridCol>
                <a:gridCol w="272617">
                  <a:extLst>
                    <a:ext uri="{9D8B030D-6E8A-4147-A177-3AD203B41FA5}">
                      <a16:colId xmlns="" xmlns:a16="http://schemas.microsoft.com/office/drawing/2014/main" val="20012"/>
                    </a:ext>
                  </a:extLst>
                </a:gridCol>
                <a:gridCol w="272617">
                  <a:extLst>
                    <a:ext uri="{9D8B030D-6E8A-4147-A177-3AD203B41FA5}">
                      <a16:colId xmlns="" xmlns:a16="http://schemas.microsoft.com/office/drawing/2014/main" val="20013"/>
                    </a:ext>
                  </a:extLst>
                </a:gridCol>
                <a:gridCol w="272617">
                  <a:extLst>
                    <a:ext uri="{9D8B030D-6E8A-4147-A177-3AD203B41FA5}">
                      <a16:colId xmlns="" xmlns:a16="http://schemas.microsoft.com/office/drawing/2014/main" val="20014"/>
                    </a:ext>
                  </a:extLst>
                </a:gridCol>
                <a:gridCol w="272617">
                  <a:extLst>
                    <a:ext uri="{9D8B030D-6E8A-4147-A177-3AD203B41FA5}">
                      <a16:colId xmlns="" xmlns:a16="http://schemas.microsoft.com/office/drawing/2014/main" val="20015"/>
                    </a:ext>
                  </a:extLst>
                </a:gridCol>
                <a:gridCol w="272617">
                  <a:extLst>
                    <a:ext uri="{9D8B030D-6E8A-4147-A177-3AD203B41FA5}">
                      <a16:colId xmlns="" xmlns:a16="http://schemas.microsoft.com/office/drawing/2014/main" val="20016"/>
                    </a:ext>
                  </a:extLst>
                </a:gridCol>
                <a:gridCol w="272617">
                  <a:extLst>
                    <a:ext uri="{9D8B030D-6E8A-4147-A177-3AD203B41FA5}">
                      <a16:colId xmlns="" xmlns:a16="http://schemas.microsoft.com/office/drawing/2014/main" val="20017"/>
                    </a:ext>
                  </a:extLst>
                </a:gridCol>
                <a:gridCol w="272617">
                  <a:extLst>
                    <a:ext uri="{9D8B030D-6E8A-4147-A177-3AD203B41FA5}">
                      <a16:colId xmlns="" xmlns:a16="http://schemas.microsoft.com/office/drawing/2014/main" val="20018"/>
                    </a:ext>
                  </a:extLst>
                </a:gridCol>
                <a:gridCol w="272617">
                  <a:extLst>
                    <a:ext uri="{9D8B030D-6E8A-4147-A177-3AD203B41FA5}">
                      <a16:colId xmlns="" xmlns:a16="http://schemas.microsoft.com/office/drawing/2014/main" val="20019"/>
                    </a:ext>
                  </a:extLst>
                </a:gridCol>
                <a:gridCol w="272617">
                  <a:extLst>
                    <a:ext uri="{9D8B030D-6E8A-4147-A177-3AD203B41FA5}">
                      <a16:colId xmlns="" xmlns:a16="http://schemas.microsoft.com/office/drawing/2014/main" val="20020"/>
                    </a:ext>
                  </a:extLst>
                </a:gridCol>
                <a:gridCol w="272617">
                  <a:extLst>
                    <a:ext uri="{9D8B030D-6E8A-4147-A177-3AD203B41FA5}">
                      <a16:colId xmlns="" xmlns:a16="http://schemas.microsoft.com/office/drawing/2014/main" val="20021"/>
                    </a:ext>
                  </a:extLst>
                </a:gridCol>
                <a:gridCol w="272617">
                  <a:extLst>
                    <a:ext uri="{9D8B030D-6E8A-4147-A177-3AD203B41FA5}">
                      <a16:colId xmlns="" xmlns:a16="http://schemas.microsoft.com/office/drawing/2014/main" val="20022"/>
                    </a:ext>
                  </a:extLst>
                </a:gridCol>
                <a:gridCol w="272617">
                  <a:extLst>
                    <a:ext uri="{9D8B030D-6E8A-4147-A177-3AD203B41FA5}">
                      <a16:colId xmlns="" xmlns:a16="http://schemas.microsoft.com/office/drawing/2014/main" val="20023"/>
                    </a:ext>
                  </a:extLst>
                </a:gridCol>
                <a:gridCol w="272617">
                  <a:extLst>
                    <a:ext uri="{9D8B030D-6E8A-4147-A177-3AD203B41FA5}">
                      <a16:colId xmlns="" xmlns:a16="http://schemas.microsoft.com/office/drawing/2014/main" val="20024"/>
                    </a:ext>
                  </a:extLst>
                </a:gridCol>
                <a:gridCol w="272617">
                  <a:extLst>
                    <a:ext uri="{9D8B030D-6E8A-4147-A177-3AD203B41FA5}">
                      <a16:colId xmlns="" xmlns:a16="http://schemas.microsoft.com/office/drawing/2014/main" val="20025"/>
                    </a:ext>
                  </a:extLst>
                </a:gridCol>
                <a:gridCol w="272617">
                  <a:extLst>
                    <a:ext uri="{9D8B030D-6E8A-4147-A177-3AD203B41FA5}">
                      <a16:colId xmlns="" xmlns:a16="http://schemas.microsoft.com/office/drawing/2014/main" val="20026"/>
                    </a:ext>
                  </a:extLst>
                </a:gridCol>
                <a:gridCol w="272617">
                  <a:extLst>
                    <a:ext uri="{9D8B030D-6E8A-4147-A177-3AD203B41FA5}">
                      <a16:colId xmlns="" xmlns:a16="http://schemas.microsoft.com/office/drawing/2014/main" val="20027"/>
                    </a:ext>
                  </a:extLst>
                </a:gridCol>
                <a:gridCol w="272617">
                  <a:extLst>
                    <a:ext uri="{9D8B030D-6E8A-4147-A177-3AD203B41FA5}">
                      <a16:colId xmlns="" xmlns:a16="http://schemas.microsoft.com/office/drawing/2014/main" val="20028"/>
                    </a:ext>
                  </a:extLst>
                </a:gridCol>
                <a:gridCol w="272617">
                  <a:extLst>
                    <a:ext uri="{9D8B030D-6E8A-4147-A177-3AD203B41FA5}">
                      <a16:colId xmlns="" xmlns:a16="http://schemas.microsoft.com/office/drawing/2014/main" val="20029"/>
                    </a:ext>
                  </a:extLst>
                </a:gridCol>
                <a:gridCol w="272617">
                  <a:extLst>
                    <a:ext uri="{9D8B030D-6E8A-4147-A177-3AD203B41FA5}">
                      <a16:colId xmlns="" xmlns:a16="http://schemas.microsoft.com/office/drawing/2014/main" val="20030"/>
                    </a:ext>
                  </a:extLst>
                </a:gridCol>
                <a:gridCol w="272617">
                  <a:extLst>
                    <a:ext uri="{9D8B030D-6E8A-4147-A177-3AD203B41FA5}">
                      <a16:colId xmlns="" xmlns:a16="http://schemas.microsoft.com/office/drawing/2014/main" val="20031"/>
                    </a:ext>
                  </a:extLst>
                </a:gridCol>
                <a:gridCol w="272617">
                  <a:extLst>
                    <a:ext uri="{9D8B030D-6E8A-4147-A177-3AD203B41FA5}">
                      <a16:colId xmlns="" xmlns:a16="http://schemas.microsoft.com/office/drawing/2014/main" val="20032"/>
                    </a:ext>
                  </a:extLst>
                </a:gridCol>
              </a:tblGrid>
              <a:tr h="570954">
                <a:tc rowSpan="3">
                  <a:txBody>
                    <a:bodyPr/>
                    <a:lstStyle/>
                    <a:p>
                      <a:pPr algn="ctr" fontAlgn="ctr"/>
                      <a:r>
                        <a:rPr lang="uk-UA" sz="700" b="1" i="0" u="none" strike="noStrike" dirty="0">
                          <a:solidFill>
                            <a:srgbClr val="000000"/>
                          </a:solidFill>
                          <a:effectLst/>
                          <a:latin typeface="Arial" panose="020B0604020202020204" pitchFamily="34" charset="0"/>
                        </a:rPr>
                        <a:t>Місце</a:t>
                      </a:r>
                    </a:p>
                  </a:txBody>
                  <a:tcPr marL="2507" marR="2507" marT="308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uk-UA" sz="700" b="0" i="0" u="none" strike="noStrike" dirty="0">
                          <a:solidFill>
                            <a:srgbClr val="0000FF"/>
                          </a:solidFill>
                          <a:effectLst/>
                          <a:latin typeface="Arial" panose="020B0604020202020204" pitchFamily="34" charset="0"/>
                        </a:rPr>
                        <a:t>Команда</a:t>
                      </a:r>
                      <a:br>
                        <a:rPr lang="uk-UA" sz="700" b="0" i="0" u="none" strike="noStrike" dirty="0">
                          <a:solidFill>
                            <a:srgbClr val="0000FF"/>
                          </a:solidFill>
                          <a:effectLst/>
                          <a:latin typeface="Arial" panose="020B0604020202020204" pitchFamily="34" charset="0"/>
                        </a:rPr>
                      </a:br>
                      <a:r>
                        <a:rPr lang="uk-UA" sz="700" b="0" i="0" u="none" strike="noStrike" dirty="0">
                          <a:solidFill>
                            <a:srgbClr val="0000FF"/>
                          </a:solidFill>
                          <a:effectLst/>
                          <a:latin typeface="Arial" panose="020B0604020202020204" pitchFamily="34" charset="0"/>
                        </a:rPr>
                        <a:t>(факультет, ННІ)</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gridSpan="2">
                  <a:txBody>
                    <a:bodyPr/>
                    <a:lstStyle/>
                    <a:p>
                      <a:pPr algn="ctr" fontAlgn="ctr"/>
                      <a:r>
                        <a:rPr lang="uk-UA" sz="700" b="1" i="0" u="none" strike="noStrike">
                          <a:solidFill>
                            <a:srgbClr val="000000"/>
                          </a:solidFill>
                          <a:effectLst/>
                          <a:latin typeface="Arial" panose="020B0604020202020204" pitchFamily="34" charset="0"/>
                        </a:rPr>
                        <a:t>Сума балів</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12 видів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Баскетбол</a:t>
                      </a:r>
                      <a:br>
                        <a:rPr lang="uk-UA" sz="700" b="1" i="0" u="none" strike="noStrike" dirty="0">
                          <a:solidFill>
                            <a:srgbClr val="000000"/>
                          </a:solidFill>
                          <a:effectLst/>
                          <a:latin typeface="Arial" panose="020B0604020202020204" pitchFamily="34" charset="0"/>
                        </a:rPr>
                      </a:br>
                      <a:r>
                        <a:rPr lang="uk-UA" sz="700" b="1" i="0" u="none" strike="noStrike" dirty="0">
                          <a:solidFill>
                            <a:srgbClr val="000000"/>
                          </a:solidFill>
                          <a:effectLst/>
                          <a:latin typeface="Arial" panose="020B0604020202020204" pitchFamily="34" charset="0"/>
                        </a:rPr>
                        <a:t>3х3 (жінки)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Шведська естафета</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Військово-спортивні змагання</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Міні-</a:t>
                      </a:r>
                      <a:br>
                        <a:rPr lang="uk-UA" sz="700" b="1" i="0" u="none" strike="noStrike" dirty="0">
                          <a:solidFill>
                            <a:srgbClr val="000000"/>
                          </a:solidFill>
                          <a:effectLst/>
                          <a:latin typeface="Arial" panose="020B0604020202020204" pitchFamily="34" charset="0"/>
                        </a:rPr>
                      </a:br>
                      <a:r>
                        <a:rPr lang="uk-UA" sz="700" b="1" i="0" u="none" strike="noStrike" dirty="0">
                          <a:solidFill>
                            <a:srgbClr val="000000"/>
                          </a:solidFill>
                          <a:effectLst/>
                          <a:latin typeface="Arial" panose="020B0604020202020204" pitchFamily="34" charset="0"/>
                        </a:rPr>
                        <a:t>футбол</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err="1">
                          <a:solidFill>
                            <a:srgbClr val="000000"/>
                          </a:solidFill>
                          <a:effectLst/>
                          <a:latin typeface="Arial" panose="020B0604020202020204" pitchFamily="34" charset="0"/>
                        </a:rPr>
                        <a:t>Баскет</a:t>
                      </a:r>
                      <a:r>
                        <a:rPr lang="uk-UA" sz="700" b="1" i="0" u="none" strike="noStrike" dirty="0">
                          <a:solidFill>
                            <a:srgbClr val="000000"/>
                          </a:solidFill>
                          <a:effectLst/>
                          <a:latin typeface="Arial" panose="020B0604020202020204" pitchFamily="34" charset="0"/>
                        </a:rPr>
                        <a:t>-</a:t>
                      </a:r>
                      <a:br>
                        <a:rPr lang="uk-UA" sz="700" b="1" i="0" u="none" strike="noStrike" dirty="0">
                          <a:solidFill>
                            <a:srgbClr val="000000"/>
                          </a:solidFill>
                          <a:effectLst/>
                          <a:latin typeface="Arial" panose="020B0604020202020204" pitchFamily="34" charset="0"/>
                        </a:rPr>
                      </a:br>
                      <a:r>
                        <a:rPr lang="uk-UA" sz="700" b="1" i="0" u="none" strike="noStrike" dirty="0" err="1">
                          <a:solidFill>
                            <a:srgbClr val="000000"/>
                          </a:solidFill>
                          <a:effectLst/>
                          <a:latin typeface="Arial" panose="020B0604020202020204" pitchFamily="34" charset="0"/>
                        </a:rPr>
                        <a:t>бол</a:t>
                      </a:r>
                      <a:r>
                        <a:rPr lang="uk-UA" sz="700" b="1" i="0" u="none" strike="noStrike" dirty="0">
                          <a:solidFill>
                            <a:srgbClr val="000000"/>
                          </a:solidFill>
                          <a:effectLst/>
                          <a:latin typeface="Arial" panose="020B0604020202020204" pitchFamily="34" charset="0"/>
                        </a:rPr>
                        <a:t>  (чоловіки)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a:solidFill>
                            <a:srgbClr val="000000"/>
                          </a:solidFill>
                          <a:effectLst/>
                          <a:latin typeface="Arial" panose="020B0604020202020204" pitchFamily="34" charset="0"/>
                        </a:rPr>
                        <a:t>Волейбол</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(жінки)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Волейбол</a:t>
                      </a:r>
                      <a:br>
                        <a:rPr lang="uk-UA" sz="700" b="1" i="0" u="none" strike="noStrike" dirty="0">
                          <a:solidFill>
                            <a:srgbClr val="000000"/>
                          </a:solidFill>
                          <a:effectLst/>
                          <a:latin typeface="Arial" panose="020B0604020202020204" pitchFamily="34" charset="0"/>
                        </a:rPr>
                      </a:br>
                      <a:r>
                        <a:rPr lang="uk-UA" sz="700" b="1" i="0" u="none" strike="noStrike" dirty="0">
                          <a:solidFill>
                            <a:srgbClr val="000000"/>
                          </a:solidFill>
                          <a:effectLst/>
                          <a:latin typeface="Arial" panose="020B0604020202020204" pitchFamily="34" charset="0"/>
                        </a:rPr>
                        <a:t>(чоловіки)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Шахи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Шашки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Гирьовий спорт</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Боротьба вільна</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Теніс</a:t>
                      </a:r>
                      <a:br>
                        <a:rPr lang="uk-UA" sz="700" b="1" i="0" u="none" strike="noStrike" dirty="0">
                          <a:solidFill>
                            <a:srgbClr val="000000"/>
                          </a:solidFill>
                          <a:effectLst/>
                          <a:latin typeface="Arial" panose="020B0604020202020204" pitchFamily="34" charset="0"/>
                        </a:rPr>
                      </a:br>
                      <a:r>
                        <a:rPr lang="uk-UA" sz="700" b="1" i="0" u="none" strike="noStrike" dirty="0">
                          <a:solidFill>
                            <a:srgbClr val="000000"/>
                          </a:solidFill>
                          <a:effectLst/>
                          <a:latin typeface="Arial" panose="020B0604020202020204" pitchFamily="34" charset="0"/>
                        </a:rPr>
                        <a:t> настільний</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dirty="0">
                          <a:solidFill>
                            <a:srgbClr val="000000"/>
                          </a:solidFill>
                          <a:effectLst/>
                          <a:latin typeface="Arial" panose="020B0604020202020204" pitchFamily="34" charset="0"/>
                        </a:rPr>
                        <a:t>Важка атлетика</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a:solidFill>
                            <a:srgbClr val="000000"/>
                          </a:solidFill>
                          <a:effectLst/>
                          <a:latin typeface="Arial" panose="020B0604020202020204" pitchFamily="34" charset="0"/>
                        </a:rPr>
                        <a:t>Легка атлетика</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tc gridSpan="2">
                  <a:txBody>
                    <a:bodyPr/>
                    <a:lstStyle/>
                    <a:p>
                      <a:pPr algn="ctr" fontAlgn="ctr"/>
                      <a:r>
                        <a:rPr lang="uk-UA" sz="700" b="1" i="0" u="none" strike="noStrike">
                          <a:solidFill>
                            <a:srgbClr val="000000"/>
                          </a:solidFill>
                          <a:effectLst/>
                          <a:latin typeface="Arial" panose="020B0604020202020204" pitchFamily="34" charset="0"/>
                        </a:rPr>
                        <a:t>Краща академічна група</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uk-UA"/>
                    </a:p>
                  </a:txBody>
                  <a:tcPr/>
                </a:tc>
                <a:extLst>
                  <a:ext uri="{0D108BD9-81ED-4DB2-BD59-A6C34878D82A}">
                    <a16:rowId xmlns="" xmlns:a16="http://schemas.microsoft.com/office/drawing/2014/main" val="10000"/>
                  </a:ext>
                </a:extLst>
              </a:tr>
              <a:tr h="191598">
                <a:tc vMerge="1">
                  <a:txBody>
                    <a:bodyPr/>
                    <a:lstStyle/>
                    <a:p>
                      <a:endParaRPr lang="uk-UA"/>
                    </a:p>
                  </a:txBody>
                  <a:tcPr/>
                </a:tc>
                <a:tc vMerge="1">
                  <a:txBody>
                    <a:bodyPr/>
                    <a:lstStyle/>
                    <a:p>
                      <a:endParaRPr lang="uk-UA"/>
                    </a:p>
                  </a:txBody>
                  <a:tcPr/>
                </a:tc>
                <a:tc gridSpan="2" vMerge="1">
                  <a:txBody>
                    <a:bodyPr/>
                    <a:lstStyle/>
                    <a:p>
                      <a:endParaRPr lang="uk-UA"/>
                    </a:p>
                  </a:txBody>
                  <a:tcPr/>
                </a:tc>
                <a:tc hMerge="1" vMerge="1">
                  <a:txBody>
                    <a:bodyPr/>
                    <a:lstStyle/>
                    <a:p>
                      <a:endParaRPr lang="uk-UA"/>
                    </a:p>
                  </a:txBody>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dirty="0">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dirty="0">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dirty="0">
                          <a:solidFill>
                            <a:srgbClr val="000000"/>
                          </a:solidFill>
                          <a:effectLst/>
                          <a:latin typeface="Arial" panose="020B0604020202020204" pitchFamily="34" charset="0"/>
                        </a:rPr>
                        <a:t>місце</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uk-UA" sz="700" b="0" i="0" u="none" strike="noStrike" dirty="0">
                          <a:solidFill>
                            <a:srgbClr val="FF0000"/>
                          </a:solidFill>
                          <a:effectLst/>
                          <a:latin typeface="Arial" panose="020B0604020202020204" pitchFamily="34" charset="0"/>
                        </a:rPr>
                        <a:t>бали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1"/>
                  </a:ext>
                </a:extLst>
              </a:tr>
              <a:tr h="286437">
                <a:tc vMerge="1">
                  <a:txBody>
                    <a:bodyPr/>
                    <a:lstStyle/>
                    <a:p>
                      <a:endParaRPr lang="uk-UA"/>
                    </a:p>
                  </a:txBody>
                  <a:tcPr/>
                </a:tc>
                <a:tc gridSpan="3">
                  <a:txBody>
                    <a:bodyPr/>
                    <a:lstStyle/>
                    <a:p>
                      <a:pPr algn="r" fontAlgn="ctr"/>
                      <a:r>
                        <a:rPr lang="uk-UA" sz="700" b="0" i="0" u="none" strike="noStrike" dirty="0">
                          <a:solidFill>
                            <a:srgbClr val="000000"/>
                          </a:solidFill>
                          <a:effectLst/>
                          <a:latin typeface="Arial" panose="020B0604020202020204" pitchFamily="34" charset="0"/>
                        </a:rPr>
                        <a:t>Термін проведення:</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09.10.2017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10.10.2017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12.10.2017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21.09-24.10.17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dirty="0">
                          <a:solidFill>
                            <a:srgbClr val="000000"/>
                          </a:solidFill>
                          <a:effectLst/>
                          <a:latin typeface="Arial" panose="020B0604020202020204" pitchFamily="34" charset="0"/>
                        </a:rPr>
                        <a:t>17-24.10.2017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31.10</a:t>
                      </a:r>
                      <a:r>
                        <a:rPr lang="uk-UA" sz="700" b="0" i="0" u="none" strike="noStrike">
                          <a:solidFill>
                            <a:srgbClr val="0000FF"/>
                          </a:solidFill>
                          <a:effectLst/>
                          <a:latin typeface="Arial" panose="020B0604020202020204" pitchFamily="34" charset="0"/>
                        </a:rPr>
                        <a:t>-9.</a:t>
                      </a:r>
                      <a:r>
                        <a:rPr lang="uk-UA" sz="700" b="0" i="0" u="none" strike="noStrike">
                          <a:solidFill>
                            <a:srgbClr val="000000"/>
                          </a:solidFill>
                          <a:effectLst/>
                          <a:latin typeface="Arial" panose="020B0604020202020204" pitchFamily="34" charset="0"/>
                        </a:rPr>
                        <a:t>11.2017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14-  .11.2017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21-23.11.2017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28-30.11.2017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14.03.2018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20.03.2018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3-12.04.2018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17-18.04.2018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15-16.05.18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0" i="0" u="none" strike="noStrike">
                          <a:solidFill>
                            <a:srgbClr val="000000"/>
                          </a:solidFill>
                          <a:effectLst/>
                          <a:latin typeface="Arial" panose="020B0604020202020204" pitchFamily="34" charset="0"/>
                        </a:rPr>
                        <a:t>24-25.05.18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 xmlns:a16="http://schemas.microsoft.com/office/drawing/2014/main" val="10002"/>
                  </a:ext>
                </a:extLst>
              </a:tr>
              <a:tr h="286437">
                <a:tc>
                  <a:txBody>
                    <a:bodyPr/>
                    <a:lstStyle/>
                    <a:p>
                      <a:pPr algn="ctr" fontAlgn="ctr"/>
                      <a:r>
                        <a:rPr lang="uk-UA" sz="700" b="1" i="0" u="none" strike="noStrike">
                          <a:solidFill>
                            <a:srgbClr val="000000"/>
                          </a:solidFill>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dirty="0">
                          <a:solidFill>
                            <a:srgbClr val="0000FF"/>
                          </a:solidFill>
                          <a:effectLst/>
                          <a:latin typeface="Arial" panose="020B0604020202020204" pitchFamily="34" charset="0"/>
                        </a:rPr>
                        <a:t>Механіко-технологічний факультет</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1450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12766">
                <a:tc>
                  <a:txBody>
                    <a:bodyPr/>
                    <a:lstStyle/>
                    <a:p>
                      <a:pPr algn="ctr" fontAlgn="ctr"/>
                      <a:r>
                        <a:rPr lang="uk-UA" sz="700" b="1" i="0" u="none" strike="noStrike">
                          <a:solidFill>
                            <a:srgbClr val="000000"/>
                          </a:solidFill>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Агробіологічний факультет</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1360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10004"/>
                  </a:ext>
                </a:extLst>
              </a:tr>
              <a:tr h="286437">
                <a:tc>
                  <a:txBody>
                    <a:bodyPr/>
                    <a:lstStyle/>
                    <a:p>
                      <a:pPr algn="ctr" fontAlgn="ctr"/>
                      <a:r>
                        <a:rPr lang="uk-UA" sz="700" b="1" i="0" u="none" strike="noStrike">
                          <a:solidFill>
                            <a:srgbClr val="000000"/>
                          </a:solidFill>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Факультет конструювання та дизайну</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1260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dirty="0">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extLst>
                  <a:ext uri="{0D108BD9-81ED-4DB2-BD59-A6C34878D82A}">
                    <a16:rowId xmlns="" xmlns:a16="http://schemas.microsoft.com/office/drawing/2014/main" val="10005"/>
                  </a:ext>
                </a:extLst>
              </a:tr>
              <a:tr h="286437">
                <a:tc>
                  <a:txBody>
                    <a:bodyPr/>
                    <a:lstStyle/>
                    <a:p>
                      <a:pPr algn="ctr" fontAlgn="ctr"/>
                      <a:r>
                        <a:rPr lang="uk-UA" sz="700" b="1" i="0" u="none" strike="noStrike">
                          <a:solidFill>
                            <a:srgbClr val="000000"/>
                          </a:solidFill>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Факультет ветеринарної медицини</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1053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12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86437">
                <a:tc>
                  <a:txBody>
                    <a:bodyPr/>
                    <a:lstStyle/>
                    <a:p>
                      <a:pPr algn="ctr" fontAlgn="ctr"/>
                      <a:r>
                        <a:rPr lang="uk-UA" sz="700" b="1" i="0" u="none" strike="noStrike">
                          <a:solidFill>
                            <a:srgbClr val="000000"/>
                          </a:solidFill>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Факультет аграрного  менеджменту</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987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000000"/>
                          </a:solidFill>
                          <a:effectLst/>
                          <a:latin typeface="Arial" panose="020B0604020202020204" pitchFamily="34" charset="0"/>
                        </a:rPr>
                        <a:t> 9-10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 xmlns:a16="http://schemas.microsoft.com/office/drawing/2014/main" val="10007"/>
                  </a:ext>
                </a:extLst>
              </a:tr>
              <a:tr h="381276">
                <a:tc>
                  <a:txBody>
                    <a:bodyPr/>
                    <a:lstStyle/>
                    <a:p>
                      <a:pPr algn="ctr" fontAlgn="ctr"/>
                      <a:r>
                        <a:rPr lang="uk-UA" sz="700" b="1" i="0" u="none" strike="noStrike">
                          <a:solidFill>
                            <a:srgbClr val="000000"/>
                          </a:solidFill>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700" b="1" i="0" u="none" strike="noStrike">
                          <a:solidFill>
                            <a:srgbClr val="0000FF"/>
                          </a:solidFill>
                          <a:effectLst/>
                          <a:latin typeface="Arial" panose="020B0604020202020204" pitchFamily="34" charset="0"/>
                        </a:rPr>
                        <a:t>ННІ лісового і  садово-паркового  господарства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dirty="0">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81276">
                <a:tc>
                  <a:txBody>
                    <a:bodyPr/>
                    <a:lstStyle/>
                    <a:p>
                      <a:pPr algn="ctr" fontAlgn="ctr"/>
                      <a:r>
                        <a:rPr lang="uk-UA" sz="700" b="1" i="0" u="none" strike="noStrike">
                          <a:solidFill>
                            <a:srgbClr val="000000"/>
                          </a:solidFill>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700" b="1" i="0" u="none" strike="noStrike">
                          <a:solidFill>
                            <a:srgbClr val="0000FF"/>
                          </a:solidFill>
                          <a:effectLst/>
                          <a:latin typeface="Arial" panose="020B0604020202020204" pitchFamily="34" charset="0"/>
                        </a:rPr>
                        <a:t>Факультет тваринництва та водних біоресурсів</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dirty="0">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9-10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extLst>
                  <a:ext uri="{0D108BD9-81ED-4DB2-BD59-A6C34878D82A}">
                    <a16:rowId xmlns="" xmlns:a16="http://schemas.microsoft.com/office/drawing/2014/main" val="10009"/>
                  </a:ext>
                </a:extLst>
              </a:tr>
              <a:tr h="212766">
                <a:tc>
                  <a:txBody>
                    <a:bodyPr/>
                    <a:lstStyle/>
                    <a:p>
                      <a:pPr algn="ctr" fontAlgn="ctr"/>
                      <a:r>
                        <a:rPr lang="uk-UA" sz="700" b="1" i="0" u="none" strike="noStrike">
                          <a:solidFill>
                            <a:srgbClr val="000000"/>
                          </a:solidFill>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Економічний факультет</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823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13-</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15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extLst>
                  <a:ext uri="{0D108BD9-81ED-4DB2-BD59-A6C34878D82A}">
                    <a16:rowId xmlns="" xmlns:a16="http://schemas.microsoft.com/office/drawing/2014/main" val="10010"/>
                  </a:ext>
                </a:extLst>
              </a:tr>
              <a:tr h="286437">
                <a:tc>
                  <a:txBody>
                    <a:bodyPr/>
                    <a:lstStyle/>
                    <a:p>
                      <a:pPr algn="ctr" fontAlgn="ctr"/>
                      <a:r>
                        <a:rPr lang="uk-UA" sz="700" b="1" i="0" u="none" strike="noStrike">
                          <a:solidFill>
                            <a:srgbClr val="000000"/>
                          </a:solidFill>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Факультет інформаційних технологій</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14-</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15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FF0000"/>
                          </a:solidFill>
                          <a:effectLst/>
                          <a:latin typeface="Arial" panose="020B0604020202020204" pitchFamily="34" charset="0"/>
                        </a:rPr>
                        <a:t>120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FFFF"/>
                    </a:solidFill>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86437">
                <a:tc>
                  <a:txBody>
                    <a:bodyPr/>
                    <a:lstStyle/>
                    <a:p>
                      <a:pPr algn="ctr" fontAlgn="ctr"/>
                      <a:r>
                        <a:rPr lang="uk-UA" sz="700" b="1" i="0" u="none" strike="noStrike">
                          <a:solidFill>
                            <a:srgbClr val="000000"/>
                          </a:solidFill>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Факультет  землевпорядкування</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90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11-</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12766">
                <a:tc>
                  <a:txBody>
                    <a:bodyPr/>
                    <a:lstStyle/>
                    <a:p>
                      <a:pPr algn="ctr" fontAlgn="ctr"/>
                      <a:r>
                        <a:rPr lang="uk-UA" sz="700" b="1" i="0" u="none" strike="noStrike">
                          <a:solidFill>
                            <a:srgbClr val="000000"/>
                          </a:solidFill>
                          <a:effectLst/>
                          <a:latin typeface="Arial" panose="020B0604020202020204" pitchFamily="34" charset="0"/>
                        </a:rPr>
                        <a:t>11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Юридичний факультет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596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solidFill>
                            <a:srgbClr val="FF0000"/>
                          </a:solidFill>
                          <a:effectLst/>
                          <a:latin typeface="Arial" panose="020B0604020202020204" pitchFamily="34" charset="0"/>
                        </a:rPr>
                        <a:t>105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uk-UA" sz="700" b="1" i="0" u="none" strike="noStrike">
                          <a:effectLst/>
                          <a:latin typeface="Arial" panose="020B0604020202020204" pitchFamily="34" charset="0"/>
                        </a:rPr>
                        <a:t>12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FF0000"/>
                          </a:solidFill>
                          <a:effectLst/>
                          <a:latin typeface="Arial" panose="020B0604020202020204" pitchFamily="34" charset="0"/>
                        </a:rPr>
                        <a:t>140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uk-UA" sz="700" b="1" i="0" u="none" strike="noStrike">
                          <a:solidFill>
                            <a:srgbClr val="000000"/>
                          </a:solidFill>
                          <a:effectLst/>
                          <a:latin typeface="Arial" panose="020B0604020202020204" pitchFamily="34" charset="0"/>
                        </a:rPr>
                        <a:t> 13-</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14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13-</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15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11-</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476115">
                <a:tc>
                  <a:txBody>
                    <a:bodyPr/>
                    <a:lstStyle/>
                    <a:p>
                      <a:pPr algn="ctr" fontAlgn="ctr"/>
                      <a:r>
                        <a:rPr lang="uk-UA" sz="700" b="1" i="0" u="none" strike="noStrike">
                          <a:solidFill>
                            <a:srgbClr val="000000"/>
                          </a:solidFill>
                          <a:effectLst/>
                          <a:latin typeface="Arial" panose="020B0604020202020204" pitchFamily="34" charset="0"/>
                        </a:rPr>
                        <a:t>12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700" b="1" i="0" u="none" strike="noStrike">
                          <a:solidFill>
                            <a:srgbClr val="0000FF"/>
                          </a:solidFill>
                          <a:effectLst/>
                          <a:latin typeface="Arial" panose="020B0604020202020204" pitchFamily="34" charset="0"/>
                        </a:rPr>
                        <a:t>ННІ енергетики, автоматики і енергозбереження</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573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80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86437">
                <a:tc>
                  <a:txBody>
                    <a:bodyPr/>
                    <a:lstStyle/>
                    <a:p>
                      <a:pPr algn="ctr" fontAlgn="ctr"/>
                      <a:r>
                        <a:rPr lang="uk-UA" sz="700" b="1" i="0" u="none" strike="noStrike">
                          <a:solidFill>
                            <a:srgbClr val="000000"/>
                          </a:solidFill>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uk-UA" sz="700" b="1" i="0" u="none" strike="noStrike">
                          <a:solidFill>
                            <a:srgbClr val="0000FF"/>
                          </a:solidFill>
                          <a:effectLst/>
                          <a:latin typeface="Arial" panose="020B0604020202020204" pitchFamily="34" charset="0"/>
                        </a:rPr>
                        <a:t>Гуманітарно-педагогічний факультет</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14-</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15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14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13-</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15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11-</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11-</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476115">
                <a:tc>
                  <a:txBody>
                    <a:bodyPr/>
                    <a:lstStyle/>
                    <a:p>
                      <a:pPr algn="ctr" fontAlgn="ctr"/>
                      <a:r>
                        <a:rPr lang="uk-UA" sz="700" b="1" i="0" u="none" strike="noStrike">
                          <a:solidFill>
                            <a:srgbClr val="000000"/>
                          </a:solidFill>
                          <a:effectLst/>
                          <a:latin typeface="Arial" panose="020B0604020202020204" pitchFamily="34" charset="0"/>
                        </a:rPr>
                        <a:t>14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700" b="1" i="0" u="none" strike="noStrike">
                          <a:solidFill>
                            <a:srgbClr val="0000FF"/>
                          </a:solidFill>
                          <a:effectLst/>
                          <a:latin typeface="Arial" panose="020B0604020202020204" pitchFamily="34" charset="0"/>
                        </a:rPr>
                        <a:t>Факультет захисту рослин, біотехнологій та екології</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547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13-</a:t>
                      </a:r>
                      <a:br>
                        <a:rPr lang="uk-UA" sz="700" b="1" i="0" u="none" strike="noStrike">
                          <a:solidFill>
                            <a:srgbClr val="000000"/>
                          </a:solidFill>
                          <a:effectLst/>
                          <a:latin typeface="Arial" panose="020B0604020202020204" pitchFamily="34" charset="0"/>
                        </a:rPr>
                      </a:br>
                      <a:r>
                        <a:rPr lang="uk-UA" sz="700" b="1" i="0" u="none" strike="noStrike">
                          <a:solidFill>
                            <a:srgbClr val="000000"/>
                          </a:solidFill>
                          <a:effectLst/>
                          <a:latin typeface="Arial" panose="020B0604020202020204" pitchFamily="34" charset="0"/>
                        </a:rPr>
                        <a:t>14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13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14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30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0">
                      <a:fgClr>
                        <a:srgbClr val="000000"/>
                      </a:fgClr>
                      <a:bgClr>
                        <a:srgbClr val="FFFFFF"/>
                      </a:bgClr>
                    </a:pattFill>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570954">
                <a:tc>
                  <a:txBody>
                    <a:bodyPr/>
                    <a:lstStyle/>
                    <a:p>
                      <a:pPr algn="ctr" fontAlgn="ctr"/>
                      <a:r>
                        <a:rPr lang="uk-UA" sz="700" b="1" i="0" u="none" strike="noStrike">
                          <a:solidFill>
                            <a:srgbClr val="000000"/>
                          </a:solidFill>
                          <a:effectLst/>
                          <a:latin typeface="Arial" panose="020B0604020202020204" pitchFamily="34" charset="0"/>
                        </a:rPr>
                        <a:t>15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ru-RU" sz="700" b="1" i="0" u="none" strike="noStrike">
                          <a:solidFill>
                            <a:srgbClr val="0000FF"/>
                          </a:solidFill>
                          <a:effectLst/>
                          <a:latin typeface="Arial" panose="020B0604020202020204" pitchFamily="34" charset="0"/>
                        </a:rPr>
                        <a:t>Факультет харчових технологій та управління якістю продукції АПК</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uk-UA" sz="800" b="1" i="0" u="none" strike="noStrike">
                        <a:solidFill>
                          <a:srgbClr val="FF0000"/>
                        </a:solidFill>
                        <a:effectLst/>
                        <a:latin typeface="Arial" panose="020B0604020202020204" pitchFamily="34" charset="0"/>
                      </a:endParaRPr>
                    </a:p>
                  </a:txBody>
                  <a:tcPr marL="3085" marR="3085"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5-6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75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9-12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7-8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63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9</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55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00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 -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effectLst/>
                          <a:latin typeface="Arial" panose="020B0604020202020204" pitchFamily="34" charset="0"/>
                        </a:rPr>
                        <a:t>16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uk-UA" sz="700" b="1" i="0" u="none" strike="noStrike">
                          <a:solidFill>
                            <a:srgbClr val="FF0000"/>
                          </a:solidFill>
                          <a:effectLst/>
                          <a:latin typeface="Arial" panose="020B0604020202020204" pitchFamily="34" charset="0"/>
                        </a:rPr>
                        <a:t>20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191598">
                <a:tc>
                  <a:txBody>
                    <a:bodyPr/>
                    <a:lstStyle/>
                    <a:p>
                      <a:pPr algn="ctr" fontAlgn="ctr"/>
                      <a:endParaRPr lang="uk-UA" sz="700" b="0" i="0" u="none" strike="noStrike">
                        <a:solidFill>
                          <a:srgbClr val="000000"/>
                        </a:solidFill>
                        <a:effectLst/>
                        <a:latin typeface="Arial" panose="020B0604020202020204" pitchFamily="34" charset="0"/>
                      </a:endParaRPr>
                    </a:p>
                  </a:txBody>
                  <a:tcPr marL="2507" marR="2507" marT="3085" marB="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r" fontAlgn="ctr"/>
                      <a:r>
                        <a:rPr lang="uk-UA" sz="700" b="1" i="0" u="none" strike="noStrike">
                          <a:solidFill>
                            <a:srgbClr val="000000"/>
                          </a:solidFill>
                          <a:effectLst/>
                          <a:latin typeface="Arial" panose="020B0604020202020204" pitchFamily="34" charset="0"/>
                        </a:rPr>
                        <a:t>Кількість учасників:</a:t>
                      </a:r>
                    </a:p>
                  </a:txBody>
                  <a:tcPr marL="2507" marR="2507" marT="308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ctr"/>
                      <a:endParaRPr lang="uk-UA" sz="800" b="0" i="0" u="none" strike="noStrike">
                        <a:solidFill>
                          <a:srgbClr val="000000"/>
                        </a:solidFill>
                        <a:effectLst/>
                        <a:latin typeface="Arial" panose="020B0604020202020204" pitchFamily="34" charset="0"/>
                      </a:endParaRPr>
                    </a:p>
                  </a:txBody>
                  <a:tcPr marL="3085" marR="3085" marT="308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endParaRPr lang="uk-UA" sz="700"/>
                    </a:p>
                  </a:txBody>
                  <a:tcPr marL="2507" marR="2507" marT="308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ctr" fontAlgn="ctr"/>
                      <a:r>
                        <a:rPr lang="uk-UA" sz="700" b="1" i="0" u="none" strike="noStrike">
                          <a:effectLst/>
                          <a:latin typeface="Arial" panose="020B0604020202020204" pitchFamily="34" charset="0"/>
                        </a:rPr>
                        <a:t>68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158</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 </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164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134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solidFill>
                            <a:srgbClr val="FF0000"/>
                          </a:solidFill>
                          <a:effectLst/>
                          <a:latin typeface="Arial" panose="020B0604020202020204" pitchFamily="34" charset="0"/>
                        </a:rPr>
                        <a:t>145</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solidFill>
                            <a:srgbClr val="FF0000"/>
                          </a:solidFill>
                          <a:effectLst/>
                          <a:latin typeface="Arial" panose="020B0604020202020204" pitchFamily="34" charset="0"/>
                        </a:rPr>
                        <a:t>134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81</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73</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66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42</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84</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40</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a:effectLst/>
                          <a:latin typeface="Arial" panose="020B0604020202020204" pitchFamily="34" charset="0"/>
                        </a:rPr>
                        <a:t>237</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fontAlgn="ctr"/>
                      <a:r>
                        <a:rPr lang="uk-UA" sz="700" b="1" i="0" u="none" strike="noStrike" dirty="0">
                          <a:effectLst/>
                          <a:latin typeface="Arial" panose="020B0604020202020204" pitchFamily="34" charset="0"/>
                        </a:rPr>
                        <a:t>326</a:t>
                      </a:r>
                    </a:p>
                  </a:txBody>
                  <a:tcPr marL="2507" marR="2507" marT="30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 xmlns:a16="http://schemas.microsoft.com/office/drawing/2014/main" val="10018"/>
                  </a:ext>
                </a:extLst>
              </a:tr>
            </a:tbl>
          </a:graphicData>
        </a:graphic>
      </p:graphicFrame>
      <p:sp>
        <p:nvSpPr>
          <p:cNvPr id="3" name="Прямоугольник 2"/>
          <p:cNvSpPr/>
          <p:nvPr/>
        </p:nvSpPr>
        <p:spPr>
          <a:xfrm>
            <a:off x="2839927" y="69814"/>
            <a:ext cx="5577585" cy="318933"/>
          </a:xfrm>
          <a:prstGeom prst="rect">
            <a:avLst/>
          </a:prstGeom>
          <a:solidFill>
            <a:srgbClr val="FFC000"/>
          </a:solidFill>
        </p:spPr>
        <p:txBody>
          <a:bodyPr wrap="square">
            <a:spAutoFit/>
          </a:bodyPr>
          <a:lstStyle/>
          <a:p>
            <a:pPr algn="ctr" fontAlgn="b">
              <a:lnSpc>
                <a:spcPct val="110000"/>
              </a:lnSpc>
              <a:spcBef>
                <a:spcPct val="0"/>
              </a:spcBef>
              <a:spcAft>
                <a:spcPct val="0"/>
              </a:spcAft>
              <a:defRPr/>
            </a:pPr>
            <a:r>
              <a:rPr lang="uk-UA" altLang="ru-RU" sz="1600" b="1" dirty="0">
                <a:solidFill>
                  <a:srgbClr val="CC0000"/>
                </a:solidFill>
                <a:effectLst>
                  <a:outerShdw blurRad="38100" dist="38100" dir="2700000" algn="tl">
                    <a:srgbClr val="000000"/>
                  </a:outerShdw>
                </a:effectLst>
                <a:cs typeface="Arial" panose="020B0604020202020204" pitchFamily="34" charset="0"/>
              </a:rPr>
              <a:t>Спартакіада студентів НУБіП України</a:t>
            </a:r>
            <a:r>
              <a:rPr lang="en-US" altLang="ru-RU" sz="1600" b="1" dirty="0">
                <a:solidFill>
                  <a:srgbClr val="CC0000"/>
                </a:solidFill>
                <a:effectLst>
                  <a:outerShdw blurRad="38100" dist="38100" dir="2700000" algn="tl">
                    <a:srgbClr val="000000"/>
                  </a:outerShdw>
                </a:effectLst>
                <a:cs typeface="Arial" panose="020B0604020202020204" pitchFamily="34" charset="0"/>
              </a:rPr>
              <a:t> </a:t>
            </a:r>
            <a:r>
              <a:rPr lang="uk-UA" altLang="ru-RU" sz="1600" b="1" dirty="0">
                <a:solidFill>
                  <a:srgbClr val="CC0000"/>
                </a:solidFill>
                <a:effectLst>
                  <a:outerShdw blurRad="38100" dist="38100" dir="2700000" algn="tl">
                    <a:srgbClr val="000000"/>
                  </a:outerShdw>
                </a:effectLst>
                <a:cs typeface="Arial" panose="020B0604020202020204" pitchFamily="34" charset="0"/>
              </a:rPr>
              <a:t>у 2017-2018 </a:t>
            </a:r>
            <a:r>
              <a:rPr lang="uk-UA" altLang="ru-RU" sz="1600" b="1" dirty="0" err="1">
                <a:solidFill>
                  <a:srgbClr val="CC0000"/>
                </a:solidFill>
                <a:effectLst>
                  <a:outerShdw blurRad="38100" dist="38100" dir="2700000" algn="tl">
                    <a:srgbClr val="000000"/>
                  </a:outerShdw>
                </a:effectLst>
                <a:cs typeface="Arial" panose="020B0604020202020204" pitchFamily="34" charset="0"/>
              </a:rPr>
              <a:t>н.р</a:t>
            </a:r>
            <a:r>
              <a:rPr lang="uk-UA" altLang="ru-RU" sz="1600" b="1" dirty="0">
                <a:solidFill>
                  <a:srgbClr val="CC0000"/>
                </a:solidFill>
                <a:effectLst>
                  <a:outerShdw blurRad="38100" dist="38100" dir="2700000" algn="tl">
                    <a:srgbClr val="000000"/>
                  </a:outerShdw>
                </a:effectLst>
                <a:cs typeface="Arial" panose="020B0604020202020204" pitchFamily="34" charset="0"/>
              </a:rPr>
              <a:t>.</a:t>
            </a:r>
          </a:p>
        </p:txBody>
      </p:sp>
      <p:pic>
        <p:nvPicPr>
          <p:cNvPr id="4" name="Рисунок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8" y="0"/>
            <a:ext cx="493777" cy="73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31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План виховання</a:t>
            </a:r>
            <a:endParaRPr lang="ru-RU"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C:\Users\user\Desktop\Даринка\Logo_NUBIP_20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321" y="69290"/>
            <a:ext cx="728210" cy="99315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94"/>
          <p:cNvGrpSpPr>
            <a:grpSpLocks/>
          </p:cNvGrpSpPr>
          <p:nvPr/>
        </p:nvGrpSpPr>
        <p:grpSpPr bwMode="auto">
          <a:xfrm>
            <a:off x="3589436" y="1355101"/>
            <a:ext cx="1532461" cy="1846708"/>
            <a:chOff x="889" y="1711"/>
            <a:chExt cx="1099" cy="1128"/>
          </a:xfrm>
        </p:grpSpPr>
        <p:sp>
          <p:nvSpPr>
            <p:cNvPr id="8" name="Oval 73"/>
            <p:cNvSpPr>
              <a:spLocks noChangeArrowheads="1"/>
            </p:cNvSpPr>
            <p:nvPr/>
          </p:nvSpPr>
          <p:spPr bwMode="gray">
            <a:xfrm>
              <a:off x="889" y="1711"/>
              <a:ext cx="1099" cy="1128"/>
            </a:xfrm>
            <a:prstGeom prst="ellipse">
              <a:avLst/>
            </a:prstGeom>
            <a:gradFill rotWithShape="1">
              <a:gsLst>
                <a:gs pos="0">
                  <a:srgbClr val="FFCC66"/>
                </a:gs>
                <a:gs pos="100000">
                  <a:srgbClr val="3E3219"/>
                </a:gs>
              </a:gsLst>
              <a:lin ang="5400000" scaled="1"/>
            </a:gradFill>
            <a:ln w="9525">
              <a:solidFill>
                <a:srgbClr val="000000"/>
              </a:solidFill>
              <a:round/>
              <a:headEnd/>
              <a:tailEnd/>
            </a:ln>
          </p:spPr>
          <p:txBody>
            <a:bodyPr wrap="none" anchor="ctr"/>
            <a:lstStyle/>
            <a:p>
              <a:endParaRPr lang="uk-UA">
                <a:solidFill>
                  <a:prstClr val="black"/>
                </a:solidFill>
                <a:latin typeface="Calibri"/>
              </a:endParaRPr>
            </a:p>
          </p:txBody>
        </p:sp>
        <p:sp>
          <p:nvSpPr>
            <p:cNvPr id="7" name="Text Box 83"/>
            <p:cNvSpPr txBox="1">
              <a:spLocks noChangeArrowheads="1"/>
            </p:cNvSpPr>
            <p:nvPr/>
          </p:nvSpPr>
          <p:spPr bwMode="gray">
            <a:xfrm>
              <a:off x="1055" y="1910"/>
              <a:ext cx="720" cy="846"/>
            </a:xfrm>
            <a:prstGeom prst="rect">
              <a:avLst/>
            </a:prstGeom>
            <a:noFill/>
            <a:ln w="9525">
              <a:noFill/>
              <a:miter lim="800000"/>
              <a:headEnd/>
              <a:tailEnd/>
            </a:ln>
            <a:effectLst/>
          </p:spPr>
          <p:txBody>
            <a:bodyPr wrap="square">
              <a:spAutoFit/>
            </a:bodyPr>
            <a:lstStyle/>
            <a:p>
              <a:pPr algn="ctr">
                <a:defRPr/>
              </a:pPr>
              <a:r>
                <a:rPr lang="uk-UA" sz="1400" b="1" dirty="0">
                  <a:solidFill>
                    <a:srgbClr val="FFFFFF"/>
                  </a:solidFill>
                  <a:effectLst>
                    <a:outerShdw blurRad="38100" dist="38100" dir="2700000" algn="tl">
                      <a:srgbClr val="000000"/>
                    </a:outerShdw>
                  </a:effectLst>
                  <a:latin typeface="Calibri"/>
                </a:rPr>
                <a:t>Військово-патріотичне виховання</a:t>
              </a:r>
            </a:p>
            <a:p>
              <a:pPr>
                <a:defRPr/>
              </a:pPr>
              <a:endParaRPr lang="en-US" sz="2800" b="1" dirty="0">
                <a:solidFill>
                  <a:srgbClr val="FFFFFF"/>
                </a:solidFill>
                <a:effectLst>
                  <a:outerShdw blurRad="38100" dist="38100" dir="2700000" algn="tl">
                    <a:srgbClr val="000000"/>
                  </a:outerShdw>
                </a:effectLst>
                <a:latin typeface="Calibri"/>
              </a:endParaRPr>
            </a:p>
          </p:txBody>
        </p:sp>
      </p:grpSp>
      <p:sp>
        <p:nvSpPr>
          <p:cNvPr id="11" name="Oval 69"/>
          <p:cNvSpPr>
            <a:spLocks noChangeArrowheads="1"/>
          </p:cNvSpPr>
          <p:nvPr/>
        </p:nvSpPr>
        <p:spPr bwMode="gray">
          <a:xfrm>
            <a:off x="6845098" y="919696"/>
            <a:ext cx="1394499" cy="1734016"/>
          </a:xfrm>
          <a:prstGeom prst="ellipse">
            <a:avLst/>
          </a:prstGeom>
          <a:gradFill rotWithShape="1">
            <a:gsLst>
              <a:gs pos="0">
                <a:srgbClr val="CCCC00"/>
              </a:gs>
              <a:gs pos="100000">
                <a:srgbClr val="323200"/>
              </a:gs>
            </a:gsLst>
            <a:lin ang="5400000" scaled="1"/>
          </a:gradFill>
          <a:ln w="9525">
            <a:solidFill>
              <a:srgbClr val="000000"/>
            </a:solidFill>
            <a:round/>
            <a:headEnd/>
            <a:tailEnd/>
          </a:ln>
        </p:spPr>
        <p:txBody>
          <a:bodyPr wrap="none" anchor="ctr"/>
          <a:lstStyle/>
          <a:p>
            <a:endParaRPr lang="uk-UA">
              <a:solidFill>
                <a:prstClr val="black"/>
              </a:solidFill>
              <a:latin typeface="Calibri"/>
            </a:endParaRPr>
          </a:p>
        </p:txBody>
      </p:sp>
      <p:grpSp>
        <p:nvGrpSpPr>
          <p:cNvPr id="13" name="Group 95"/>
          <p:cNvGrpSpPr>
            <a:grpSpLocks/>
          </p:cNvGrpSpPr>
          <p:nvPr/>
        </p:nvGrpSpPr>
        <p:grpSpPr bwMode="auto">
          <a:xfrm>
            <a:off x="5377139" y="1688870"/>
            <a:ext cx="1434047" cy="1762017"/>
            <a:chOff x="3397" y="917"/>
            <a:chExt cx="866" cy="879"/>
          </a:xfrm>
        </p:grpSpPr>
        <p:sp>
          <p:nvSpPr>
            <p:cNvPr id="14" name="Rectangle 79"/>
            <p:cNvSpPr>
              <a:spLocks noChangeArrowheads="1"/>
            </p:cNvSpPr>
            <p:nvPr/>
          </p:nvSpPr>
          <p:spPr bwMode="gray">
            <a:xfrm rot="19090457">
              <a:off x="3553" y="1394"/>
              <a:ext cx="238" cy="135"/>
            </a:xfrm>
            <a:prstGeom prst="rect">
              <a:avLst/>
            </a:prstGeom>
            <a:gradFill rotWithShape="1">
              <a:gsLst>
                <a:gs pos="0">
                  <a:srgbClr val="454545"/>
                </a:gs>
                <a:gs pos="50000">
                  <a:srgbClr val="969696"/>
                </a:gs>
                <a:gs pos="100000">
                  <a:srgbClr val="454545"/>
                </a:gs>
              </a:gsLst>
              <a:lin ang="5400000" scaled="1"/>
            </a:gradFill>
            <a:ln w="9525" algn="ctr">
              <a:noFill/>
              <a:miter lim="800000"/>
              <a:headEnd/>
              <a:tailEnd/>
            </a:ln>
          </p:spPr>
          <p:txBody>
            <a:bodyPr wrap="none" anchor="ctr"/>
            <a:lstStyle/>
            <a:p>
              <a:endParaRPr lang="uk-UA">
                <a:solidFill>
                  <a:prstClr val="black"/>
                </a:solidFill>
                <a:latin typeface="Calibri"/>
              </a:endParaRPr>
            </a:p>
          </p:txBody>
        </p:sp>
        <p:sp>
          <p:nvSpPr>
            <p:cNvPr id="17" name="Oval 54"/>
            <p:cNvSpPr>
              <a:spLocks noChangeArrowheads="1"/>
            </p:cNvSpPr>
            <p:nvPr/>
          </p:nvSpPr>
          <p:spPr bwMode="gray">
            <a:xfrm>
              <a:off x="3397" y="917"/>
              <a:ext cx="833" cy="879"/>
            </a:xfrm>
            <a:prstGeom prst="ellipse">
              <a:avLst/>
            </a:prstGeom>
            <a:gradFill rotWithShape="1">
              <a:gsLst>
                <a:gs pos="0">
                  <a:srgbClr val="33CCCC"/>
                </a:gs>
                <a:gs pos="100000">
                  <a:srgbClr val="0C3232"/>
                </a:gs>
              </a:gsLst>
              <a:lin ang="5400000" scaled="1"/>
            </a:gradFill>
            <a:ln w="9525">
              <a:solidFill>
                <a:srgbClr val="000000"/>
              </a:solidFill>
              <a:round/>
              <a:headEnd/>
              <a:tailEnd/>
            </a:ln>
          </p:spPr>
          <p:txBody>
            <a:bodyPr wrap="none" anchor="ctr"/>
            <a:lstStyle/>
            <a:p>
              <a:endParaRPr lang="uk-UA">
                <a:solidFill>
                  <a:prstClr val="black"/>
                </a:solidFill>
                <a:latin typeface="Calibri"/>
              </a:endParaRPr>
            </a:p>
          </p:txBody>
        </p:sp>
        <p:sp>
          <p:nvSpPr>
            <p:cNvPr id="16" name="Text Box 56"/>
            <p:cNvSpPr txBox="1">
              <a:spLocks noChangeArrowheads="1"/>
            </p:cNvSpPr>
            <p:nvPr/>
          </p:nvSpPr>
          <p:spPr bwMode="gray">
            <a:xfrm>
              <a:off x="3409" y="1085"/>
              <a:ext cx="854" cy="507"/>
            </a:xfrm>
            <a:prstGeom prst="rect">
              <a:avLst/>
            </a:prstGeom>
            <a:noFill/>
            <a:ln w="9525">
              <a:noFill/>
              <a:miter lim="800000"/>
              <a:headEnd/>
              <a:tailEnd/>
            </a:ln>
            <a:effectLst/>
          </p:spPr>
          <p:txBody>
            <a:bodyPr wrap="square">
              <a:spAutoFit/>
            </a:bodyPr>
            <a:lstStyle/>
            <a:p>
              <a:pPr algn="ctr">
                <a:defRPr/>
              </a:pPr>
              <a:r>
                <a:rPr lang="uk-UA" sz="2000" b="1" dirty="0">
                  <a:solidFill>
                    <a:srgbClr val="FFFFFF"/>
                  </a:solidFill>
                  <a:effectLst>
                    <a:outerShdw blurRad="38100" dist="38100" dir="2700000" algn="tl">
                      <a:srgbClr val="000000"/>
                    </a:outerShdw>
                  </a:effectLst>
                  <a:latin typeface="Calibri"/>
                </a:rPr>
                <a:t>Студент НУБіП України</a:t>
              </a:r>
              <a:endParaRPr lang="en-US" sz="2000" b="1" dirty="0">
                <a:solidFill>
                  <a:srgbClr val="FFFFFF"/>
                </a:solidFill>
                <a:effectLst>
                  <a:outerShdw blurRad="38100" dist="38100" dir="2700000" algn="tl">
                    <a:srgbClr val="000000"/>
                  </a:outerShdw>
                </a:effectLst>
                <a:latin typeface="Calibri"/>
              </a:endParaRPr>
            </a:p>
          </p:txBody>
        </p:sp>
      </p:grpSp>
      <p:sp>
        <p:nvSpPr>
          <p:cNvPr id="19" name="Oval 76"/>
          <p:cNvSpPr>
            <a:spLocks noChangeArrowheads="1"/>
          </p:cNvSpPr>
          <p:nvPr/>
        </p:nvSpPr>
        <p:spPr bwMode="gray">
          <a:xfrm>
            <a:off x="6756772" y="3398967"/>
            <a:ext cx="1694882" cy="1866032"/>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uk-UA">
              <a:solidFill>
                <a:prstClr val="black"/>
              </a:solidFill>
              <a:latin typeface="Calibri"/>
            </a:endParaRPr>
          </a:p>
        </p:txBody>
      </p:sp>
      <p:sp>
        <p:nvSpPr>
          <p:cNvPr id="20" name="Text Box 84"/>
          <p:cNvSpPr txBox="1">
            <a:spLocks noChangeArrowheads="1"/>
          </p:cNvSpPr>
          <p:nvPr/>
        </p:nvSpPr>
        <p:spPr bwMode="gray">
          <a:xfrm>
            <a:off x="6786348" y="4024207"/>
            <a:ext cx="1781498" cy="523220"/>
          </a:xfrm>
          <a:prstGeom prst="rect">
            <a:avLst/>
          </a:prstGeom>
          <a:noFill/>
          <a:ln w="9525">
            <a:noFill/>
            <a:miter lim="800000"/>
            <a:headEnd/>
            <a:tailEnd/>
          </a:ln>
          <a:effectLst/>
        </p:spPr>
        <p:txBody>
          <a:bodyPr wrap="square">
            <a:spAutoFit/>
          </a:bodyPr>
          <a:lstStyle/>
          <a:p>
            <a:pPr algn="ctr">
              <a:defRPr/>
            </a:pPr>
            <a:r>
              <a:rPr lang="uk-UA" sz="1400" b="1" dirty="0">
                <a:solidFill>
                  <a:srgbClr val="FFFFFF"/>
                </a:solidFill>
                <a:effectLst>
                  <a:outerShdw blurRad="38100" dist="38100" dir="2700000" algn="tl">
                    <a:srgbClr val="000000"/>
                  </a:outerShdw>
                </a:effectLst>
                <a:latin typeface="Calibri"/>
              </a:rPr>
              <a:t>Спортивно-фізичне виховання</a:t>
            </a:r>
            <a:endParaRPr lang="en-US" sz="1400" b="1" dirty="0">
              <a:solidFill>
                <a:srgbClr val="FFFFFF"/>
              </a:solidFill>
              <a:effectLst>
                <a:outerShdw blurRad="38100" dist="38100" dir="2700000" algn="tl">
                  <a:srgbClr val="000000"/>
                </a:outerShdw>
              </a:effectLst>
              <a:latin typeface="Calibri"/>
            </a:endParaRPr>
          </a:p>
        </p:txBody>
      </p:sp>
      <p:sp>
        <p:nvSpPr>
          <p:cNvPr id="21" name="Rectangle 78"/>
          <p:cNvSpPr>
            <a:spLocks noChangeArrowheads="1"/>
          </p:cNvSpPr>
          <p:nvPr/>
        </p:nvSpPr>
        <p:spPr bwMode="gray">
          <a:xfrm rot="11512165">
            <a:off x="5128956" y="2294934"/>
            <a:ext cx="277265" cy="119930"/>
          </a:xfrm>
          <a:prstGeom prst="rect">
            <a:avLst/>
          </a:prstGeom>
          <a:gradFill rotWithShape="1">
            <a:gsLst>
              <a:gs pos="0">
                <a:srgbClr val="454545"/>
              </a:gs>
              <a:gs pos="50000">
                <a:srgbClr val="969696"/>
              </a:gs>
              <a:gs pos="100000">
                <a:srgbClr val="454545"/>
              </a:gs>
            </a:gsLst>
            <a:lin ang="5400000" scaled="1"/>
          </a:gradFill>
          <a:ln w="9525" algn="ctr">
            <a:noFill/>
            <a:miter lim="800000"/>
            <a:headEnd/>
            <a:tailEnd/>
          </a:ln>
        </p:spPr>
        <p:txBody>
          <a:bodyPr wrap="none" anchor="ctr"/>
          <a:lstStyle/>
          <a:p>
            <a:endParaRPr lang="uk-UA">
              <a:solidFill>
                <a:prstClr val="black"/>
              </a:solidFill>
              <a:latin typeface="Calibri"/>
            </a:endParaRPr>
          </a:p>
        </p:txBody>
      </p:sp>
      <p:sp>
        <p:nvSpPr>
          <p:cNvPr id="22" name="Rectangle 78"/>
          <p:cNvSpPr>
            <a:spLocks noChangeArrowheads="1"/>
          </p:cNvSpPr>
          <p:nvPr/>
        </p:nvSpPr>
        <p:spPr bwMode="gray">
          <a:xfrm rot="2394397">
            <a:off x="6450608" y="3321758"/>
            <a:ext cx="611865" cy="258250"/>
          </a:xfrm>
          <a:prstGeom prst="rect">
            <a:avLst/>
          </a:prstGeom>
          <a:gradFill rotWithShape="1">
            <a:gsLst>
              <a:gs pos="0">
                <a:srgbClr val="454545"/>
              </a:gs>
              <a:gs pos="50000">
                <a:srgbClr val="969696"/>
              </a:gs>
              <a:gs pos="100000">
                <a:srgbClr val="454545"/>
              </a:gs>
            </a:gsLst>
            <a:lin ang="5400000" scaled="1"/>
          </a:gradFill>
          <a:ln w="9525" algn="ctr">
            <a:noFill/>
            <a:miter lim="800000"/>
            <a:headEnd/>
            <a:tailEnd/>
          </a:ln>
        </p:spPr>
        <p:txBody>
          <a:bodyPr wrap="none" anchor="ctr"/>
          <a:lstStyle/>
          <a:p>
            <a:endParaRPr lang="uk-UA">
              <a:solidFill>
                <a:prstClr val="black"/>
              </a:solidFill>
              <a:latin typeface="Calibri"/>
            </a:endParaRPr>
          </a:p>
        </p:txBody>
      </p:sp>
      <p:sp>
        <p:nvSpPr>
          <p:cNvPr id="23" name="Text Box 71"/>
          <p:cNvSpPr txBox="1">
            <a:spLocks noChangeArrowheads="1"/>
          </p:cNvSpPr>
          <p:nvPr/>
        </p:nvSpPr>
        <p:spPr bwMode="gray">
          <a:xfrm>
            <a:off x="6820243" y="1355101"/>
            <a:ext cx="1567938" cy="738664"/>
          </a:xfrm>
          <a:prstGeom prst="rect">
            <a:avLst/>
          </a:prstGeom>
          <a:noFill/>
          <a:ln w="9525" algn="ctr">
            <a:noFill/>
            <a:miter lim="800000"/>
            <a:headEnd/>
            <a:tailEnd/>
          </a:ln>
          <a:effectLst/>
        </p:spPr>
        <p:txBody>
          <a:bodyPr wrap="square">
            <a:spAutoFit/>
          </a:bodyPr>
          <a:lstStyle/>
          <a:p>
            <a:pPr algn="ctr">
              <a:defRPr/>
            </a:pPr>
            <a:r>
              <a:rPr lang="uk-UA" sz="1400" b="1" dirty="0">
                <a:solidFill>
                  <a:srgbClr val="FFFFFF"/>
                </a:solidFill>
                <a:effectLst>
                  <a:outerShdw blurRad="38100" dist="38100" dir="2700000" algn="tl">
                    <a:srgbClr val="000000"/>
                  </a:outerShdw>
                </a:effectLst>
                <a:latin typeface="Arial" pitchFamily="34" charset="0"/>
                <a:cs typeface="Arial" pitchFamily="34" charset="0"/>
              </a:rPr>
              <a:t>Культурно-моральне виховання</a:t>
            </a:r>
            <a:endParaRPr lang="en-US" sz="14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4" name="Двойная стрелка влево/вправо 38"/>
          <p:cNvSpPr>
            <a:spLocks noChangeArrowheads="1"/>
          </p:cNvSpPr>
          <p:nvPr/>
        </p:nvSpPr>
        <p:spPr bwMode="auto">
          <a:xfrm rot="1100049">
            <a:off x="4319387" y="3527641"/>
            <a:ext cx="2616076" cy="492125"/>
          </a:xfrm>
          <a:prstGeom prst="leftRightArrow">
            <a:avLst>
              <a:gd name="adj1" fmla="val 50000"/>
              <a:gd name="adj2" fmla="val 50110"/>
            </a:avLst>
          </a:prstGeom>
          <a:solidFill>
            <a:schemeClr val="accent1"/>
          </a:solidFill>
          <a:ln w="9525" algn="ctr">
            <a:solidFill>
              <a:schemeClr val="tx1"/>
            </a:solidFill>
            <a:round/>
            <a:headEnd/>
            <a:tailEnd/>
          </a:ln>
        </p:spPr>
        <p:txBody>
          <a:bodyPr wrap="none" anchor="ctr"/>
          <a:lstStyle/>
          <a:p>
            <a:pPr eaLnBrk="0" hangingPunct="0"/>
            <a:endParaRPr lang="uk-UA">
              <a:solidFill>
                <a:prstClr val="black"/>
              </a:solidFill>
              <a:latin typeface="Calibri"/>
            </a:endParaRPr>
          </a:p>
        </p:txBody>
      </p:sp>
      <p:sp>
        <p:nvSpPr>
          <p:cNvPr id="25" name="Двойная стрелка влево/вправо 39"/>
          <p:cNvSpPr>
            <a:spLocks noChangeArrowheads="1"/>
          </p:cNvSpPr>
          <p:nvPr/>
        </p:nvSpPr>
        <p:spPr bwMode="auto">
          <a:xfrm rot="-5646030">
            <a:off x="7217934" y="2907036"/>
            <a:ext cx="772561" cy="302105"/>
          </a:xfrm>
          <a:prstGeom prst="leftRightArrow">
            <a:avLst>
              <a:gd name="adj1" fmla="val 50000"/>
              <a:gd name="adj2" fmla="val 49893"/>
            </a:avLst>
          </a:prstGeom>
          <a:solidFill>
            <a:schemeClr val="accent1"/>
          </a:solidFill>
          <a:ln w="9525" algn="ctr">
            <a:solidFill>
              <a:schemeClr val="tx1"/>
            </a:solidFill>
            <a:round/>
            <a:headEnd/>
            <a:tailEnd/>
          </a:ln>
        </p:spPr>
        <p:txBody>
          <a:bodyPr wrap="none" anchor="ctr"/>
          <a:lstStyle/>
          <a:p>
            <a:pPr eaLnBrk="0" hangingPunct="0"/>
            <a:endParaRPr lang="uk-UA">
              <a:solidFill>
                <a:prstClr val="black"/>
              </a:solidFill>
              <a:latin typeface="Calibri"/>
            </a:endParaRPr>
          </a:p>
        </p:txBody>
      </p:sp>
      <p:sp>
        <p:nvSpPr>
          <p:cNvPr id="26" name="Прямоугольник 25"/>
          <p:cNvSpPr/>
          <p:nvPr/>
        </p:nvSpPr>
        <p:spPr>
          <a:xfrm>
            <a:off x="184503" y="1371040"/>
            <a:ext cx="3016487" cy="4616648"/>
          </a:xfrm>
          <a:prstGeom prst="rect">
            <a:avLst/>
          </a:prstGeom>
          <a:solidFill>
            <a:srgbClr val="FFC000"/>
          </a:solidFill>
        </p:spPr>
        <p:txBody>
          <a:bodyPr wrap="square">
            <a:spAutoFit/>
          </a:bodyPr>
          <a:lstStyle/>
          <a:p>
            <a:pPr algn="ctr"/>
            <a:r>
              <a:rPr lang="uk-UA" sz="1400" b="1" dirty="0">
                <a:solidFill>
                  <a:prstClr val="black"/>
                </a:solidFill>
                <a:cs typeface="Times New Roman" panose="02020603050405020304" pitchFamily="18" charset="0"/>
              </a:rPr>
              <a:t>Відповідно до Концепції  виховної роботи у НУБіП України основними напрямками виховної роботи в процесі навчальної та позааудиторної діяльності є:</a:t>
            </a:r>
          </a:p>
          <a:p>
            <a:r>
              <a:rPr lang="uk-UA" sz="1400" b="1" dirty="0">
                <a:solidFill>
                  <a:prstClr val="black"/>
                </a:solidFill>
                <a:cs typeface="Times New Roman" panose="02020603050405020304" pitchFamily="18" charset="0"/>
              </a:rPr>
              <a:t>-культурно-моральновиховання</a:t>
            </a:r>
            <a:endParaRPr lang="ru-RU" sz="1400" b="1" dirty="0">
              <a:solidFill>
                <a:prstClr val="black"/>
              </a:solidFill>
              <a:cs typeface="Times New Roman" panose="02020603050405020304" pitchFamily="18" charset="0"/>
            </a:endParaRPr>
          </a:p>
          <a:p>
            <a:r>
              <a:rPr lang="uk-UA" sz="1400" b="1" dirty="0">
                <a:solidFill>
                  <a:prstClr val="black"/>
                </a:solidFill>
                <a:cs typeface="Times New Roman" panose="02020603050405020304" pitchFamily="18" charset="0"/>
              </a:rPr>
              <a:t>-військово-патріотичне виховання;</a:t>
            </a:r>
          </a:p>
          <a:p>
            <a:r>
              <a:rPr lang="uk-UA" sz="1400" b="1" dirty="0">
                <a:solidFill>
                  <a:prstClr val="black"/>
                </a:solidFill>
                <a:cs typeface="Times New Roman" panose="02020603050405020304" pitchFamily="18" charset="0"/>
              </a:rPr>
              <a:t>-спортивно-фізичне виховання та утвердження здорового способу життя.</a:t>
            </a:r>
            <a:endParaRPr lang="ru-RU" sz="1400" b="1" dirty="0">
              <a:solidFill>
                <a:prstClr val="black"/>
              </a:solidFill>
              <a:cs typeface="Times New Roman" panose="02020603050405020304" pitchFamily="18" charset="0"/>
            </a:endParaRPr>
          </a:p>
          <a:p>
            <a:r>
              <a:rPr lang="uk-UA" sz="1400" b="1" dirty="0">
                <a:solidFill>
                  <a:prstClr val="black"/>
                </a:solidFill>
                <a:cs typeface="Times New Roman" panose="02020603050405020304" pitchFamily="18" charset="0"/>
              </a:rPr>
              <a:t>-громадянсько-правове виховання;</a:t>
            </a:r>
            <a:endParaRPr lang="ru-RU" sz="1400" b="1" dirty="0">
              <a:solidFill>
                <a:prstClr val="black"/>
              </a:solidFill>
              <a:cs typeface="Times New Roman" panose="02020603050405020304" pitchFamily="18" charset="0"/>
            </a:endParaRPr>
          </a:p>
          <a:p>
            <a:r>
              <a:rPr lang="uk-UA" sz="1400" b="1" dirty="0">
                <a:solidFill>
                  <a:prstClr val="black"/>
                </a:solidFill>
                <a:cs typeface="Times New Roman" panose="02020603050405020304" pitchFamily="18" charset="0"/>
              </a:rPr>
              <a:t>-інтелектуальне виховання;</a:t>
            </a:r>
            <a:endParaRPr lang="ru-RU" sz="1400" b="1" dirty="0">
              <a:solidFill>
                <a:prstClr val="black"/>
              </a:solidFill>
              <a:cs typeface="Times New Roman" panose="02020603050405020304" pitchFamily="18" charset="0"/>
            </a:endParaRPr>
          </a:p>
          <a:p>
            <a:r>
              <a:rPr lang="uk-UA" sz="1400" b="1" dirty="0">
                <a:solidFill>
                  <a:prstClr val="black"/>
                </a:solidFill>
                <a:cs typeface="Times New Roman" panose="02020603050405020304" pitchFamily="18" charset="0"/>
              </a:rPr>
              <a:t>-екологічне виховання;</a:t>
            </a:r>
            <a:endParaRPr lang="ru-RU" sz="1400" b="1" dirty="0">
              <a:solidFill>
                <a:prstClr val="black"/>
              </a:solidFill>
              <a:cs typeface="Times New Roman" panose="02020603050405020304" pitchFamily="18" charset="0"/>
            </a:endParaRPr>
          </a:p>
          <a:p>
            <a:r>
              <a:rPr lang="uk-UA" sz="1400" b="1" dirty="0">
                <a:solidFill>
                  <a:prstClr val="black"/>
                </a:solidFill>
                <a:cs typeface="Times New Roman" panose="02020603050405020304" pitchFamily="18" charset="0"/>
              </a:rPr>
              <a:t>-художньо-естетичне виховання;</a:t>
            </a:r>
            <a:endParaRPr lang="ru-RU" sz="1400" b="1" dirty="0">
              <a:solidFill>
                <a:prstClr val="black"/>
              </a:solidFill>
              <a:cs typeface="Times New Roman" panose="02020603050405020304" pitchFamily="18" charset="0"/>
            </a:endParaRPr>
          </a:p>
          <a:p>
            <a:r>
              <a:rPr lang="uk-UA" sz="1400" b="1" dirty="0">
                <a:solidFill>
                  <a:prstClr val="black"/>
                </a:solidFill>
                <a:cs typeface="Times New Roman" panose="02020603050405020304" pitchFamily="18" charset="0"/>
              </a:rPr>
              <a:t>-трудове і професійне виховання;</a:t>
            </a:r>
            <a:endParaRPr lang="ru-RU" sz="1400" b="1" dirty="0">
              <a:solidFill>
                <a:prstClr val="black"/>
              </a:solidFill>
              <a:cs typeface="Times New Roman" panose="02020603050405020304" pitchFamily="18" charset="0"/>
            </a:endParaRPr>
          </a:p>
        </p:txBody>
      </p:sp>
      <p:sp>
        <p:nvSpPr>
          <p:cNvPr id="3" name="Прямоугольник 2"/>
          <p:cNvSpPr/>
          <p:nvPr/>
        </p:nvSpPr>
        <p:spPr>
          <a:xfrm>
            <a:off x="5413274" y="5661249"/>
            <a:ext cx="3038379" cy="954107"/>
          </a:xfrm>
          <a:prstGeom prst="rect">
            <a:avLst/>
          </a:prstGeom>
          <a:solidFill>
            <a:srgbClr val="FFC000"/>
          </a:solidFill>
        </p:spPr>
        <p:txBody>
          <a:bodyPr wrap="square">
            <a:spAutoFit/>
          </a:bodyPr>
          <a:lstStyle/>
          <a:p>
            <a:pPr algn="ctr"/>
            <a:r>
              <a:rPr lang="uk-UA" sz="1400" b="1" dirty="0">
                <a:solidFill>
                  <a:prstClr val="black"/>
                </a:solidFill>
                <a:cs typeface="Times New Roman" panose="02020603050405020304" pitchFamily="18" charset="0"/>
              </a:rPr>
              <a:t>У своїй роботі керуються програмою виховання студента «Фахівець, громадянин, паотріот»</a:t>
            </a:r>
            <a:endParaRPr lang="ru-RU" sz="1400" dirty="0">
              <a:solidFill>
                <a:prstClr val="black"/>
              </a:solidFill>
              <a:cs typeface="Times New Roman" panose="02020603050405020304" pitchFamily="18" charset="0"/>
            </a:endParaRP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0550" y="3829280"/>
            <a:ext cx="1991882" cy="281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2860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483577" y="151581"/>
            <a:ext cx="5342165" cy="344808"/>
          </a:xfrm>
          <a:solidFill>
            <a:srgbClr val="FFC000"/>
          </a:solidFill>
        </p:spPr>
        <p:txBody>
          <a:bodyPr/>
          <a:lstStyle/>
          <a:p>
            <a:r>
              <a:rPr lang="uk-UA" sz="2400" b="1" dirty="0" smtClean="0"/>
              <a:t>Спортивні гуртки НУБІП України</a:t>
            </a:r>
            <a:endParaRPr lang="uk-UA" sz="2400" b="1" dirty="0"/>
          </a:p>
        </p:txBody>
      </p:sp>
      <p:sp>
        <p:nvSpPr>
          <p:cNvPr id="2" name="Номер слайда 1"/>
          <p:cNvSpPr>
            <a:spLocks noGrp="1"/>
          </p:cNvSpPr>
          <p:nvPr>
            <p:ph type="sldNum" sz="quarter" idx="12"/>
          </p:nvPr>
        </p:nvSpPr>
        <p:spPr/>
        <p:txBody>
          <a:bodyPr/>
          <a:lstStyle/>
          <a:p>
            <a:fld id="{CC92A969-041E-48EE-9A2B-4825B3F9703E}" type="slidenum">
              <a:rPr lang="ru-RU" altLang="ru-RU" smtClean="0"/>
              <a:pPr/>
              <a:t>40</a:t>
            </a:fld>
            <a:endParaRPr lang="ru-RU" altLang="ru-RU"/>
          </a:p>
        </p:txBody>
      </p:sp>
      <p:graphicFrame>
        <p:nvGraphicFramePr>
          <p:cNvPr id="3" name="Таблица 2"/>
          <p:cNvGraphicFramePr>
            <a:graphicFrameLocks noGrp="1"/>
          </p:cNvGraphicFramePr>
          <p:nvPr>
            <p:extLst>
              <p:ext uri="{D42A27DB-BD31-4B8C-83A1-F6EECF244321}">
                <p14:modId xmlns:p14="http://schemas.microsoft.com/office/powerpoint/2010/main" val="884051884"/>
              </p:ext>
            </p:extLst>
          </p:nvPr>
        </p:nvGraphicFramePr>
        <p:xfrm>
          <a:off x="1045634" y="679268"/>
          <a:ext cx="8287232" cy="6014000"/>
        </p:xfrm>
        <a:graphic>
          <a:graphicData uri="http://schemas.openxmlformats.org/drawingml/2006/table">
            <a:tbl>
              <a:tblPr/>
              <a:tblGrid>
                <a:gridCol w="1853046"/>
                <a:gridCol w="1235363"/>
                <a:gridCol w="797838"/>
                <a:gridCol w="2831043"/>
                <a:gridCol w="1569942"/>
              </a:tblGrid>
              <a:tr h="312575">
                <a:tc>
                  <a:txBody>
                    <a:bodyPr/>
                    <a:lstStyle/>
                    <a:p>
                      <a:pPr algn="ctr" fontAlgn="base">
                        <a:spcAft>
                          <a:spcPts val="0"/>
                        </a:spcAft>
                      </a:pPr>
                      <a:r>
                        <a:rPr lang="uk-UA" sz="800" b="1" i="1" dirty="0">
                          <a:solidFill>
                            <a:srgbClr val="000000"/>
                          </a:solidFill>
                          <a:effectLst/>
                          <a:latin typeface="+mn-lt"/>
                        </a:rPr>
                        <a:t>Вид спорту</a:t>
                      </a:r>
                      <a:endParaRPr lang="uk-UA" sz="800" dirty="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92D050"/>
                    </a:solidFill>
                  </a:tcPr>
                </a:tc>
                <a:tc>
                  <a:txBody>
                    <a:bodyPr/>
                    <a:lstStyle/>
                    <a:p>
                      <a:pPr algn="ctr" fontAlgn="base">
                        <a:spcAft>
                          <a:spcPts val="0"/>
                        </a:spcAft>
                      </a:pPr>
                      <a:r>
                        <a:rPr lang="uk-UA" sz="800" b="1" i="1">
                          <a:solidFill>
                            <a:srgbClr val="000000"/>
                          </a:solidFill>
                          <a:effectLst/>
                          <a:latin typeface="+mn-lt"/>
                        </a:rPr>
                        <a:t>Дата відбору</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92D050"/>
                    </a:solidFill>
                  </a:tcPr>
                </a:tc>
                <a:tc>
                  <a:txBody>
                    <a:bodyPr/>
                    <a:lstStyle/>
                    <a:p>
                      <a:pPr algn="ctr" fontAlgn="base">
                        <a:spcAft>
                          <a:spcPts val="0"/>
                        </a:spcAft>
                      </a:pPr>
                      <a:r>
                        <a:rPr lang="uk-UA" sz="800" b="1" i="1">
                          <a:solidFill>
                            <a:srgbClr val="000000"/>
                          </a:solidFill>
                          <a:effectLst/>
                          <a:latin typeface="+mn-lt"/>
                        </a:rPr>
                        <a:t>Початок занять,</a:t>
                      </a:r>
                      <a:endParaRPr lang="uk-UA" sz="800">
                        <a:effectLst/>
                        <a:latin typeface="+mn-lt"/>
                      </a:endParaRPr>
                    </a:p>
                    <a:p>
                      <a:pPr algn="ctr" fontAlgn="base">
                        <a:spcAft>
                          <a:spcPts val="0"/>
                        </a:spcAft>
                      </a:pPr>
                      <a:r>
                        <a:rPr lang="uk-UA" sz="800" b="1" i="1">
                          <a:solidFill>
                            <a:srgbClr val="000000"/>
                          </a:solidFill>
                          <a:effectLst/>
                          <a:latin typeface="+mn-lt"/>
                        </a:rPr>
                        <a:t>час</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92D050"/>
                    </a:solidFill>
                  </a:tcPr>
                </a:tc>
                <a:tc>
                  <a:txBody>
                    <a:bodyPr/>
                    <a:lstStyle/>
                    <a:p>
                      <a:pPr algn="ctr" fontAlgn="base">
                        <a:spcAft>
                          <a:spcPts val="0"/>
                        </a:spcAft>
                      </a:pPr>
                      <a:r>
                        <a:rPr lang="uk-UA" sz="800" b="1" i="1">
                          <a:solidFill>
                            <a:srgbClr val="000000"/>
                          </a:solidFill>
                          <a:effectLst/>
                          <a:latin typeface="+mn-lt"/>
                        </a:rPr>
                        <a:t>Викладач-тренер</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92D050"/>
                    </a:solidFill>
                  </a:tcPr>
                </a:tc>
                <a:tc>
                  <a:txBody>
                    <a:bodyPr/>
                    <a:lstStyle/>
                    <a:p>
                      <a:pPr algn="ctr" fontAlgn="base">
                        <a:spcAft>
                          <a:spcPts val="0"/>
                        </a:spcAft>
                      </a:pPr>
                      <a:r>
                        <a:rPr lang="uk-UA" sz="800" b="1" i="1" dirty="0">
                          <a:solidFill>
                            <a:srgbClr val="000000"/>
                          </a:solidFill>
                          <a:effectLst/>
                          <a:latin typeface="+mn-lt"/>
                        </a:rPr>
                        <a:t>Місце проведення</a:t>
                      </a:r>
                      <a:endParaRPr lang="uk-UA" sz="800" dirty="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92D050"/>
                    </a:solidFill>
                  </a:tcPr>
                </a:tc>
              </a:tr>
              <a:tr h="286634">
                <a:tc>
                  <a:txBody>
                    <a:bodyPr/>
                    <a:lstStyle/>
                    <a:p>
                      <a:pPr algn="ctr" fontAlgn="base">
                        <a:spcAft>
                          <a:spcPts val="0"/>
                        </a:spcAft>
                      </a:pPr>
                      <a:r>
                        <a:rPr lang="uk-UA" sz="800" b="1">
                          <a:solidFill>
                            <a:srgbClr val="000000"/>
                          </a:solidFill>
                          <a:effectLst/>
                          <a:latin typeface="+mn-lt"/>
                        </a:rPr>
                        <a:t>Баскетбол</a:t>
                      </a:r>
                      <a:endParaRPr lang="uk-UA" sz="800">
                        <a:effectLst/>
                        <a:latin typeface="+mn-lt"/>
                      </a:endParaRPr>
                    </a:p>
                    <a:p>
                      <a:pPr algn="ctr" fontAlgn="base">
                        <a:spcAft>
                          <a:spcPts val="0"/>
                        </a:spcAft>
                      </a:pPr>
                      <a:r>
                        <a:rPr lang="uk-UA" sz="800" b="1">
                          <a:solidFill>
                            <a:srgbClr val="000000"/>
                          </a:solidFill>
                          <a:effectLst/>
                          <a:latin typeface="+mn-lt"/>
                        </a:rPr>
                        <a:t>(жінки)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10 вересня</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17:00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dirty="0" err="1">
                          <a:solidFill>
                            <a:srgbClr val="000000"/>
                          </a:solidFill>
                          <a:effectLst/>
                          <a:latin typeface="+mn-lt"/>
                        </a:rPr>
                        <a:t>Євтушенко</a:t>
                      </a:r>
                      <a:r>
                        <a:rPr lang="ru-RU" sz="800" dirty="0">
                          <a:solidFill>
                            <a:srgbClr val="000000"/>
                          </a:solidFill>
                          <a:effectLst/>
                          <a:latin typeface="+mn-lt"/>
                        </a:rPr>
                        <a:t> І. М.,</a:t>
                      </a:r>
                      <a:endParaRPr lang="ru-RU" sz="800" dirty="0">
                        <a:effectLst/>
                        <a:latin typeface="+mn-lt"/>
                      </a:endParaRPr>
                    </a:p>
                    <a:p>
                      <a:pPr algn="ctr" fontAlgn="base">
                        <a:spcAft>
                          <a:spcPts val="0"/>
                        </a:spcAft>
                      </a:pPr>
                      <a:r>
                        <a:rPr lang="ru-RU" sz="800" dirty="0" err="1">
                          <a:solidFill>
                            <a:srgbClr val="000000"/>
                          </a:solidFill>
                          <a:effectLst/>
                          <a:latin typeface="+mn-lt"/>
                        </a:rPr>
                        <a:t>майстер</a:t>
                      </a:r>
                      <a:r>
                        <a:rPr lang="ru-RU" sz="800" dirty="0">
                          <a:solidFill>
                            <a:srgbClr val="000000"/>
                          </a:solidFill>
                          <a:effectLst/>
                          <a:latin typeface="+mn-lt"/>
                        </a:rPr>
                        <a:t> спорту </a:t>
                      </a:r>
                      <a:r>
                        <a:rPr lang="ru-RU" sz="800" dirty="0" err="1">
                          <a:solidFill>
                            <a:srgbClr val="000000"/>
                          </a:solidFill>
                          <a:effectLst/>
                          <a:latin typeface="+mn-lt"/>
                        </a:rPr>
                        <a:t>міжнародного</a:t>
                      </a:r>
                      <a:r>
                        <a:rPr lang="ru-RU" sz="800" dirty="0">
                          <a:solidFill>
                            <a:srgbClr val="000000"/>
                          </a:solidFill>
                          <a:effectLst/>
                          <a:latin typeface="+mn-lt"/>
                        </a:rPr>
                        <a:t> </a:t>
                      </a:r>
                      <a:r>
                        <a:rPr lang="ru-RU" sz="800" dirty="0" err="1">
                          <a:solidFill>
                            <a:srgbClr val="000000"/>
                          </a:solidFill>
                          <a:effectLst/>
                          <a:latin typeface="+mn-lt"/>
                        </a:rPr>
                        <a:t>класу</a:t>
                      </a:r>
                      <a:endParaRPr lang="ru-RU" sz="800" dirty="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Спортивна зала</a:t>
                      </a:r>
                      <a:endParaRPr lang="uk-UA" sz="800">
                        <a:effectLst/>
                        <a:latin typeface="+mn-lt"/>
                      </a:endParaRPr>
                    </a:p>
                    <a:p>
                      <a:pPr algn="ctr" fontAlgn="base">
                        <a:spcAft>
                          <a:spcPts val="0"/>
                        </a:spcAft>
                      </a:pPr>
                      <a:r>
                        <a:rPr lang="uk-UA" sz="800">
                          <a:solidFill>
                            <a:srgbClr val="000000"/>
                          </a:solidFill>
                          <a:effectLst/>
                          <a:latin typeface="+mn-lt"/>
                        </a:rPr>
                        <a:t>корпус №9</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3171">
                <a:tc>
                  <a:txBody>
                    <a:bodyPr/>
                    <a:lstStyle/>
                    <a:p>
                      <a:pPr algn="ctr" fontAlgn="base">
                        <a:spcAft>
                          <a:spcPts val="0"/>
                        </a:spcAft>
                      </a:pPr>
                      <a:r>
                        <a:rPr lang="uk-UA" sz="800" b="1" dirty="0">
                          <a:solidFill>
                            <a:srgbClr val="000000"/>
                          </a:solidFill>
                          <a:effectLst/>
                          <a:latin typeface="+mn-lt"/>
                        </a:rPr>
                        <a:t>Баскетбол (чоловіки)</a:t>
                      </a:r>
                      <a:endParaRPr lang="uk-UA" sz="800" dirty="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10 вересня</a:t>
                      </a:r>
                      <a:endParaRPr lang="uk-UA" sz="800">
                        <a:effectLst/>
                        <a:latin typeface="+mn-lt"/>
                      </a:endParaRPr>
                    </a:p>
                    <a:p>
                      <a:pPr algn="ctr" fontAlgn="base">
                        <a:spcAft>
                          <a:spcPts val="0"/>
                        </a:spcAft>
                      </a:pPr>
                      <a:r>
                        <a:rPr lang="uk-UA" sz="800">
                          <a:solidFill>
                            <a:srgbClr val="000000"/>
                          </a:solidFill>
                          <a:effectLst/>
                          <a:latin typeface="+mn-lt"/>
                        </a:rPr>
                        <a:t>12 вересня</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18:15</a:t>
                      </a:r>
                      <a:endParaRPr lang="uk-UA" sz="800">
                        <a:effectLst/>
                        <a:latin typeface="+mn-lt"/>
                      </a:endParaRPr>
                    </a:p>
                    <a:p>
                      <a:pPr algn="ctr" fontAlgn="base">
                        <a:spcAft>
                          <a:spcPts val="0"/>
                        </a:spcAft>
                      </a:pPr>
                      <a:r>
                        <a:rPr lang="uk-UA" sz="800">
                          <a:solidFill>
                            <a:srgbClr val="000000"/>
                          </a:solidFill>
                          <a:effectLst/>
                          <a:latin typeface="+mn-lt"/>
                        </a:rPr>
                        <a:t>19:15</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ru-RU" sz="800">
                          <a:solidFill>
                            <a:srgbClr val="000000"/>
                          </a:solidFill>
                          <a:effectLst/>
                          <a:latin typeface="+mn-lt"/>
                        </a:rPr>
                        <a:t>Бринзак С.С.,</a:t>
                      </a:r>
                      <a:endParaRPr lang="ru-RU" sz="800">
                        <a:effectLst/>
                        <a:latin typeface="+mn-lt"/>
                      </a:endParaRPr>
                    </a:p>
                    <a:p>
                      <a:pPr algn="ctr" fontAlgn="base">
                        <a:spcAft>
                          <a:spcPts val="0"/>
                        </a:spcAft>
                      </a:pPr>
                      <a:r>
                        <a:rPr lang="ru-RU" sz="800">
                          <a:solidFill>
                            <a:srgbClr val="000000"/>
                          </a:solidFill>
                          <a:effectLst/>
                          <a:latin typeface="+mn-lt"/>
                        </a:rPr>
                        <a:t>Хотенцева О.В. майстер спорту міжнародного класу</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Спортивна зала</a:t>
                      </a:r>
                      <a:endParaRPr lang="uk-UA" sz="800">
                        <a:effectLst/>
                        <a:latin typeface="+mn-lt"/>
                      </a:endParaRPr>
                    </a:p>
                    <a:p>
                      <a:pPr algn="ctr" fontAlgn="base">
                        <a:spcAft>
                          <a:spcPts val="0"/>
                        </a:spcAft>
                      </a:pPr>
                      <a:r>
                        <a:rPr lang="uk-UA" sz="800">
                          <a:solidFill>
                            <a:srgbClr val="000000"/>
                          </a:solidFill>
                          <a:effectLst/>
                          <a:latin typeface="+mn-lt"/>
                        </a:rPr>
                        <a:t>корпус №9</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89185">
                <a:tc>
                  <a:txBody>
                    <a:bodyPr/>
                    <a:lstStyle/>
                    <a:p>
                      <a:pPr algn="ctr" fontAlgn="base">
                        <a:spcAft>
                          <a:spcPts val="0"/>
                        </a:spcAft>
                      </a:pPr>
                      <a:r>
                        <a:rPr lang="uk-UA" sz="800" b="1">
                          <a:solidFill>
                            <a:srgbClr val="000000"/>
                          </a:solidFill>
                          <a:effectLst/>
                          <a:latin typeface="+mn-lt"/>
                        </a:rPr>
                        <a:t>Бойове самбо, змішані єдиноборства</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Понеділок, середа, п’ятниця (вересень)</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17:30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Муратов В. А.</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Зала боротьби</a:t>
                      </a:r>
                      <a:endParaRPr lang="uk-UA" sz="800">
                        <a:effectLst/>
                        <a:latin typeface="+mn-lt"/>
                      </a:endParaRPr>
                    </a:p>
                    <a:p>
                      <a:pPr algn="ctr" fontAlgn="base">
                        <a:spcAft>
                          <a:spcPts val="0"/>
                        </a:spcAft>
                      </a:pPr>
                      <a:r>
                        <a:rPr lang="uk-UA" sz="800">
                          <a:solidFill>
                            <a:srgbClr val="000000"/>
                          </a:solidFill>
                          <a:effectLst/>
                          <a:latin typeface="+mn-lt"/>
                        </a:rPr>
                        <a:t>корпус №9</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2575">
                <a:tc>
                  <a:txBody>
                    <a:bodyPr/>
                    <a:lstStyle/>
                    <a:p>
                      <a:pPr algn="ctr" fontAlgn="base">
                        <a:spcAft>
                          <a:spcPts val="0"/>
                        </a:spcAft>
                      </a:pPr>
                      <a:r>
                        <a:rPr lang="uk-UA" sz="800" b="1">
                          <a:solidFill>
                            <a:srgbClr val="000000"/>
                          </a:solidFill>
                          <a:effectLst/>
                          <a:latin typeface="+mn-lt"/>
                        </a:rPr>
                        <a:t>Бокс</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ru-RU" sz="800">
                          <a:solidFill>
                            <a:srgbClr val="000000"/>
                          </a:solidFill>
                          <a:effectLst/>
                          <a:latin typeface="+mn-lt"/>
                        </a:rPr>
                        <a:t>з 10 вересня</a:t>
                      </a:r>
                      <a:endParaRPr lang="ru-RU" sz="800">
                        <a:effectLst/>
                        <a:latin typeface="+mn-lt"/>
                      </a:endParaRPr>
                    </a:p>
                    <a:p>
                      <a:pPr algn="ctr" fontAlgn="base">
                        <a:spcAft>
                          <a:spcPts val="0"/>
                        </a:spcAft>
                      </a:pPr>
                      <a:r>
                        <a:rPr lang="ru-RU" sz="800">
                          <a:solidFill>
                            <a:srgbClr val="000000"/>
                          </a:solidFill>
                          <a:effectLst/>
                          <a:latin typeface="+mn-lt"/>
                        </a:rPr>
                        <a:t>(понеділок, середа, п’ятниця )</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16:00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Бурко С. В.</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Зала боротьби</a:t>
                      </a:r>
                      <a:endParaRPr lang="uk-UA" sz="800">
                        <a:effectLst/>
                        <a:latin typeface="+mn-lt"/>
                      </a:endParaRPr>
                    </a:p>
                    <a:p>
                      <a:pPr algn="ctr" fontAlgn="base">
                        <a:spcAft>
                          <a:spcPts val="0"/>
                        </a:spcAft>
                      </a:pPr>
                      <a:r>
                        <a:rPr lang="uk-UA" sz="800">
                          <a:solidFill>
                            <a:srgbClr val="000000"/>
                          </a:solidFill>
                          <a:effectLst/>
                          <a:latin typeface="+mn-lt"/>
                        </a:rPr>
                        <a:t>корпус №9</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434203">
                <a:tc>
                  <a:txBody>
                    <a:bodyPr/>
                    <a:lstStyle/>
                    <a:p>
                      <a:pPr algn="ctr" fontAlgn="base">
                        <a:spcAft>
                          <a:spcPts val="0"/>
                        </a:spcAft>
                      </a:pPr>
                      <a:r>
                        <a:rPr lang="uk-UA" sz="800" b="1">
                          <a:solidFill>
                            <a:srgbClr val="000000"/>
                          </a:solidFill>
                          <a:effectLst/>
                          <a:latin typeface="+mn-lt"/>
                        </a:rPr>
                        <a:t>Боротьба греко-римська</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a:solidFill>
                            <a:srgbClr val="000000"/>
                          </a:solidFill>
                          <a:effectLst/>
                          <a:latin typeface="+mn-lt"/>
                        </a:rPr>
                        <a:t>з 10 вересня</a:t>
                      </a:r>
                      <a:endParaRPr lang="ru-RU" sz="800">
                        <a:effectLst/>
                        <a:latin typeface="+mn-lt"/>
                      </a:endParaRPr>
                    </a:p>
                    <a:p>
                      <a:pPr algn="ctr" fontAlgn="base">
                        <a:spcAft>
                          <a:spcPts val="0"/>
                        </a:spcAft>
                      </a:pPr>
                      <a:r>
                        <a:rPr lang="ru-RU" sz="800">
                          <a:solidFill>
                            <a:srgbClr val="000000"/>
                          </a:solidFill>
                          <a:effectLst/>
                          <a:latin typeface="+mn-lt"/>
                        </a:rPr>
                        <a:t>(понеділок, середа, п’ятниця )</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18:00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a:solidFill>
                            <a:srgbClr val="000000"/>
                          </a:solidFill>
                          <a:effectLst/>
                          <a:latin typeface="+mn-lt"/>
                        </a:rPr>
                        <a:t>Сятиня М. М.,</a:t>
                      </a:r>
                      <a:endParaRPr lang="ru-RU" sz="800">
                        <a:effectLst/>
                        <a:latin typeface="+mn-lt"/>
                      </a:endParaRPr>
                    </a:p>
                    <a:p>
                      <a:pPr algn="ctr" fontAlgn="base">
                        <a:spcAft>
                          <a:spcPts val="0"/>
                        </a:spcAft>
                      </a:pPr>
                      <a:r>
                        <a:rPr lang="ru-RU" sz="800">
                          <a:solidFill>
                            <a:srgbClr val="000000"/>
                          </a:solidFill>
                          <a:effectLst/>
                          <a:latin typeface="+mn-lt"/>
                        </a:rPr>
                        <a:t>майстер спорту України</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Зала боротьби</a:t>
                      </a:r>
                      <a:endParaRPr lang="uk-UA" sz="800">
                        <a:effectLst/>
                        <a:latin typeface="+mn-lt"/>
                      </a:endParaRPr>
                    </a:p>
                    <a:p>
                      <a:pPr algn="ctr" fontAlgn="base">
                        <a:spcAft>
                          <a:spcPts val="0"/>
                        </a:spcAft>
                      </a:pPr>
                      <a:r>
                        <a:rPr lang="uk-UA" sz="800">
                          <a:solidFill>
                            <a:srgbClr val="000000"/>
                          </a:solidFill>
                          <a:effectLst/>
                          <a:latin typeface="+mn-lt"/>
                        </a:rPr>
                        <a:t>корпус №9</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6706">
                <a:tc>
                  <a:txBody>
                    <a:bodyPr/>
                    <a:lstStyle/>
                    <a:p>
                      <a:pPr algn="ctr" fontAlgn="base">
                        <a:spcAft>
                          <a:spcPts val="0"/>
                        </a:spcAft>
                      </a:pPr>
                      <a:r>
                        <a:rPr lang="uk-UA" sz="800" b="1" dirty="0">
                          <a:solidFill>
                            <a:srgbClr val="000000"/>
                          </a:solidFill>
                          <a:effectLst/>
                          <a:latin typeface="+mn-lt"/>
                        </a:rPr>
                        <a:t>Важка атлетика, гирьовий спорт</a:t>
                      </a:r>
                      <a:endParaRPr lang="uk-UA" sz="800" dirty="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ru-RU" sz="800">
                          <a:solidFill>
                            <a:srgbClr val="000000"/>
                          </a:solidFill>
                          <a:effectLst/>
                          <a:latin typeface="+mn-lt"/>
                        </a:rPr>
                        <a:t>Понеділок, середа,</a:t>
                      </a:r>
                      <a:endParaRPr lang="ru-RU" sz="800">
                        <a:effectLst/>
                        <a:latin typeface="+mn-lt"/>
                      </a:endParaRPr>
                    </a:p>
                    <a:p>
                      <a:pPr algn="ctr" fontAlgn="base">
                        <a:spcAft>
                          <a:spcPts val="0"/>
                        </a:spcAft>
                      </a:pPr>
                      <a:r>
                        <a:rPr lang="ru-RU" sz="800">
                          <a:solidFill>
                            <a:srgbClr val="000000"/>
                          </a:solidFill>
                          <a:effectLst/>
                          <a:latin typeface="+mn-lt"/>
                        </a:rPr>
                        <a:t>четвер, п’ятниця (вересень)</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17:00</a:t>
                      </a:r>
                      <a:endParaRPr lang="uk-UA" sz="800">
                        <a:effectLst/>
                        <a:latin typeface="+mn-lt"/>
                      </a:endParaRPr>
                    </a:p>
                    <a:p>
                      <a:pPr algn="ctr" fontAlgn="base">
                        <a:spcAft>
                          <a:spcPts val="0"/>
                        </a:spcAft>
                      </a:pPr>
                      <a:r>
                        <a:rPr lang="uk-UA" sz="800">
                          <a:solidFill>
                            <a:srgbClr val="000000"/>
                          </a:solidFill>
                          <a:effectLst/>
                          <a:latin typeface="+mn-lt"/>
                        </a:rPr>
                        <a:t>17:00</a:t>
                      </a:r>
                      <a:endParaRPr lang="uk-UA" sz="800">
                        <a:effectLst/>
                        <a:latin typeface="+mn-lt"/>
                      </a:endParaRPr>
                    </a:p>
                    <a:p>
                      <a:pPr algn="ctr" fontAlgn="base">
                        <a:spcAft>
                          <a:spcPts val="0"/>
                        </a:spcAft>
                      </a:pPr>
                      <a:r>
                        <a:rPr lang="uk-UA" sz="800">
                          <a:solidFill>
                            <a:srgbClr val="000000"/>
                          </a:solidFill>
                          <a:effectLst/>
                          <a:latin typeface="+mn-lt"/>
                        </a:rPr>
                        <a:t>18:00</a:t>
                      </a:r>
                      <a:endParaRPr lang="uk-UA" sz="800">
                        <a:effectLst/>
                        <a:latin typeface="+mn-lt"/>
                      </a:endParaRPr>
                    </a:p>
                    <a:p>
                      <a:pPr algn="ctr" fontAlgn="base">
                        <a:spcAft>
                          <a:spcPts val="0"/>
                        </a:spcAft>
                      </a:pPr>
                      <a:r>
                        <a:rPr lang="uk-UA" sz="800">
                          <a:solidFill>
                            <a:srgbClr val="000000"/>
                          </a:solidFill>
                          <a:effectLst/>
                          <a:latin typeface="+mn-lt"/>
                        </a:rPr>
                        <a:t>14:30</a:t>
                      </a:r>
                      <a:endParaRPr lang="uk-UA" sz="800">
                        <a:effectLst/>
                        <a:latin typeface="+mn-lt"/>
                      </a:endParaRPr>
                    </a:p>
                    <a:p>
                      <a:pPr algn="ctr" fontAlgn="base">
                        <a:spcAft>
                          <a:spcPts val="0"/>
                        </a:spcAft>
                      </a:pPr>
                      <a:r>
                        <a:rPr lang="uk-UA" sz="800">
                          <a:solidFill>
                            <a:srgbClr val="000000"/>
                          </a:solidFill>
                          <a:effectLst/>
                          <a:latin typeface="+mn-lt"/>
                        </a:rPr>
                        <a:t> </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ru-RU" sz="800" dirty="0">
                          <a:solidFill>
                            <a:srgbClr val="000000"/>
                          </a:solidFill>
                          <a:effectLst/>
                          <a:latin typeface="+mn-lt"/>
                        </a:rPr>
                        <a:t>Береза Г. Ю.,</a:t>
                      </a:r>
                      <a:endParaRPr lang="ru-RU" sz="800" dirty="0">
                        <a:effectLst/>
                        <a:latin typeface="+mn-lt"/>
                      </a:endParaRPr>
                    </a:p>
                    <a:p>
                      <a:pPr algn="ctr" fontAlgn="base">
                        <a:spcAft>
                          <a:spcPts val="0"/>
                        </a:spcAft>
                      </a:pPr>
                      <a:r>
                        <a:rPr lang="ru-RU" sz="800" dirty="0" err="1">
                          <a:solidFill>
                            <a:srgbClr val="000000"/>
                          </a:solidFill>
                          <a:effectLst/>
                          <a:latin typeface="+mn-lt"/>
                        </a:rPr>
                        <a:t>Майстер</a:t>
                      </a:r>
                      <a:r>
                        <a:rPr lang="ru-RU" sz="800" dirty="0">
                          <a:solidFill>
                            <a:srgbClr val="000000"/>
                          </a:solidFill>
                          <a:effectLst/>
                          <a:latin typeface="+mn-lt"/>
                        </a:rPr>
                        <a:t> спорту</a:t>
                      </a:r>
                      <a:endParaRPr lang="ru-RU" sz="800" dirty="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ru-RU" sz="800">
                          <a:solidFill>
                            <a:srgbClr val="000000"/>
                          </a:solidFill>
                          <a:effectLst/>
                          <a:latin typeface="+mn-lt"/>
                        </a:rPr>
                        <a:t>Зала важкої атлетики, корпус №9</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85721">
                <a:tc>
                  <a:txBody>
                    <a:bodyPr/>
                    <a:lstStyle/>
                    <a:p>
                      <a:pPr algn="ctr" fontAlgn="base">
                        <a:spcAft>
                          <a:spcPts val="0"/>
                        </a:spcAft>
                      </a:pPr>
                      <a:r>
                        <a:rPr lang="uk-UA" sz="800" b="1">
                          <a:solidFill>
                            <a:srgbClr val="000000"/>
                          </a:solidFill>
                          <a:effectLst/>
                          <a:latin typeface="+mn-lt"/>
                        </a:rPr>
                        <a:t>Волейбол</a:t>
                      </a:r>
                      <a:endParaRPr lang="uk-UA" sz="800">
                        <a:effectLst/>
                        <a:latin typeface="+mn-lt"/>
                      </a:endParaRPr>
                    </a:p>
                    <a:p>
                      <a:pPr algn="ctr" fontAlgn="base">
                        <a:spcAft>
                          <a:spcPts val="0"/>
                        </a:spcAft>
                      </a:pPr>
                      <a:r>
                        <a:rPr lang="uk-UA" sz="800" b="1">
                          <a:solidFill>
                            <a:srgbClr val="000000"/>
                          </a:solidFill>
                          <a:effectLst/>
                          <a:latin typeface="+mn-lt"/>
                        </a:rPr>
                        <a:t>(жінки)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Вівторок</a:t>
                      </a:r>
                      <a:endParaRPr lang="uk-UA" sz="800">
                        <a:effectLst/>
                        <a:latin typeface="+mn-lt"/>
                      </a:endParaRPr>
                    </a:p>
                    <a:p>
                      <a:pPr algn="ctr" fontAlgn="base">
                        <a:spcAft>
                          <a:spcPts val="0"/>
                        </a:spcAft>
                      </a:pPr>
                      <a:r>
                        <a:rPr lang="uk-UA" sz="800">
                          <a:solidFill>
                            <a:srgbClr val="000000"/>
                          </a:solidFill>
                          <a:effectLst/>
                          <a:latin typeface="+mn-lt"/>
                        </a:rPr>
                        <a:t>Четвер (вересень)</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16:00</a:t>
                      </a:r>
                      <a:endParaRPr lang="uk-UA" sz="800">
                        <a:effectLst/>
                        <a:latin typeface="+mn-lt"/>
                      </a:endParaRPr>
                    </a:p>
                    <a:p>
                      <a:pPr algn="ctr" fontAlgn="base">
                        <a:spcAft>
                          <a:spcPts val="0"/>
                        </a:spcAft>
                      </a:pPr>
                      <a:r>
                        <a:rPr lang="uk-UA" sz="800">
                          <a:solidFill>
                            <a:srgbClr val="000000"/>
                          </a:solidFill>
                          <a:effectLst/>
                          <a:latin typeface="+mn-lt"/>
                        </a:rPr>
                        <a:t>17:00</a:t>
                      </a:r>
                      <a:endParaRPr lang="uk-UA" sz="800">
                        <a:effectLst/>
                        <a:latin typeface="+mn-lt"/>
                      </a:endParaRPr>
                    </a:p>
                    <a:p>
                      <a:pPr algn="ctr" fontAlgn="base">
                        <a:spcAft>
                          <a:spcPts val="0"/>
                        </a:spcAft>
                      </a:pPr>
                      <a:r>
                        <a:rPr lang="uk-UA" sz="800">
                          <a:solidFill>
                            <a:srgbClr val="000000"/>
                          </a:solidFill>
                          <a:effectLst/>
                          <a:latin typeface="+mn-lt"/>
                        </a:rPr>
                        <a:t> </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Вишневський М. О.</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a:solidFill>
                            <a:srgbClr val="000000"/>
                          </a:solidFill>
                          <a:effectLst/>
                          <a:latin typeface="+mn-lt"/>
                        </a:rPr>
                        <a:t>Відкритий майданчик за корпусом №9</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0631">
                <a:tc>
                  <a:txBody>
                    <a:bodyPr/>
                    <a:lstStyle/>
                    <a:p>
                      <a:pPr algn="ctr" fontAlgn="base">
                        <a:spcAft>
                          <a:spcPts val="0"/>
                        </a:spcAft>
                      </a:pPr>
                      <a:r>
                        <a:rPr lang="uk-UA" sz="800" b="1">
                          <a:solidFill>
                            <a:srgbClr val="000000"/>
                          </a:solidFill>
                          <a:effectLst/>
                          <a:latin typeface="+mn-lt"/>
                        </a:rPr>
                        <a:t>Волейбол (чоловіки)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Вівторок</a:t>
                      </a:r>
                      <a:endParaRPr lang="uk-UA" sz="800">
                        <a:effectLst/>
                        <a:latin typeface="+mn-lt"/>
                      </a:endParaRPr>
                    </a:p>
                    <a:p>
                      <a:pPr algn="ctr" fontAlgn="base">
                        <a:spcAft>
                          <a:spcPts val="0"/>
                        </a:spcAft>
                      </a:pPr>
                      <a:r>
                        <a:rPr lang="uk-UA" sz="800">
                          <a:solidFill>
                            <a:srgbClr val="000000"/>
                          </a:solidFill>
                          <a:effectLst/>
                          <a:latin typeface="+mn-lt"/>
                        </a:rPr>
                        <a:t>Четвер (вересень)</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18:00</a:t>
                      </a:r>
                      <a:endParaRPr lang="uk-UA" sz="800">
                        <a:effectLst/>
                        <a:latin typeface="+mn-lt"/>
                      </a:endParaRPr>
                    </a:p>
                    <a:p>
                      <a:pPr algn="ctr" fontAlgn="base">
                        <a:spcAft>
                          <a:spcPts val="0"/>
                        </a:spcAft>
                      </a:pPr>
                      <a:r>
                        <a:rPr lang="uk-UA" sz="800">
                          <a:solidFill>
                            <a:srgbClr val="000000"/>
                          </a:solidFill>
                          <a:effectLst/>
                          <a:latin typeface="+mn-lt"/>
                        </a:rPr>
                        <a:t>12:30</a:t>
                      </a:r>
                      <a:endParaRPr lang="uk-UA" sz="800">
                        <a:effectLst/>
                        <a:latin typeface="+mn-lt"/>
                      </a:endParaRPr>
                    </a:p>
                    <a:p>
                      <a:pPr algn="ctr" fontAlgn="base">
                        <a:spcAft>
                          <a:spcPts val="0"/>
                        </a:spcAft>
                      </a:pPr>
                      <a:r>
                        <a:rPr lang="uk-UA" sz="800">
                          <a:solidFill>
                            <a:srgbClr val="000000"/>
                          </a:solidFill>
                          <a:effectLst/>
                          <a:latin typeface="+mn-lt"/>
                        </a:rPr>
                        <a:t> </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Вишневський М. О.</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ru-RU" sz="800">
                          <a:solidFill>
                            <a:srgbClr val="000000"/>
                          </a:solidFill>
                          <a:effectLst/>
                          <a:latin typeface="+mn-lt"/>
                        </a:rPr>
                        <a:t>Відкритий майданчик за корпусом №9</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52976">
                <a:tc>
                  <a:txBody>
                    <a:bodyPr/>
                    <a:lstStyle/>
                    <a:p>
                      <a:pPr algn="ctr" fontAlgn="base">
                        <a:spcAft>
                          <a:spcPts val="0"/>
                        </a:spcAft>
                      </a:pPr>
                      <a:r>
                        <a:rPr lang="uk-UA" sz="800" b="1">
                          <a:solidFill>
                            <a:srgbClr val="000000"/>
                          </a:solidFill>
                          <a:effectLst/>
                          <a:latin typeface="+mn-lt"/>
                        </a:rPr>
                        <a:t>Кіокушин карате</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Вівторок, четвер (вересень)</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19:00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a:solidFill>
                            <a:srgbClr val="000000"/>
                          </a:solidFill>
                          <a:effectLst/>
                          <a:latin typeface="+mn-lt"/>
                        </a:rPr>
                        <a:t>Вербицький С. О.,</a:t>
                      </a:r>
                      <a:endParaRPr lang="ru-RU" sz="800">
                        <a:effectLst/>
                        <a:latin typeface="+mn-lt"/>
                      </a:endParaRPr>
                    </a:p>
                    <a:p>
                      <a:pPr algn="ctr" fontAlgn="base">
                        <a:spcAft>
                          <a:spcPts val="0"/>
                        </a:spcAft>
                      </a:pPr>
                      <a:r>
                        <a:rPr lang="ru-RU" sz="800">
                          <a:solidFill>
                            <a:srgbClr val="000000"/>
                          </a:solidFill>
                          <a:effectLst/>
                          <a:latin typeface="+mn-lt"/>
                        </a:rPr>
                        <a:t>майстер спорту України міжнародного класу</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Зала карате</a:t>
                      </a:r>
                      <a:endParaRPr lang="uk-UA" sz="800">
                        <a:effectLst/>
                        <a:latin typeface="+mn-lt"/>
                      </a:endParaRPr>
                    </a:p>
                    <a:p>
                      <a:pPr algn="ctr" fontAlgn="base">
                        <a:spcAft>
                          <a:spcPts val="0"/>
                        </a:spcAft>
                      </a:pPr>
                      <a:r>
                        <a:rPr lang="uk-UA" sz="800">
                          <a:solidFill>
                            <a:srgbClr val="000000"/>
                          </a:solidFill>
                          <a:effectLst/>
                          <a:latin typeface="+mn-lt"/>
                        </a:rPr>
                        <a:t>корпус №9</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2478">
                <a:tc>
                  <a:txBody>
                    <a:bodyPr/>
                    <a:lstStyle/>
                    <a:p>
                      <a:pPr algn="ctr" fontAlgn="base">
                        <a:spcAft>
                          <a:spcPts val="0"/>
                        </a:spcAft>
                      </a:pPr>
                      <a:r>
                        <a:rPr lang="uk-UA" sz="800" b="1">
                          <a:solidFill>
                            <a:srgbClr val="000000"/>
                          </a:solidFill>
                          <a:effectLst/>
                          <a:latin typeface="+mn-lt"/>
                        </a:rPr>
                        <a:t>Легка атлетика</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Понеділок- четвер (вересень)</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15:00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ru-RU" sz="800">
                          <a:solidFill>
                            <a:srgbClr val="000000"/>
                          </a:solidFill>
                          <a:effectLst/>
                          <a:latin typeface="+mn-lt"/>
                        </a:rPr>
                        <a:t>Чирва П. О.,</a:t>
                      </a:r>
                      <a:endParaRPr lang="ru-RU" sz="800">
                        <a:effectLst/>
                        <a:latin typeface="+mn-lt"/>
                      </a:endParaRPr>
                    </a:p>
                    <a:p>
                      <a:pPr algn="ctr" fontAlgn="base">
                        <a:spcAft>
                          <a:spcPts val="0"/>
                        </a:spcAft>
                      </a:pPr>
                      <a:r>
                        <a:rPr lang="ru-RU" sz="800">
                          <a:solidFill>
                            <a:srgbClr val="000000"/>
                          </a:solidFill>
                          <a:effectLst/>
                          <a:latin typeface="+mn-lt"/>
                        </a:rPr>
                        <a:t>Дубовик Р. Г.,</a:t>
                      </a:r>
                      <a:endParaRPr lang="ru-RU" sz="800">
                        <a:effectLst/>
                        <a:latin typeface="+mn-lt"/>
                      </a:endParaRPr>
                    </a:p>
                    <a:p>
                      <a:pPr algn="ctr" fontAlgn="base">
                        <a:spcAft>
                          <a:spcPts val="0"/>
                        </a:spcAft>
                      </a:pPr>
                      <a:r>
                        <a:rPr lang="ru-RU" sz="800">
                          <a:solidFill>
                            <a:srgbClr val="000000"/>
                          </a:solidFill>
                          <a:effectLst/>
                          <a:latin typeface="+mn-lt"/>
                        </a:rPr>
                        <a:t>майстер спорту України міжнародного класу</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Стадіон НУБіП України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75152">
                <a:tc>
                  <a:txBody>
                    <a:bodyPr/>
                    <a:lstStyle/>
                    <a:p>
                      <a:pPr algn="ctr" fontAlgn="base">
                        <a:spcAft>
                          <a:spcPts val="0"/>
                        </a:spcAft>
                      </a:pPr>
                      <a:r>
                        <a:rPr lang="uk-UA" sz="800" b="1">
                          <a:solidFill>
                            <a:srgbClr val="000000"/>
                          </a:solidFill>
                          <a:effectLst/>
                          <a:latin typeface="+mn-lt"/>
                        </a:rPr>
                        <a:t>Перетягування канату</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6, 13</a:t>
                      </a:r>
                      <a:endParaRPr lang="uk-UA" sz="800">
                        <a:effectLst/>
                        <a:latin typeface="+mn-lt"/>
                      </a:endParaRPr>
                    </a:p>
                    <a:p>
                      <a:pPr algn="ctr" fontAlgn="base">
                        <a:spcAft>
                          <a:spcPts val="0"/>
                        </a:spcAft>
                      </a:pPr>
                      <a:r>
                        <a:rPr lang="uk-UA" sz="800">
                          <a:solidFill>
                            <a:srgbClr val="000000"/>
                          </a:solidFill>
                          <a:effectLst/>
                          <a:latin typeface="+mn-lt"/>
                        </a:rPr>
                        <a:t>вересня</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18:30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Єрмоленко С. М.</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Стадіон НУБіП України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2550">
                <a:tc>
                  <a:txBody>
                    <a:bodyPr/>
                    <a:lstStyle/>
                    <a:p>
                      <a:pPr algn="ctr" fontAlgn="base">
                        <a:spcAft>
                          <a:spcPts val="0"/>
                        </a:spcAft>
                      </a:pPr>
                      <a:r>
                        <a:rPr lang="uk-UA" sz="800" b="1">
                          <a:solidFill>
                            <a:srgbClr val="000000"/>
                          </a:solidFill>
                          <a:effectLst/>
                          <a:latin typeface="+mn-lt"/>
                        </a:rPr>
                        <a:t>Спортивна аеробіка,  черліденг</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10, 12, 14</a:t>
                      </a:r>
                      <a:endParaRPr lang="uk-UA" sz="800">
                        <a:effectLst/>
                        <a:latin typeface="+mn-lt"/>
                      </a:endParaRPr>
                    </a:p>
                    <a:p>
                      <a:pPr algn="ctr" fontAlgn="base">
                        <a:spcAft>
                          <a:spcPts val="0"/>
                        </a:spcAft>
                      </a:pPr>
                      <a:r>
                        <a:rPr lang="uk-UA" sz="800">
                          <a:solidFill>
                            <a:srgbClr val="000000"/>
                          </a:solidFill>
                          <a:effectLst/>
                          <a:latin typeface="+mn-lt"/>
                        </a:rPr>
                        <a:t>вересня</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15:00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Крупко Н. В.</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Зала боротьби</a:t>
                      </a:r>
                      <a:endParaRPr lang="uk-UA" sz="800">
                        <a:effectLst/>
                        <a:latin typeface="+mn-lt"/>
                      </a:endParaRPr>
                    </a:p>
                    <a:p>
                      <a:pPr algn="ctr" fontAlgn="base">
                        <a:spcAft>
                          <a:spcPts val="0"/>
                        </a:spcAft>
                      </a:pPr>
                      <a:r>
                        <a:rPr lang="uk-UA" sz="800">
                          <a:solidFill>
                            <a:srgbClr val="000000"/>
                          </a:solidFill>
                          <a:effectLst/>
                          <a:latin typeface="+mn-lt"/>
                        </a:rPr>
                        <a:t>корпус №9</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47448">
                <a:tc>
                  <a:txBody>
                    <a:bodyPr/>
                    <a:lstStyle/>
                    <a:p>
                      <a:pPr algn="ctr" fontAlgn="base">
                        <a:spcAft>
                          <a:spcPts val="0"/>
                        </a:spcAft>
                      </a:pPr>
                      <a:r>
                        <a:rPr lang="uk-UA" sz="800" b="1">
                          <a:solidFill>
                            <a:srgbClr val="000000"/>
                          </a:solidFill>
                          <a:effectLst/>
                          <a:latin typeface="+mn-lt"/>
                        </a:rPr>
                        <a:t>Спортивне орієнтування</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Вівторок, четвер (вересень)</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16:00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a:solidFill>
                            <a:srgbClr val="000000"/>
                          </a:solidFill>
                          <a:effectLst/>
                          <a:latin typeface="+mn-lt"/>
                        </a:rPr>
                        <a:t>Пархоменко В. К.,</a:t>
                      </a:r>
                      <a:endParaRPr lang="ru-RU" sz="800">
                        <a:effectLst/>
                        <a:latin typeface="+mn-lt"/>
                      </a:endParaRPr>
                    </a:p>
                    <a:p>
                      <a:pPr algn="ctr" fontAlgn="base">
                        <a:spcAft>
                          <a:spcPts val="0"/>
                        </a:spcAft>
                      </a:pPr>
                      <a:r>
                        <a:rPr lang="ru-RU" sz="800">
                          <a:solidFill>
                            <a:srgbClr val="000000"/>
                          </a:solidFill>
                          <a:effectLst/>
                          <a:latin typeface="+mn-lt"/>
                        </a:rPr>
                        <a:t>заслужений тренер України</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Корпус №9,</a:t>
                      </a:r>
                      <a:endParaRPr lang="uk-UA" sz="800">
                        <a:effectLst/>
                        <a:latin typeface="+mn-lt"/>
                      </a:endParaRPr>
                    </a:p>
                    <a:p>
                      <a:pPr algn="ctr" fontAlgn="base">
                        <a:spcAft>
                          <a:spcPts val="0"/>
                        </a:spcAft>
                      </a:pPr>
                      <a:r>
                        <a:rPr lang="uk-UA" sz="800">
                          <a:solidFill>
                            <a:srgbClr val="000000"/>
                          </a:solidFill>
                          <a:effectLst/>
                          <a:latin typeface="+mn-lt"/>
                        </a:rPr>
                        <a:t>ауд. 23-а</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0668">
                <a:tc>
                  <a:txBody>
                    <a:bodyPr/>
                    <a:lstStyle/>
                    <a:p>
                      <a:pPr algn="ctr" fontAlgn="base">
                        <a:spcAft>
                          <a:spcPts val="0"/>
                        </a:spcAft>
                      </a:pPr>
                      <a:r>
                        <a:rPr lang="uk-UA" sz="800" b="1">
                          <a:solidFill>
                            <a:srgbClr val="000000"/>
                          </a:solidFill>
                          <a:effectLst/>
                          <a:latin typeface="+mn-lt"/>
                        </a:rPr>
                        <a:t>Футбол</a:t>
                      </a:r>
                      <a:endParaRPr lang="uk-UA" sz="800">
                        <a:effectLst/>
                        <a:latin typeface="+mn-lt"/>
                      </a:endParaRPr>
                    </a:p>
                    <a:p>
                      <a:pPr algn="ctr" fontAlgn="base">
                        <a:spcAft>
                          <a:spcPts val="0"/>
                        </a:spcAft>
                      </a:pPr>
                      <a:r>
                        <a:rPr lang="uk-UA" sz="800" b="1">
                          <a:solidFill>
                            <a:srgbClr val="000000"/>
                          </a:solidFill>
                          <a:effectLst/>
                          <a:latin typeface="+mn-lt"/>
                        </a:rPr>
                        <a:t>(чоловіки)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5, 6 вересня</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14:30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Прохніч В. М.</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ase">
                        <a:spcAft>
                          <a:spcPts val="0"/>
                        </a:spcAft>
                      </a:pPr>
                      <a:r>
                        <a:rPr lang="uk-UA" sz="800">
                          <a:solidFill>
                            <a:srgbClr val="000000"/>
                          </a:solidFill>
                          <a:effectLst/>
                          <a:latin typeface="+mn-lt"/>
                        </a:rPr>
                        <a:t>Стадіон НУБіП України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406986">
                <a:tc>
                  <a:txBody>
                    <a:bodyPr/>
                    <a:lstStyle/>
                    <a:p>
                      <a:pPr algn="ctr" fontAlgn="base">
                        <a:spcAft>
                          <a:spcPts val="0"/>
                        </a:spcAft>
                      </a:pPr>
                      <a:r>
                        <a:rPr lang="uk-UA" sz="800" b="1">
                          <a:solidFill>
                            <a:srgbClr val="000000"/>
                          </a:solidFill>
                          <a:effectLst/>
                          <a:latin typeface="+mn-lt"/>
                        </a:rPr>
                        <a:t>Футзал</a:t>
                      </a:r>
                      <a:endParaRPr lang="uk-UA" sz="800">
                        <a:effectLst/>
                        <a:latin typeface="+mn-lt"/>
                      </a:endParaRPr>
                    </a:p>
                    <a:p>
                      <a:pPr algn="ctr" fontAlgn="base">
                        <a:spcAft>
                          <a:spcPts val="0"/>
                        </a:spcAft>
                      </a:pPr>
                      <a:r>
                        <a:rPr lang="uk-UA" sz="800" b="1">
                          <a:solidFill>
                            <a:srgbClr val="000000"/>
                          </a:solidFill>
                          <a:effectLst/>
                          <a:latin typeface="+mn-lt"/>
                        </a:rPr>
                        <a:t>(жінки)</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Понеділок, четвер (вересень)</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uk-UA" sz="800">
                          <a:solidFill>
                            <a:srgbClr val="000000"/>
                          </a:solidFill>
                          <a:effectLst/>
                          <a:latin typeface="+mn-lt"/>
                        </a:rPr>
                        <a:t>15:30</a:t>
                      </a:r>
                      <a:endParaRPr lang="uk-UA"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a:solidFill>
                            <a:srgbClr val="000000"/>
                          </a:solidFill>
                          <a:effectLst/>
                          <a:latin typeface="+mn-lt"/>
                        </a:rPr>
                        <a:t>Прохніч В. М.,</a:t>
                      </a:r>
                      <a:endParaRPr lang="ru-RU" sz="800">
                        <a:effectLst/>
                        <a:latin typeface="+mn-lt"/>
                      </a:endParaRPr>
                    </a:p>
                    <a:p>
                      <a:pPr algn="ctr" fontAlgn="base">
                        <a:spcAft>
                          <a:spcPts val="0"/>
                        </a:spcAft>
                      </a:pPr>
                      <a:r>
                        <a:rPr lang="ru-RU" sz="800">
                          <a:solidFill>
                            <a:srgbClr val="000000"/>
                          </a:solidFill>
                          <a:effectLst/>
                          <a:latin typeface="+mn-lt"/>
                        </a:rPr>
                        <a:t>Отрошко О. В.</a:t>
                      </a:r>
                      <a:endParaRPr lang="ru-RU" sz="80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ase">
                        <a:spcAft>
                          <a:spcPts val="0"/>
                        </a:spcAft>
                      </a:pPr>
                      <a:r>
                        <a:rPr lang="ru-RU" sz="800" dirty="0" err="1">
                          <a:solidFill>
                            <a:srgbClr val="000000"/>
                          </a:solidFill>
                          <a:effectLst/>
                          <a:latin typeface="+mn-lt"/>
                        </a:rPr>
                        <a:t>Футбольний</a:t>
                      </a:r>
                      <a:r>
                        <a:rPr lang="ru-RU" sz="800" dirty="0">
                          <a:solidFill>
                            <a:srgbClr val="000000"/>
                          </a:solidFill>
                          <a:effectLst/>
                          <a:latin typeface="+mn-lt"/>
                        </a:rPr>
                        <a:t> </a:t>
                      </a:r>
                      <a:r>
                        <a:rPr lang="ru-RU" sz="800" dirty="0" err="1">
                          <a:solidFill>
                            <a:srgbClr val="000000"/>
                          </a:solidFill>
                          <a:effectLst/>
                          <a:latin typeface="+mn-lt"/>
                        </a:rPr>
                        <a:t>майданчик</a:t>
                      </a:r>
                      <a:r>
                        <a:rPr lang="ru-RU" sz="800" dirty="0">
                          <a:solidFill>
                            <a:srgbClr val="000000"/>
                          </a:solidFill>
                          <a:effectLst/>
                          <a:latin typeface="+mn-lt"/>
                        </a:rPr>
                        <a:t> </a:t>
                      </a:r>
                      <a:r>
                        <a:rPr lang="ru-RU" sz="800" dirty="0" err="1">
                          <a:solidFill>
                            <a:srgbClr val="000000"/>
                          </a:solidFill>
                          <a:effectLst/>
                          <a:latin typeface="+mn-lt"/>
                        </a:rPr>
                        <a:t>зі</a:t>
                      </a:r>
                      <a:r>
                        <a:rPr lang="ru-RU" sz="800" dirty="0">
                          <a:solidFill>
                            <a:srgbClr val="000000"/>
                          </a:solidFill>
                          <a:effectLst/>
                          <a:latin typeface="+mn-lt"/>
                        </a:rPr>
                        <a:t> </a:t>
                      </a:r>
                      <a:r>
                        <a:rPr lang="ru-RU" sz="800" dirty="0" err="1">
                          <a:solidFill>
                            <a:srgbClr val="000000"/>
                          </a:solidFill>
                          <a:effectLst/>
                          <a:latin typeface="+mn-lt"/>
                        </a:rPr>
                        <a:t>штучним</a:t>
                      </a:r>
                      <a:r>
                        <a:rPr lang="ru-RU" sz="800" dirty="0">
                          <a:solidFill>
                            <a:srgbClr val="000000"/>
                          </a:solidFill>
                          <a:effectLst/>
                          <a:latin typeface="+mn-lt"/>
                        </a:rPr>
                        <a:t> </a:t>
                      </a:r>
                      <a:r>
                        <a:rPr lang="ru-RU" sz="800" dirty="0" err="1">
                          <a:solidFill>
                            <a:srgbClr val="000000"/>
                          </a:solidFill>
                          <a:effectLst/>
                          <a:latin typeface="+mn-lt"/>
                        </a:rPr>
                        <a:t>покриттям</a:t>
                      </a:r>
                      <a:endParaRPr lang="ru-RU" sz="800" dirty="0">
                        <a:effectLst/>
                        <a:latin typeface="+mn-lt"/>
                      </a:endParaRPr>
                    </a:p>
                  </a:txBody>
                  <a:tcPr marL="4052" marR="4052" marT="49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Rectangle 1"/>
          <p:cNvSpPr>
            <a:spLocks noChangeArrowheads="1"/>
          </p:cNvSpPr>
          <p:nvPr/>
        </p:nvSpPr>
        <p:spPr bwMode="auto">
          <a:xfrm>
            <a:off x="2619674" y="1674913"/>
            <a:ext cx="103460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000" b="0" i="0" u="none" strike="noStrike" cap="none" normalizeH="0" baseline="0" smtClean="0">
                <a:ln>
                  <a:noFill/>
                </a:ln>
                <a:solidFill>
                  <a:srgbClr val="000000"/>
                </a:solidFill>
                <a:effectLst/>
                <a:latin typeface="RobotoRegular"/>
              </a:rPr>
              <a:t/>
            </a:r>
            <a:br>
              <a:rPr kumimoji="0" lang="uk-UA" altLang="uk-UA" sz="1000" b="0" i="0" u="none" strike="noStrike" cap="none" normalizeH="0" baseline="0" smtClean="0">
                <a:ln>
                  <a:noFill/>
                </a:ln>
                <a:solidFill>
                  <a:srgbClr val="000000"/>
                </a:solidFill>
                <a:effectLst/>
                <a:latin typeface="RobotoRegular"/>
              </a:rPr>
            </a:br>
            <a:r>
              <a:rPr kumimoji="0" lang="uk-UA" altLang="uk-UA" sz="1000" b="0" i="0" u="none" strike="noStrike" cap="none" normalizeH="0" baseline="0" smtClean="0">
                <a:ln>
                  <a:noFill/>
                </a:ln>
                <a:solidFill>
                  <a:srgbClr val="000000"/>
                </a:solidFill>
                <a:effectLst/>
                <a:latin typeface="RobotoRegular"/>
              </a:rPr>
              <a:t> </a:t>
            </a:r>
            <a:endParaRPr kumimoji="0" lang="uk-UA" altLang="uk-UA" sz="1800" b="0" i="0" u="none" strike="noStrike" cap="none" normalizeH="0" baseline="0" smtClean="0">
              <a:ln>
                <a:noFill/>
              </a:ln>
              <a:solidFill>
                <a:schemeClr val="tx1"/>
              </a:solidFill>
              <a:effectLst/>
              <a:latin typeface="Arial" panose="020B0604020202020204" pitchFamily="34" charset="0"/>
            </a:endParaRPr>
          </a:p>
        </p:txBody>
      </p:sp>
      <p:pic>
        <p:nvPicPr>
          <p:cNvPr id="5" name="Рисунок 4">
            <a:extLst>
              <a:ext uri="{FF2B5EF4-FFF2-40B4-BE49-F238E27FC236}">
                <a16:creationId xmlns="" xmlns:a16="http://schemas.microsoft.com/office/drawing/2014/main" id="{283A5FB1-04A1-4893-AF57-9B270AA9E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1" y="151581"/>
            <a:ext cx="983973" cy="1362246"/>
          </a:xfrm>
          <a:prstGeom prst="rect">
            <a:avLst/>
          </a:prstGeom>
        </p:spPr>
      </p:pic>
    </p:spTree>
    <p:extLst>
      <p:ext uri="{BB962C8B-B14F-4D97-AF65-F5344CB8AC3E}">
        <p14:creationId xmlns:p14="http://schemas.microsoft.com/office/powerpoint/2010/main" val="36239655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Заголовок 1"/>
          <p:cNvSpPr>
            <a:spLocks noGrp="1"/>
          </p:cNvSpPr>
          <p:nvPr>
            <p:ph type="title" idx="4294967295"/>
          </p:nvPr>
        </p:nvSpPr>
        <p:spPr>
          <a:xfrm>
            <a:off x="2240134" y="45570"/>
            <a:ext cx="6694316" cy="850058"/>
          </a:xfrm>
        </p:spPr>
        <p:txBody>
          <a:bodyPr vert="horz" lIns="91440" tIns="0" rIns="0" bIns="0" rtlCol="0" anchor="b">
            <a:noAutofit/>
          </a:bodyPr>
          <a:lstStyle/>
          <a:p>
            <a:pPr algn="ctr">
              <a:lnSpc>
                <a:spcPct val="120000"/>
              </a:lnSpc>
              <a:defRPr/>
            </a:pPr>
            <a:r>
              <a:rPr lang="uk-UA" altLang="uk-UA" sz="1600" b="1" dirty="0" smtClean="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ОХОПЛЕННЯ СТУДЕНТІВ КОЛЕКТИВАМИ ХУДОЖНЬОЇ САМОДІЯЛЬНОСТІ, 2018 Р.</a:t>
            </a:r>
            <a:endParaRPr lang="uk-UA" altLang="uk-UA" sz="16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304201" name="Group 73"/>
          <p:cNvGraphicFramePr>
            <a:graphicFrameLocks noGrp="1"/>
          </p:cNvGraphicFramePr>
          <p:nvPr>
            <p:extLst>
              <p:ext uri="{D42A27DB-BD31-4B8C-83A1-F6EECF244321}">
                <p14:modId xmlns:p14="http://schemas.microsoft.com/office/powerpoint/2010/main" val="1834343190"/>
              </p:ext>
            </p:extLst>
          </p:nvPr>
        </p:nvGraphicFramePr>
        <p:xfrm>
          <a:off x="971550" y="998105"/>
          <a:ext cx="8296274" cy="5488402"/>
        </p:xfrm>
        <a:graphic>
          <a:graphicData uri="http://schemas.openxmlformats.org/drawingml/2006/table">
            <a:tbl>
              <a:tblPr/>
              <a:tblGrid>
                <a:gridCol w="3008744">
                  <a:extLst>
                    <a:ext uri="{9D8B030D-6E8A-4147-A177-3AD203B41FA5}">
                      <a16:colId xmlns="" xmlns:a16="http://schemas.microsoft.com/office/drawing/2014/main" val="1007759278"/>
                    </a:ext>
                  </a:extLst>
                </a:gridCol>
                <a:gridCol w="2643765">
                  <a:extLst>
                    <a:ext uri="{9D8B030D-6E8A-4147-A177-3AD203B41FA5}">
                      <a16:colId xmlns="" xmlns:a16="http://schemas.microsoft.com/office/drawing/2014/main" val="2458052829"/>
                    </a:ext>
                  </a:extLst>
                </a:gridCol>
                <a:gridCol w="2643765">
                  <a:extLst>
                    <a:ext uri="{9D8B030D-6E8A-4147-A177-3AD203B41FA5}">
                      <a16:colId xmlns="" xmlns:a16="http://schemas.microsoft.com/office/drawing/2014/main" val="745885297"/>
                    </a:ext>
                  </a:extLst>
                </a:gridCol>
              </a:tblGrid>
              <a:tr h="399831">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Творчі колективи</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66"/>
                          </a:solidFill>
                          <a:effectLst/>
                          <a:latin typeface="Arial" panose="020B0604020202020204" pitchFamily="34" charset="0"/>
                          <a:cs typeface="Times New Roman" panose="02020603050405020304" pitchFamily="18" charset="0"/>
                        </a:rPr>
                        <a:t>Керівник</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uk-UA" altLang="uk-UA" sz="1300" b="1" i="0" u="none" strike="noStrike" cap="none" normalizeH="0" baseline="0">
                          <a:ln>
                            <a:noFill/>
                          </a:ln>
                          <a:solidFill>
                            <a:srgbClr val="000066"/>
                          </a:solidFill>
                          <a:effectLst/>
                          <a:latin typeface="Arial" panose="020B0604020202020204" pitchFamily="34" charset="0"/>
                          <a:cs typeface="Times New Roman" panose="02020603050405020304" pitchFamily="18" charset="0"/>
                        </a:rPr>
                        <a:t>Кількість учасників основного складу</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703183989"/>
                  </a:ext>
                </a:extLst>
              </a:tr>
              <a:tr h="483828">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Народний ансамбль пісні і танцю "Колос" (хорова група)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Якимчук Володимир Якович</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87 (2  склади),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45 першокурсників</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3421538759"/>
                  </a:ext>
                </a:extLst>
              </a:tr>
              <a:tr h="655184">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Народний ансамбль пісні і танцю "Колос" (балетна група)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Музальов Валерій Олексійович</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50,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57 першокурсників</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3645496203"/>
                  </a:ext>
                </a:extLst>
              </a:tr>
              <a:tr h="526208">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Народний студентський театр "Березіль"</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Тітенко Наталія Миколаївна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60,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112 першокурсники</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507298743"/>
                  </a:ext>
                </a:extLst>
              </a:tr>
              <a:tr h="406416">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Студія академічного співу</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Шелепницька Наталія Михайлівна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66"/>
                          </a:solidFill>
                          <a:effectLst/>
                          <a:latin typeface="Arial" panose="020B0604020202020204" pitchFamily="34" charset="0"/>
                          <a:cs typeface="Times New Roman" panose="02020603050405020304" pitchFamily="18" charset="0"/>
                        </a:rPr>
                        <a:t>12, набрано </a:t>
                      </a:r>
                      <a:r>
                        <a:rPr kumimoji="0" lang="uk-UA" altLang="uk-UA" sz="1500" b="1" i="0" u="none" strike="noStrike" cap="none" normalizeH="0" baseline="0">
                          <a:ln>
                            <a:noFill/>
                          </a:ln>
                          <a:solidFill>
                            <a:srgbClr val="800000"/>
                          </a:solidFill>
                          <a:effectLst/>
                          <a:latin typeface="Arial" panose="020B0604020202020204" pitchFamily="34" charset="0"/>
                          <a:cs typeface="Times New Roman" panose="02020603050405020304" pitchFamily="18" charset="0"/>
                        </a:rPr>
                        <a:t>12 першокурсників</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2527635007"/>
                  </a:ext>
                </a:extLst>
              </a:tr>
              <a:tr h="406416">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Естрадна студія "Сім сходинок"</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Рудий Роман Антонович</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36,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40 першокурсників</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272802510"/>
                  </a:ext>
                </a:extLst>
              </a:tr>
              <a:tr h="327593">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Студія естрадного співу</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Войтюк Ірина Віталіївна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25,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23 першокурсники</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2233159385"/>
                  </a:ext>
                </a:extLst>
              </a:tr>
              <a:tr h="406416">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Вокальний чоловічий гурт "</a:t>
                      </a:r>
                      <a:r>
                        <a:rPr kumimoji="0" lang="uk-UA" altLang="uk-UA" sz="1500" b="1" i="0" u="none" strike="noStrike" cap="none" normalizeH="0" baseline="0" dirty="0" err="1">
                          <a:ln>
                            <a:noFill/>
                          </a:ln>
                          <a:solidFill>
                            <a:srgbClr val="800000"/>
                          </a:solidFill>
                          <a:effectLst/>
                          <a:latin typeface="Arial" panose="020B0604020202020204" pitchFamily="34" charset="0"/>
                          <a:cs typeface="Times New Roman" panose="02020603050405020304" pitchFamily="18" charset="0"/>
                        </a:rPr>
                        <a:t>Амеро</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Дудко Сергій Віталійович</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12,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36 першокурсників</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517110393"/>
                  </a:ext>
                </a:extLst>
              </a:tr>
              <a:tr h="406416">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Вокальний жіночий гурт "Октава"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Мелікова Ніна Володимирівна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16,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49 першокурсників</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2703205200"/>
                  </a:ext>
                </a:extLst>
              </a:tr>
              <a:tr h="524247">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Ансамбль бального танцю "Чарівність"</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Макода Світлана Леонідівна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28,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82 першокурсники</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627121330"/>
                  </a:ext>
                </a:extLst>
              </a:tr>
              <a:tr h="514111">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Хореографічний ансамбль "Сузір'я  </a:t>
                      </a:r>
                      <a:r>
                        <a:rPr kumimoji="0" lang="en-US"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D</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А</a:t>
                      </a:r>
                      <a:r>
                        <a:rPr kumimoji="0" lang="en-US"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N</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С</a:t>
                      </a:r>
                      <a:r>
                        <a:rPr kumimoji="0" lang="en-US"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E</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a:ln>
                            <a:noFill/>
                          </a:ln>
                          <a:solidFill>
                            <a:srgbClr val="000099"/>
                          </a:solidFill>
                          <a:effectLst/>
                          <a:latin typeface="Arial" panose="020B0604020202020204" pitchFamily="34" charset="0"/>
                          <a:cs typeface="Times New Roman" panose="02020603050405020304" pitchFamily="18" charset="0"/>
                        </a:rPr>
                        <a:t>Сауріна Ольга Іванівна</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pP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50 (2 склади), </a:t>
                      </a:r>
                      <a:r>
                        <a:rPr kumimoji="0" lang="uk-UA" altLang="uk-UA" sz="1500" b="1" i="0" u="none" strike="noStrike" cap="none" normalizeH="0" baseline="0" dirty="0" err="1">
                          <a:ln>
                            <a:noFill/>
                          </a:ln>
                          <a:solidFill>
                            <a:srgbClr val="000066"/>
                          </a:solidFill>
                          <a:effectLst/>
                          <a:latin typeface="Arial" panose="020B0604020202020204" pitchFamily="34" charset="0"/>
                          <a:cs typeface="Times New Roman" panose="02020603050405020304" pitchFamily="18" charset="0"/>
                        </a:rPr>
                        <a:t>набрано</a:t>
                      </a:r>
                      <a:r>
                        <a:rPr kumimoji="0" lang="uk-UA" altLang="uk-UA" sz="1500" b="1" i="0" u="none" strike="noStrike" cap="none" normalizeH="0" baseline="0" dirty="0">
                          <a:ln>
                            <a:noFill/>
                          </a:ln>
                          <a:solidFill>
                            <a:srgbClr val="000066"/>
                          </a:solidFill>
                          <a:effectLst/>
                          <a:latin typeface="Arial" panose="020B0604020202020204" pitchFamily="34" charset="0"/>
                          <a:cs typeface="Times New Roman" panose="02020603050405020304" pitchFamily="18" charset="0"/>
                        </a:rPr>
                        <a:t> </a:t>
                      </a:r>
                      <a:r>
                        <a:rPr kumimoji="0" lang="uk-UA" altLang="uk-UA" sz="1500" b="1" i="0" u="none" strike="noStrike" cap="none" normalizeH="0" baseline="0" dirty="0">
                          <a:ln>
                            <a:noFill/>
                          </a:ln>
                          <a:solidFill>
                            <a:srgbClr val="800000"/>
                          </a:solidFill>
                          <a:effectLst/>
                          <a:latin typeface="Arial" panose="020B0604020202020204" pitchFamily="34" charset="0"/>
                          <a:cs typeface="Times New Roman" panose="02020603050405020304" pitchFamily="18" charset="0"/>
                        </a:rPr>
                        <a:t>128 першокурсників</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3796129790"/>
                  </a:ext>
                </a:extLst>
              </a:tr>
              <a:tr h="327593">
                <a:tc gridSpan="3">
                  <a:txBody>
                    <a:bodyPr/>
                    <a:lstStyle>
                      <a:lvl1pPr eaLnBrk="0" hangingPunct="0">
                        <a:spcBef>
                          <a:spcPct val="20000"/>
                        </a:spcBef>
                        <a:defRPr sz="2100">
                          <a:solidFill>
                            <a:schemeClr val="tx1"/>
                          </a:solidFill>
                          <a:latin typeface="Arial" panose="020B0604020202020204" pitchFamily="34" charset="0"/>
                        </a:defRPr>
                      </a:lvl1pPr>
                      <a:lvl2pPr marL="742950" indent="-285750" eaLnBrk="0" hangingPunct="0">
                        <a:spcBef>
                          <a:spcPct val="20000"/>
                        </a:spcBef>
                        <a:defRPr>
                          <a:solidFill>
                            <a:schemeClr val="tx1"/>
                          </a:solidFill>
                          <a:latin typeface="Arial" panose="020B0604020202020204" pitchFamily="34" charset="0"/>
                        </a:defRPr>
                      </a:lvl2pPr>
                      <a:lvl3pPr marL="1143000" indent="-228600" eaLnBrk="0" hangingPunct="0">
                        <a:spcBef>
                          <a:spcPct val="20000"/>
                        </a:spcBef>
                        <a:defRPr sz="1500">
                          <a:solidFill>
                            <a:schemeClr val="tx1"/>
                          </a:solidFill>
                          <a:latin typeface="Arial" panose="020B0604020202020204" pitchFamily="34" charset="0"/>
                        </a:defRPr>
                      </a:lvl3pPr>
                      <a:lvl4pPr marL="1600200" indent="-228600" eaLnBrk="0" hangingPunct="0">
                        <a:spcBef>
                          <a:spcPct val="20000"/>
                        </a:spcBef>
                        <a:defRPr sz="1200">
                          <a:solidFill>
                            <a:schemeClr val="tx1"/>
                          </a:solidFill>
                          <a:latin typeface="Arial" panose="020B0604020202020204" pitchFamily="34" charset="0"/>
                        </a:defRPr>
                      </a:lvl4pPr>
                      <a:lvl5pPr marL="2057400" indent="-228600" eaLnBrk="0" hangingPunct="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altLang="uk-UA" sz="1900" b="1" i="0" u="none" strike="noStrike" cap="none" normalizeH="0" baseline="0" dirty="0" err="1">
                          <a:ln>
                            <a:noFill/>
                          </a:ln>
                          <a:solidFill>
                            <a:srgbClr val="FF0000"/>
                          </a:solidFill>
                          <a:effectLst>
                            <a:outerShdw blurRad="38100" dist="38100" dir="2700000" algn="tl">
                              <a:srgbClr val="000000"/>
                            </a:outerShdw>
                          </a:effectLst>
                          <a:latin typeface="Arial" panose="020B0604020202020204" pitchFamily="34" charset="0"/>
                          <a:cs typeface="Times New Roman" panose="02020603050405020304" pitchFamily="18" charset="0"/>
                        </a:rPr>
                        <a:t>Всьог</a:t>
                      </a:r>
                      <a:r>
                        <a:rPr kumimoji="0" lang="uk-UA" altLang="uk-UA" sz="1900" b="1" i="0" u="none" strike="noStrike" cap="none" normalizeH="0" baseline="0" dirty="0">
                          <a:ln>
                            <a:noFill/>
                          </a:ln>
                          <a:solidFill>
                            <a:srgbClr val="FF0000"/>
                          </a:solidFill>
                          <a:effectLst>
                            <a:outerShdw blurRad="38100" dist="38100" dir="2700000" algn="tl">
                              <a:srgbClr val="000000"/>
                            </a:outerShdw>
                          </a:effectLst>
                          <a:latin typeface="Arial" panose="020B0604020202020204" pitchFamily="34" charset="0"/>
                          <a:cs typeface="Times New Roman" panose="02020603050405020304" pitchFamily="18" charset="0"/>
                        </a:rPr>
                        <a:t>о: учасників – 376; </a:t>
                      </a:r>
                      <a:r>
                        <a:rPr kumimoji="0" lang="uk-UA" altLang="uk-UA" sz="1900" b="1" i="0" u="none" strike="noStrike" cap="none" normalizeH="0" baseline="0" dirty="0" err="1">
                          <a:ln>
                            <a:noFill/>
                          </a:ln>
                          <a:solidFill>
                            <a:srgbClr val="FF0000"/>
                          </a:solidFill>
                          <a:effectLst>
                            <a:outerShdw blurRad="38100" dist="38100" dir="2700000" algn="tl">
                              <a:srgbClr val="000000"/>
                            </a:outerShdw>
                          </a:effectLst>
                          <a:latin typeface="Arial" panose="020B0604020202020204" pitchFamily="34" charset="0"/>
                          <a:cs typeface="Times New Roman" panose="02020603050405020304" pitchFamily="18" charset="0"/>
                        </a:rPr>
                        <a:t>набрано</a:t>
                      </a:r>
                      <a:r>
                        <a:rPr kumimoji="0" lang="uk-UA" altLang="uk-UA" sz="1900" b="1" i="0" u="none" strike="noStrike" cap="none" normalizeH="0" baseline="0" dirty="0">
                          <a:ln>
                            <a:noFill/>
                          </a:ln>
                          <a:solidFill>
                            <a:srgbClr val="FF0000"/>
                          </a:solidFill>
                          <a:effectLst>
                            <a:outerShdw blurRad="38100" dist="38100" dir="2700000" algn="tl">
                              <a:srgbClr val="000000"/>
                            </a:outerShdw>
                          </a:effectLst>
                          <a:latin typeface="Arial" panose="020B0604020202020204" pitchFamily="34" charset="0"/>
                          <a:cs typeface="Times New Roman" panose="02020603050405020304" pitchFamily="18" charset="0"/>
                        </a:rPr>
                        <a:t> 584 першокурсників (у 2018 р.) </a:t>
                      </a:r>
                    </a:p>
                  </a:txBody>
                  <a:tcPr marL="37144" marR="371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uk-UA"/>
                    </a:p>
                  </a:txBody>
                  <a:tcPr/>
                </a:tc>
                <a:tc hMerge="1">
                  <a:txBody>
                    <a:bodyPr/>
                    <a:lstStyle/>
                    <a:p>
                      <a:endParaRPr lang="uk-UA"/>
                    </a:p>
                  </a:txBody>
                  <a:tcPr/>
                </a:tc>
                <a:extLst>
                  <a:ext uri="{0D108BD9-81ED-4DB2-BD59-A6C34878D82A}">
                    <a16:rowId xmlns="" xmlns:a16="http://schemas.microsoft.com/office/drawing/2014/main" val="483374563"/>
                  </a:ext>
                </a:extLst>
              </a:tr>
            </a:tbl>
          </a:graphicData>
        </a:graphic>
      </p:graphicFrame>
      <p:sp>
        <p:nvSpPr>
          <p:cNvPr id="2" name="Номер слайда 1"/>
          <p:cNvSpPr>
            <a:spLocks noGrp="1"/>
          </p:cNvSpPr>
          <p:nvPr>
            <p:ph type="sldNum" sz="quarter" idx="12"/>
          </p:nvPr>
        </p:nvSpPr>
        <p:spPr/>
        <p:txBody>
          <a:bodyPr/>
          <a:lstStyle/>
          <a:p>
            <a:fld id="{06590966-C6C7-4C20-AC84-3AB2CE27419B}" type="slidenum">
              <a:rPr lang="uk-UA" smtClean="0"/>
              <a:t>41</a:t>
            </a:fld>
            <a:endParaRPr lang="uk-UA"/>
          </a:p>
        </p:txBody>
      </p:sp>
      <p:pic>
        <p:nvPicPr>
          <p:cNvPr id="5" name="Рисунок 4">
            <a:extLst>
              <a:ext uri="{FF2B5EF4-FFF2-40B4-BE49-F238E27FC236}">
                <a16:creationId xmlns="" xmlns:a16="http://schemas.microsoft.com/office/drawing/2014/main" id="{283A5FB1-04A1-4893-AF57-9B270AA9E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1" y="151581"/>
            <a:ext cx="1032793" cy="1429834"/>
          </a:xfrm>
          <a:prstGeom prst="rect">
            <a:avLst/>
          </a:prstGeom>
        </p:spPr>
      </p:pic>
    </p:spTree>
    <p:extLst>
      <p:ext uri="{BB962C8B-B14F-4D97-AF65-F5344CB8AC3E}">
        <p14:creationId xmlns:p14="http://schemas.microsoft.com/office/powerpoint/2010/main" val="12755604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gray">
          <a:xfrm>
            <a:off x="1421409" y="1340198"/>
            <a:ext cx="1948954" cy="1597025"/>
          </a:xfrm>
          <a:prstGeom prst="rect">
            <a:avLst/>
          </a:prstGeom>
          <a:noFill/>
          <a:ln w="9525" algn="ctr">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gray">
          <a:xfrm>
            <a:off x="6261629" y="5148266"/>
            <a:ext cx="1948954" cy="1597025"/>
          </a:xfrm>
          <a:prstGeom prst="rect">
            <a:avLst/>
          </a:prstGeom>
          <a:noFill/>
          <a:ln w="9525" algn="ctr">
            <a:noFill/>
            <a:miter lim="800000"/>
            <a:headEnd/>
            <a:tailEnd/>
          </a:ln>
        </p:spPr>
      </p:pic>
      <p:pic>
        <p:nvPicPr>
          <p:cNvPr id="2053" name="Picture 2"/>
          <p:cNvPicPr>
            <a:picLocks noChangeAspect="1" noChangeArrowheads="1"/>
          </p:cNvPicPr>
          <p:nvPr/>
        </p:nvPicPr>
        <p:blipFill>
          <a:blip r:embed="rId4" cstate="print"/>
          <a:srcRect/>
          <a:stretch>
            <a:fillRect/>
          </a:stretch>
        </p:blipFill>
        <p:spPr bwMode="auto">
          <a:xfrm>
            <a:off x="1435596" y="5153025"/>
            <a:ext cx="1938635" cy="1587500"/>
          </a:xfrm>
          <a:prstGeom prst="rect">
            <a:avLst/>
          </a:prstGeom>
          <a:noFill/>
          <a:ln w="9525">
            <a:noFill/>
            <a:miter lim="800000"/>
            <a:headEnd/>
            <a:tailEnd/>
          </a:ln>
        </p:spPr>
      </p:pic>
      <p:pic>
        <p:nvPicPr>
          <p:cNvPr id="2054" name="Picture 3"/>
          <p:cNvPicPr>
            <a:picLocks noChangeAspect="1" noChangeArrowheads="1"/>
          </p:cNvPicPr>
          <p:nvPr/>
        </p:nvPicPr>
        <p:blipFill>
          <a:blip r:embed="rId5" cstate="print"/>
          <a:srcRect/>
          <a:stretch>
            <a:fillRect/>
          </a:stretch>
        </p:blipFill>
        <p:spPr bwMode="auto">
          <a:xfrm>
            <a:off x="1421410" y="3243267"/>
            <a:ext cx="1974751" cy="1616075"/>
          </a:xfrm>
          <a:prstGeom prst="rect">
            <a:avLst/>
          </a:prstGeom>
          <a:noFill/>
          <a:ln w="9525">
            <a:noFill/>
            <a:miter lim="800000"/>
            <a:headEnd/>
            <a:tailEnd/>
          </a:ln>
        </p:spPr>
      </p:pic>
      <p:sp>
        <p:nvSpPr>
          <p:cNvPr id="2055" name="Rectangle 10"/>
          <p:cNvSpPr txBox="1">
            <a:spLocks/>
          </p:cNvSpPr>
          <p:nvPr/>
        </p:nvSpPr>
        <p:spPr bwMode="auto">
          <a:xfrm>
            <a:off x="1883173" y="144467"/>
            <a:ext cx="6669782" cy="1044575"/>
          </a:xfrm>
          <a:prstGeom prst="rect">
            <a:avLst/>
          </a:prstGeom>
          <a:solidFill>
            <a:srgbClr val="FFC000"/>
          </a:solidFill>
          <a:ln w="9525" algn="ctr">
            <a:noFill/>
            <a:miter lim="800000"/>
            <a:headEnd/>
            <a:tailEnd/>
          </a:ln>
          <a:effectLst/>
        </p:spPr>
        <p:txBody>
          <a:bodyPr tIns="0" rIns="0" bIns="0" anchor="b"/>
          <a:lstStyle/>
          <a:p>
            <a:pPr algn="ctr" fontAlgn="base">
              <a:lnSpc>
                <a:spcPct val="105000"/>
              </a:lnSpc>
              <a:spcBef>
                <a:spcPct val="0"/>
              </a:spcBef>
              <a:spcAft>
                <a:spcPct val="0"/>
              </a:spcAft>
            </a:pPr>
            <a:endParaRPr lang="uk-UA" altLang="ru-RU" sz="2200" b="1" dirty="0">
              <a:solidFill>
                <a:srgbClr val="FFFF00"/>
              </a:solidFill>
              <a:latin typeface="Arial" charset="0"/>
            </a:endParaRPr>
          </a:p>
          <a:p>
            <a:pPr algn="ctr" fontAlgn="base">
              <a:lnSpc>
                <a:spcPct val="105000"/>
              </a:lnSpc>
              <a:spcBef>
                <a:spcPct val="0"/>
              </a:spcBef>
              <a:spcAft>
                <a:spcPct val="0"/>
              </a:spcAft>
            </a:pPr>
            <a:endParaRPr lang="uk-UA" altLang="ru-RU" sz="2200" b="1" dirty="0">
              <a:solidFill>
                <a:srgbClr val="FFFF00"/>
              </a:solidFill>
              <a:latin typeface="Arial" charset="0"/>
            </a:endParaRPr>
          </a:p>
          <a:p>
            <a:pPr algn="ctr" fontAlgn="base">
              <a:lnSpc>
                <a:spcPct val="105000"/>
              </a:lnSpc>
              <a:spcBef>
                <a:spcPct val="0"/>
              </a:spcBef>
              <a:spcAft>
                <a:spcPct val="0"/>
              </a:spcAft>
            </a:pPr>
            <a:endParaRPr lang="uk-UA" altLang="ru-RU" sz="2200" b="1" dirty="0">
              <a:solidFill>
                <a:srgbClr val="FFFF00"/>
              </a:solidFill>
              <a:latin typeface="Arial" charset="0"/>
            </a:endParaRPr>
          </a:p>
          <a:p>
            <a:pPr algn="ctr" fontAlgn="base">
              <a:lnSpc>
                <a:spcPct val="105000"/>
              </a:lnSpc>
              <a:spcBef>
                <a:spcPct val="0"/>
              </a:spcBef>
              <a:spcAft>
                <a:spcPct val="0"/>
              </a:spcAft>
            </a:pPr>
            <a:endParaRPr lang="uk-UA" altLang="ru-RU" sz="2200" b="1" dirty="0">
              <a:solidFill>
                <a:srgbClr val="FFFF00"/>
              </a:solidFill>
              <a:latin typeface="Arial" charset="0"/>
            </a:endParaRPr>
          </a:p>
          <a:p>
            <a:pPr algn="ctr" fontAlgn="base">
              <a:lnSpc>
                <a:spcPct val="105000"/>
              </a:lnSpc>
              <a:spcBef>
                <a:spcPct val="0"/>
              </a:spcBef>
              <a:spcAft>
                <a:spcPct val="0"/>
              </a:spcAft>
            </a:pPr>
            <a:endParaRPr lang="uk-UA" altLang="ru-RU" sz="2200" b="1" dirty="0">
              <a:solidFill>
                <a:srgbClr val="FFFF00"/>
              </a:solidFill>
              <a:latin typeface="Arial" charset="0"/>
            </a:endParaRPr>
          </a:p>
          <a:p>
            <a:pPr algn="ctr" fontAlgn="base">
              <a:lnSpc>
                <a:spcPct val="105000"/>
              </a:lnSpc>
              <a:spcBef>
                <a:spcPct val="0"/>
              </a:spcBef>
              <a:spcAft>
                <a:spcPct val="0"/>
              </a:spcAft>
            </a:pPr>
            <a:endParaRPr lang="uk-UA" altLang="ru-RU" sz="2200" b="1" dirty="0">
              <a:solidFill>
                <a:srgbClr val="FFFF00"/>
              </a:solidFill>
              <a:latin typeface="Arial" charset="0"/>
            </a:endParaRPr>
          </a:p>
          <a:p>
            <a:pPr algn="ctr" fontAlgn="base">
              <a:lnSpc>
                <a:spcPct val="105000"/>
              </a:lnSpc>
              <a:spcBef>
                <a:spcPct val="0"/>
              </a:spcBef>
              <a:spcAft>
                <a:spcPct val="0"/>
              </a:spcAft>
            </a:pPr>
            <a:r>
              <a:rPr lang="uk-UA" altLang="ru-RU" sz="2200" b="1" dirty="0">
                <a:solidFill>
                  <a:srgbClr val="000000"/>
                </a:solidFill>
                <a:latin typeface="Arial" charset="0"/>
              </a:rPr>
              <a:t>Спільно з кафедрою культурології, кафедрою фізичного виховання та військової підготовки проводяться такі виховні та спортивні заходи:</a:t>
            </a:r>
          </a:p>
        </p:txBody>
      </p:sp>
      <p:pic>
        <p:nvPicPr>
          <p:cNvPr id="2056" name="Рисунок 9"/>
          <p:cNvPicPr>
            <a:picLocks noChangeAspect="1"/>
          </p:cNvPicPr>
          <p:nvPr/>
        </p:nvPicPr>
        <p:blipFill>
          <a:blip r:embed="rId6" cstate="print"/>
          <a:srcRect/>
          <a:stretch>
            <a:fillRect/>
          </a:stretch>
        </p:blipFill>
        <p:spPr bwMode="auto">
          <a:xfrm>
            <a:off x="9127518" y="144467"/>
            <a:ext cx="585589" cy="960437"/>
          </a:xfrm>
          <a:prstGeom prst="rect">
            <a:avLst/>
          </a:prstGeom>
          <a:noFill/>
          <a:ln w="9525">
            <a:noFill/>
            <a:miter lim="800000"/>
            <a:headEnd/>
            <a:tailEnd/>
          </a:ln>
        </p:spPr>
      </p:pic>
      <p:sp>
        <p:nvSpPr>
          <p:cNvPr id="2" name="Прямоугольник 1"/>
          <p:cNvSpPr/>
          <p:nvPr/>
        </p:nvSpPr>
        <p:spPr>
          <a:xfrm>
            <a:off x="3525143" y="2786066"/>
            <a:ext cx="2732615" cy="3416320"/>
          </a:xfrm>
          <a:prstGeom prst="rect">
            <a:avLst/>
          </a:prstGeom>
        </p:spPr>
        <p:txBody>
          <a:bodyPr wrap="square">
            <a:spAutoFit/>
          </a:bodyPr>
          <a:lstStyle/>
          <a:p>
            <a:pPr fontAlgn="base">
              <a:spcBef>
                <a:spcPct val="0"/>
              </a:spcBef>
              <a:spcAft>
                <a:spcPct val="0"/>
              </a:spcAft>
              <a:buClr>
                <a:srgbClr val="CEB966"/>
              </a:buClr>
              <a:defRPr/>
            </a:pPr>
            <a:r>
              <a:rPr lang="uk-UA" b="1" i="1" dirty="0">
                <a:solidFill>
                  <a:srgbClr val="000000"/>
                </a:solidFill>
                <a:effectLst>
                  <a:outerShdw blurRad="38100" dist="38100" dir="2700000" algn="tl">
                    <a:srgbClr val="000000"/>
                  </a:outerShdw>
                </a:effectLst>
                <a:latin typeface="Arial" charset="0"/>
                <a:cs typeface="Arial" panose="020B0604020202020204" pitchFamily="34" charset="0"/>
              </a:rPr>
              <a:t>Краса </a:t>
            </a:r>
            <a:r>
              <a:rPr lang="uk-UA" b="1" i="1" dirty="0" err="1">
                <a:solidFill>
                  <a:srgbClr val="000000"/>
                </a:solidFill>
                <a:effectLst>
                  <a:outerShdw blurRad="38100" dist="38100" dir="2700000" algn="tl">
                    <a:srgbClr val="000000"/>
                  </a:outerShdw>
                </a:effectLst>
                <a:latin typeface="Arial" charset="0"/>
                <a:cs typeface="Arial" panose="020B0604020202020204" pitchFamily="34" charset="0"/>
              </a:rPr>
              <a:t>НУБіП</a:t>
            </a:r>
            <a:r>
              <a:rPr lang="uk-UA" b="1" i="1" dirty="0">
                <a:solidFill>
                  <a:srgbClr val="000000"/>
                </a:solidFill>
                <a:effectLst>
                  <a:outerShdw blurRad="38100" dist="38100" dir="2700000" algn="tl">
                    <a:srgbClr val="000000"/>
                  </a:outerShdw>
                </a:effectLst>
                <a:latin typeface="Arial" charset="0"/>
                <a:cs typeface="Arial" panose="020B0604020202020204" pitchFamily="34" charset="0"/>
              </a:rPr>
              <a:t> України</a:t>
            </a:r>
          </a:p>
          <a:p>
            <a:pPr fontAlgn="base">
              <a:spcBef>
                <a:spcPct val="0"/>
              </a:spcBef>
              <a:spcAft>
                <a:spcPct val="0"/>
              </a:spcAft>
              <a:buClr>
                <a:srgbClr val="CEB966"/>
              </a:buClr>
              <a:defRPr/>
            </a:pPr>
            <a:r>
              <a:rPr lang="uk-UA" b="1" i="1" dirty="0">
                <a:solidFill>
                  <a:srgbClr val="000000"/>
                </a:solidFill>
                <a:effectLst>
                  <a:outerShdw blurRad="38100" dist="38100" dir="2700000" algn="tl">
                    <a:srgbClr val="000000"/>
                  </a:outerShdw>
                </a:effectLst>
                <a:latin typeface="Arial" charset="0"/>
                <a:cs typeface="Arial" panose="020B0604020202020204" pitchFamily="34" charset="0"/>
              </a:rPr>
              <a:t>День університету </a:t>
            </a:r>
          </a:p>
          <a:p>
            <a:pPr fontAlgn="base">
              <a:spcBef>
                <a:spcPct val="0"/>
              </a:spcBef>
              <a:spcAft>
                <a:spcPct val="0"/>
              </a:spcAft>
              <a:buClr>
                <a:srgbClr val="CEB966"/>
              </a:buClr>
              <a:defRPr/>
            </a:pPr>
            <a:r>
              <a:rPr lang="uk-UA" altLang="ru-RU" b="1" i="1" dirty="0">
                <a:solidFill>
                  <a:srgbClr val="000000"/>
                </a:solidFill>
                <a:effectLst>
                  <a:outerShdw blurRad="38100" dist="38100" dir="2700000" algn="tl">
                    <a:srgbClr val="000000"/>
                  </a:outerShdw>
                </a:effectLst>
                <a:latin typeface="Arial" charset="0"/>
                <a:cs typeface="Arial" panose="020B0604020202020204" pitchFamily="34" charset="0"/>
              </a:rPr>
              <a:t>День знань</a:t>
            </a:r>
          </a:p>
          <a:p>
            <a:pPr fontAlgn="base">
              <a:spcBef>
                <a:spcPct val="0"/>
              </a:spcBef>
              <a:spcAft>
                <a:spcPct val="0"/>
              </a:spcAft>
              <a:buClr>
                <a:srgbClr val="CEB966"/>
              </a:buClr>
              <a:defRPr/>
            </a:pPr>
            <a:r>
              <a:rPr lang="uk-UA" altLang="ru-RU" b="1" i="1" dirty="0">
                <a:solidFill>
                  <a:srgbClr val="000000"/>
                </a:solidFill>
                <a:effectLst>
                  <a:outerShdw blurRad="38100" dist="38100" dir="2700000" algn="tl">
                    <a:srgbClr val="000000"/>
                  </a:outerShdw>
                </a:effectLst>
                <a:latin typeface="Arial" charset="0"/>
                <a:cs typeface="Arial" panose="020B0604020202020204" pitchFamily="34" charset="0"/>
              </a:rPr>
              <a:t>Пісенні баталії</a:t>
            </a:r>
          </a:p>
          <a:p>
            <a:pPr fontAlgn="base">
              <a:spcBef>
                <a:spcPct val="0"/>
              </a:spcBef>
              <a:spcAft>
                <a:spcPct val="0"/>
              </a:spcAft>
              <a:buClr>
                <a:srgbClr val="CEB966"/>
              </a:buClr>
              <a:defRPr/>
            </a:pPr>
            <a:r>
              <a:rPr lang="uk-UA" altLang="ru-RU" b="1" i="1" dirty="0">
                <a:solidFill>
                  <a:srgbClr val="000000"/>
                </a:solidFill>
                <a:effectLst>
                  <a:outerShdw blurRad="38100" dist="38100" dir="2700000" algn="tl">
                    <a:srgbClr val="000000"/>
                  </a:outerShdw>
                </a:effectLst>
                <a:latin typeface="Arial" charset="0"/>
                <a:cs typeface="Arial" panose="020B0604020202020204" pitchFamily="34" charset="0"/>
              </a:rPr>
              <a:t>КВН</a:t>
            </a:r>
          </a:p>
          <a:p>
            <a:pPr fontAlgn="base">
              <a:spcBef>
                <a:spcPct val="0"/>
              </a:spcBef>
              <a:spcAft>
                <a:spcPct val="0"/>
              </a:spcAft>
              <a:buClr>
                <a:srgbClr val="CEB966"/>
              </a:buClr>
              <a:defRPr/>
            </a:pPr>
            <a:r>
              <a:rPr lang="uk-UA" altLang="ru-RU" b="1" i="1" dirty="0">
                <a:solidFill>
                  <a:srgbClr val="000000"/>
                </a:solidFill>
                <a:effectLst>
                  <a:outerShdw blurRad="38100" dist="38100" dir="2700000" algn="tl">
                    <a:srgbClr val="000000"/>
                  </a:outerShdw>
                </a:effectLst>
                <a:latin typeface="Arial" charset="0"/>
                <a:cs typeface="Arial" panose="020B0604020202020204" pitchFamily="34" charset="0"/>
              </a:rPr>
              <a:t>День студента</a:t>
            </a:r>
          </a:p>
          <a:p>
            <a:pPr fontAlgn="base">
              <a:spcBef>
                <a:spcPct val="0"/>
              </a:spcBef>
              <a:spcAft>
                <a:spcPct val="0"/>
              </a:spcAft>
              <a:buClr>
                <a:srgbClr val="CEB966"/>
              </a:buClr>
              <a:defRPr/>
            </a:pPr>
            <a:r>
              <a:rPr lang="uk-UA" altLang="ru-RU" b="1" i="1" dirty="0">
                <a:solidFill>
                  <a:srgbClr val="000000"/>
                </a:solidFill>
                <a:effectLst>
                  <a:outerShdw blurRad="38100" dist="38100" dir="2700000" algn="tl">
                    <a:srgbClr val="000000"/>
                  </a:outerShdw>
                </a:effectLst>
                <a:latin typeface="Arial" charset="0"/>
                <a:cs typeface="Arial" panose="020B0604020202020204" pitchFamily="34" charset="0"/>
              </a:rPr>
              <a:t>Інтелектуальний конкурс</a:t>
            </a:r>
          </a:p>
          <a:p>
            <a:pPr fontAlgn="base">
              <a:spcBef>
                <a:spcPct val="0"/>
              </a:spcBef>
              <a:spcAft>
                <a:spcPct val="0"/>
              </a:spcAft>
              <a:buClr>
                <a:srgbClr val="CEB966"/>
              </a:buClr>
              <a:defRPr/>
            </a:pPr>
            <a:r>
              <a:rPr lang="uk-UA" b="1" i="1" dirty="0">
                <a:solidFill>
                  <a:srgbClr val="000000"/>
                </a:solidFill>
                <a:effectLst>
                  <a:outerShdw blurRad="38100" dist="38100" dir="2700000" algn="tl">
                    <a:srgbClr val="000000"/>
                  </a:outerShdw>
                </a:effectLst>
                <a:latin typeface="Arial" charset="0"/>
                <a:cs typeface="Arial" panose="020B0604020202020204" pitchFamily="34" charset="0"/>
              </a:rPr>
              <a:t>Патріот </a:t>
            </a:r>
            <a:r>
              <a:rPr lang="uk-UA" b="1" i="1" dirty="0" err="1">
                <a:solidFill>
                  <a:srgbClr val="000000"/>
                </a:solidFill>
                <a:effectLst>
                  <a:outerShdw blurRad="38100" dist="38100" dir="2700000" algn="tl">
                    <a:srgbClr val="000000"/>
                  </a:outerShdw>
                </a:effectLst>
                <a:latin typeface="Arial" charset="0"/>
                <a:cs typeface="Arial" panose="020B0604020202020204" pitchFamily="34" charset="0"/>
              </a:rPr>
              <a:t>НУБіП</a:t>
            </a:r>
            <a:r>
              <a:rPr lang="uk-UA" b="1" i="1" dirty="0">
                <a:solidFill>
                  <a:srgbClr val="000000"/>
                </a:solidFill>
                <a:effectLst>
                  <a:outerShdw blurRad="38100" dist="38100" dir="2700000" algn="tl">
                    <a:srgbClr val="000000"/>
                  </a:outerShdw>
                </a:effectLst>
                <a:latin typeface="Arial" charset="0"/>
                <a:cs typeface="Arial" panose="020B0604020202020204" pitchFamily="34" charset="0"/>
              </a:rPr>
              <a:t> України</a:t>
            </a:r>
          </a:p>
          <a:p>
            <a:pPr fontAlgn="base">
              <a:spcBef>
                <a:spcPct val="0"/>
              </a:spcBef>
              <a:spcAft>
                <a:spcPct val="0"/>
              </a:spcAft>
              <a:buClr>
                <a:srgbClr val="CEB966"/>
              </a:buClr>
              <a:defRPr/>
            </a:pPr>
            <a:r>
              <a:rPr lang="uk-UA" altLang="ru-RU" b="1" i="1" dirty="0">
                <a:solidFill>
                  <a:srgbClr val="000000"/>
                </a:solidFill>
                <a:effectLst>
                  <a:outerShdw blurRad="38100" dist="38100" dir="2700000" algn="tl">
                    <a:srgbClr val="000000"/>
                  </a:outerShdw>
                </a:effectLst>
                <a:latin typeface="Arial" charset="0"/>
                <a:cs typeface="Arial" panose="020B0604020202020204" pitchFamily="34" charset="0"/>
              </a:rPr>
              <a:t>Вечір спортивної слави</a:t>
            </a:r>
          </a:p>
        </p:txBody>
      </p:sp>
      <p:pic>
        <p:nvPicPr>
          <p:cNvPr id="2060" name="Picture 7"/>
          <p:cNvPicPr>
            <a:picLocks noChangeAspect="1" noChangeArrowheads="1"/>
          </p:cNvPicPr>
          <p:nvPr/>
        </p:nvPicPr>
        <p:blipFill>
          <a:blip r:embed="rId7" cstate="print"/>
          <a:srcRect/>
          <a:stretch>
            <a:fillRect/>
          </a:stretch>
        </p:blipFill>
        <p:spPr bwMode="gray">
          <a:xfrm>
            <a:off x="3906516" y="5354641"/>
            <a:ext cx="1832868" cy="1503363"/>
          </a:xfrm>
          <a:prstGeom prst="rect">
            <a:avLst/>
          </a:prstGeom>
          <a:noFill/>
          <a:ln w="9525" algn="ctr">
            <a:noFill/>
            <a:miter lim="800000"/>
            <a:headEnd/>
            <a:tailEnd/>
          </a:ln>
        </p:spPr>
      </p:pic>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2223" y="1296542"/>
            <a:ext cx="2369872" cy="1640681"/>
          </a:xfrm>
          <a:prstGeom prst="rect">
            <a:avLst/>
          </a:prstGeom>
        </p:spPr>
      </p:pic>
      <p:pic>
        <p:nvPicPr>
          <p:cNvPr id="28674" name="Picture 2" descr="https://nubip.edu.ua/sites/default/files/u279/foto_na_sayt_socpedagogika_0.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1676" y="1296538"/>
            <a:ext cx="1859955" cy="152230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0687" y="3014559"/>
            <a:ext cx="2496459" cy="2044526"/>
          </a:xfrm>
          <a:prstGeom prst="rect">
            <a:avLst/>
          </a:prstGeom>
        </p:spPr>
      </p:pic>
      <p:pic>
        <p:nvPicPr>
          <p:cNvPr id="13" name="Рисунок 12">
            <a:extLst>
              <a:ext uri="{FF2B5EF4-FFF2-40B4-BE49-F238E27FC236}">
                <a16:creationId xmlns="" xmlns:a16="http://schemas.microsoft.com/office/drawing/2014/main" id="{283A5FB1-04A1-4893-AF57-9B270AA9EA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61" y="151581"/>
            <a:ext cx="1032793" cy="1429834"/>
          </a:xfrm>
          <a:prstGeom prst="rect">
            <a:avLst/>
          </a:prstGeom>
        </p:spPr>
      </p:pic>
    </p:spTree>
    <p:extLst>
      <p:ext uri="{BB962C8B-B14F-4D97-AF65-F5344CB8AC3E}">
        <p14:creationId xmlns:p14="http://schemas.microsoft.com/office/powerpoint/2010/main" val="9672477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18" descr="C:\Users\кафедра\Desktop\стенди нові\СТЕНД культурологія новий\Творчі колективи\Чарівність\DSC_66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0046" y="3623698"/>
            <a:ext cx="2712582" cy="243297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2071" name="Picture 23" descr="C:\Users\кафедра\Desktop\стенди нові\СТЕНД культурологія новий\Творчі колективи\Академічний хор\DSC_7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63" y="3876044"/>
            <a:ext cx="2545569" cy="2180631"/>
          </a:xfrm>
          <a:prstGeom prst="rect">
            <a:avLst/>
          </a:prstGeom>
          <a:ln>
            <a:noFill/>
          </a:ln>
          <a:effectLst>
            <a:outerShdw blurRad="190500" algn="tl" rotWithShape="0">
              <a:srgbClr val="000000">
                <a:alpha val="70000"/>
              </a:srgbClr>
            </a:outerShdw>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2069" name="Picture 21" descr="C:\Users\кафедра\Desktop\стенди нові\СТЕНД культурологія новий\Творчі колективи\Октава_Амеро\qknwpVc8Zo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0271" y="1029504"/>
            <a:ext cx="1912131" cy="1719787"/>
          </a:xfrm>
          <a:prstGeom prst="rect">
            <a:avLst/>
          </a:prstGeom>
          <a:ln>
            <a:noFill/>
          </a:ln>
          <a:effectLst>
            <a:outerShdw blurRad="190500" algn="tl" rotWithShape="0">
              <a:srgbClr val="000000">
                <a:alpha val="70000"/>
              </a:srgbClr>
            </a:outerShdw>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3080" name="Заголовок 1"/>
          <p:cNvSpPr>
            <a:spLocks noGrp="1"/>
          </p:cNvSpPr>
          <p:nvPr>
            <p:ph type="title" idx="4294967295"/>
          </p:nvPr>
        </p:nvSpPr>
        <p:spPr>
          <a:xfrm>
            <a:off x="2201348" y="98757"/>
            <a:ext cx="6561652" cy="436562"/>
          </a:xfrm>
          <a:solidFill>
            <a:srgbClr val="FFC000"/>
          </a:solidFill>
        </p:spPr>
        <p:txBody>
          <a:bodyPr vert="horz" tIns="0" rIns="0" bIns="0" anchor="b">
            <a:normAutofit fontScale="90000"/>
            <a:scene3d>
              <a:camera prst="orthographicFront"/>
              <a:lightRig rig="soft" dir="t">
                <a:rot lat="0" lon="0" rev="16800000"/>
              </a:lightRig>
            </a:scene3d>
            <a:sp3d prstMaterial="softEdge">
              <a:bevelT w="38100" h="38100"/>
            </a:sp3d>
          </a:bodyPr>
          <a:lstStyle/>
          <a:p>
            <a:pPr algn="l" eaLnBrk="1" hangingPunct="1">
              <a:lnSpc>
                <a:spcPct val="105000"/>
              </a:lnSpc>
            </a:pPr>
            <a:r>
              <a:rPr lang="uk-UA" altLang="ru-RU" sz="2800" b="1" dirty="0">
                <a:cs typeface="Arial" charset="0"/>
              </a:rPr>
              <a:t>Творчі колективи Університету</a:t>
            </a:r>
          </a:p>
        </p:txBody>
      </p:sp>
      <p:sp>
        <p:nvSpPr>
          <p:cNvPr id="3081" name="TextBox 23"/>
          <p:cNvSpPr txBox="1">
            <a:spLocks noChangeArrowheads="1"/>
          </p:cNvSpPr>
          <p:nvPr/>
        </p:nvSpPr>
        <p:spPr bwMode="auto">
          <a:xfrm>
            <a:off x="3264718" y="2749291"/>
            <a:ext cx="4095254" cy="4016484"/>
          </a:xfrm>
          <a:prstGeom prst="rect">
            <a:avLst/>
          </a:prstGeom>
          <a:solidFill>
            <a:srgbClr val="CCFFFF"/>
          </a:solidFill>
          <a:ln w="9525">
            <a:noFill/>
            <a:miter lim="800000"/>
            <a:headEnd/>
            <a:tailEnd/>
          </a:ln>
        </p:spPr>
        <p:txBody>
          <a:bodyPr>
            <a:spAutoFit/>
          </a:bodyPr>
          <a:lstStyle/>
          <a:p>
            <a:pPr fontAlgn="base">
              <a:lnSpc>
                <a:spcPts val="1800"/>
              </a:lnSpc>
              <a:spcBef>
                <a:spcPct val="0"/>
              </a:spcBef>
              <a:spcAft>
                <a:spcPct val="0"/>
              </a:spcAft>
            </a:pPr>
            <a:r>
              <a:rPr lang="uk-UA" altLang="ru-RU" sz="1400" b="1" dirty="0">
                <a:solidFill>
                  <a:srgbClr val="0000CC"/>
                </a:solidFill>
                <a:latin typeface="Arial" charset="0"/>
              </a:rPr>
              <a:t>- Народний ансамбль пісні і  танцю «Колос» </a:t>
            </a:r>
          </a:p>
          <a:p>
            <a:pPr fontAlgn="base">
              <a:lnSpc>
                <a:spcPts val="1800"/>
              </a:lnSpc>
              <a:spcBef>
                <a:spcPct val="0"/>
              </a:spcBef>
              <a:spcAft>
                <a:spcPct val="0"/>
              </a:spcAft>
            </a:pPr>
            <a:r>
              <a:rPr lang="uk-UA" altLang="ru-RU" sz="1400" b="1" dirty="0">
                <a:solidFill>
                  <a:srgbClr val="0000CC"/>
                </a:solidFill>
                <a:latin typeface="Arial" charset="0"/>
              </a:rPr>
              <a:t>   ім. С. </a:t>
            </a:r>
            <a:r>
              <a:rPr lang="uk-UA" altLang="ru-RU" sz="1400" b="1" dirty="0" err="1">
                <a:solidFill>
                  <a:srgbClr val="0000CC"/>
                </a:solidFill>
                <a:latin typeface="Arial" charset="0"/>
              </a:rPr>
              <a:t>Семеновського</a:t>
            </a:r>
            <a:r>
              <a:rPr lang="uk-UA" altLang="ru-RU" sz="1400" b="1" dirty="0">
                <a:solidFill>
                  <a:srgbClr val="0000CC"/>
                </a:solidFill>
                <a:latin typeface="Arial" charset="0"/>
              </a:rPr>
              <a:t> (хорова група, балетна</a:t>
            </a:r>
          </a:p>
          <a:p>
            <a:pPr fontAlgn="base">
              <a:lnSpc>
                <a:spcPts val="1800"/>
              </a:lnSpc>
              <a:spcBef>
                <a:spcPct val="0"/>
              </a:spcBef>
              <a:spcAft>
                <a:spcPct val="0"/>
              </a:spcAft>
            </a:pPr>
            <a:r>
              <a:rPr lang="uk-UA" altLang="ru-RU" sz="1400" b="1" dirty="0">
                <a:solidFill>
                  <a:srgbClr val="0000CC"/>
                </a:solidFill>
                <a:latin typeface="Arial" charset="0"/>
              </a:rPr>
              <a:t>   група);</a:t>
            </a:r>
          </a:p>
          <a:p>
            <a:pPr fontAlgn="base">
              <a:lnSpc>
                <a:spcPts val="1800"/>
              </a:lnSpc>
              <a:spcBef>
                <a:spcPct val="0"/>
              </a:spcBef>
              <a:spcAft>
                <a:spcPct val="0"/>
              </a:spcAft>
            </a:pPr>
            <a:r>
              <a:rPr lang="uk-UA" altLang="ru-RU" sz="1400" b="1" dirty="0">
                <a:solidFill>
                  <a:srgbClr val="0000CC"/>
                </a:solidFill>
                <a:latin typeface="Arial" charset="0"/>
              </a:rPr>
              <a:t>- Народний театр «Березіль»;</a:t>
            </a:r>
          </a:p>
          <a:p>
            <a:pPr fontAlgn="base">
              <a:lnSpc>
                <a:spcPts val="1800"/>
              </a:lnSpc>
              <a:spcBef>
                <a:spcPct val="0"/>
              </a:spcBef>
              <a:spcAft>
                <a:spcPct val="0"/>
              </a:spcAft>
            </a:pPr>
            <a:r>
              <a:rPr lang="uk-UA" altLang="ru-RU" sz="1400" b="1" dirty="0">
                <a:solidFill>
                  <a:srgbClr val="0000CC"/>
                </a:solidFill>
                <a:latin typeface="Arial" charset="0"/>
              </a:rPr>
              <a:t>- Академічний хор;</a:t>
            </a:r>
          </a:p>
          <a:p>
            <a:pPr fontAlgn="base">
              <a:lnSpc>
                <a:spcPts val="1800"/>
              </a:lnSpc>
              <a:spcBef>
                <a:spcPct val="0"/>
              </a:spcBef>
              <a:spcAft>
                <a:spcPct val="0"/>
              </a:spcAft>
            </a:pPr>
            <a:r>
              <a:rPr lang="uk-UA" altLang="ru-RU" sz="1400" b="1" dirty="0">
                <a:solidFill>
                  <a:srgbClr val="0000CC"/>
                </a:solidFill>
                <a:latin typeface="Arial" charset="0"/>
              </a:rPr>
              <a:t>- Студія академічного сольного співу;</a:t>
            </a:r>
          </a:p>
          <a:p>
            <a:pPr fontAlgn="base">
              <a:lnSpc>
                <a:spcPts val="1800"/>
              </a:lnSpc>
              <a:spcBef>
                <a:spcPct val="0"/>
              </a:spcBef>
              <a:spcAft>
                <a:spcPct val="0"/>
              </a:spcAft>
            </a:pPr>
            <a:r>
              <a:rPr lang="uk-UA" altLang="ru-RU" sz="1400" b="1" dirty="0">
                <a:solidFill>
                  <a:srgbClr val="0000CC"/>
                </a:solidFill>
                <a:latin typeface="Arial" charset="0"/>
              </a:rPr>
              <a:t>- Вокально-інструментальний ансамбль «Отава»;</a:t>
            </a:r>
          </a:p>
          <a:p>
            <a:pPr fontAlgn="base">
              <a:lnSpc>
                <a:spcPts val="1800"/>
              </a:lnSpc>
              <a:spcBef>
                <a:spcPct val="0"/>
              </a:spcBef>
              <a:spcAft>
                <a:spcPct val="0"/>
              </a:spcAft>
            </a:pPr>
            <a:r>
              <a:rPr lang="uk-UA" altLang="ru-RU" sz="1400" b="1" dirty="0">
                <a:solidFill>
                  <a:srgbClr val="0000CC"/>
                </a:solidFill>
                <a:latin typeface="Arial" charset="0"/>
              </a:rPr>
              <a:t>- Чоловічий вокальний ансамбль «</a:t>
            </a:r>
            <a:r>
              <a:rPr lang="uk-UA" altLang="ru-RU" sz="1400" b="1" dirty="0" err="1">
                <a:solidFill>
                  <a:srgbClr val="0000CC"/>
                </a:solidFill>
                <a:latin typeface="Arial" charset="0"/>
              </a:rPr>
              <a:t>Амеро</a:t>
            </a:r>
            <a:r>
              <a:rPr lang="uk-UA" altLang="ru-RU" sz="1400" b="1" dirty="0">
                <a:solidFill>
                  <a:srgbClr val="0000CC"/>
                </a:solidFill>
                <a:latin typeface="Arial" charset="0"/>
              </a:rPr>
              <a:t>»;</a:t>
            </a:r>
          </a:p>
          <a:p>
            <a:pPr fontAlgn="base">
              <a:lnSpc>
                <a:spcPts val="1800"/>
              </a:lnSpc>
              <a:spcBef>
                <a:spcPct val="0"/>
              </a:spcBef>
              <a:spcAft>
                <a:spcPct val="0"/>
              </a:spcAft>
            </a:pPr>
            <a:r>
              <a:rPr lang="uk-UA" altLang="ru-RU" sz="1400" b="1" dirty="0">
                <a:solidFill>
                  <a:srgbClr val="0000CC"/>
                </a:solidFill>
                <a:latin typeface="Arial" charset="0"/>
              </a:rPr>
              <a:t>- Жіночий вокальний ансамбль «Октава»;</a:t>
            </a:r>
          </a:p>
          <a:p>
            <a:pPr fontAlgn="base">
              <a:lnSpc>
                <a:spcPts val="1800"/>
              </a:lnSpc>
              <a:spcBef>
                <a:spcPct val="0"/>
              </a:spcBef>
              <a:spcAft>
                <a:spcPct val="0"/>
              </a:spcAft>
            </a:pPr>
            <a:r>
              <a:rPr lang="uk-UA" altLang="ru-RU" sz="1400" b="1" dirty="0">
                <a:solidFill>
                  <a:srgbClr val="0000CC"/>
                </a:solidFill>
                <a:latin typeface="Arial" charset="0"/>
              </a:rPr>
              <a:t>- Студії естрадного співу</a:t>
            </a:r>
            <a:r>
              <a:rPr lang="en-US" altLang="ru-RU" sz="1400" b="1" dirty="0">
                <a:solidFill>
                  <a:srgbClr val="0000CC"/>
                </a:solidFill>
                <a:latin typeface="Arial" charset="0"/>
              </a:rPr>
              <a:t>;</a:t>
            </a:r>
            <a:endParaRPr lang="uk-UA" altLang="ru-RU" sz="1400" b="1" dirty="0">
              <a:solidFill>
                <a:srgbClr val="0000CC"/>
              </a:solidFill>
              <a:latin typeface="Arial" charset="0"/>
            </a:endParaRPr>
          </a:p>
          <a:p>
            <a:pPr fontAlgn="base">
              <a:lnSpc>
                <a:spcPts val="1800"/>
              </a:lnSpc>
              <a:spcBef>
                <a:spcPct val="0"/>
              </a:spcBef>
              <a:spcAft>
                <a:spcPct val="0"/>
              </a:spcAft>
            </a:pPr>
            <a:r>
              <a:rPr lang="uk-UA" altLang="ru-RU" sz="1400" b="1" dirty="0">
                <a:solidFill>
                  <a:srgbClr val="0000CC"/>
                </a:solidFill>
                <a:latin typeface="Arial" charset="0"/>
              </a:rPr>
              <a:t>- Естрадно-духовий оркестр;</a:t>
            </a:r>
          </a:p>
          <a:p>
            <a:pPr fontAlgn="base">
              <a:lnSpc>
                <a:spcPts val="1800"/>
              </a:lnSpc>
              <a:spcBef>
                <a:spcPct val="0"/>
              </a:spcBef>
              <a:spcAft>
                <a:spcPct val="0"/>
              </a:spcAft>
            </a:pPr>
            <a:r>
              <a:rPr lang="uk-UA" altLang="ru-RU" sz="1400" b="1" dirty="0">
                <a:solidFill>
                  <a:srgbClr val="0000CC"/>
                </a:solidFill>
                <a:latin typeface="Arial" charset="0"/>
              </a:rPr>
              <a:t>- Хореографічний ансамбль «Дівоче сузір'я»;</a:t>
            </a:r>
          </a:p>
          <a:p>
            <a:pPr fontAlgn="base">
              <a:lnSpc>
                <a:spcPts val="1800"/>
              </a:lnSpc>
              <a:spcBef>
                <a:spcPct val="0"/>
              </a:spcBef>
              <a:spcAft>
                <a:spcPct val="0"/>
              </a:spcAft>
            </a:pPr>
            <a:r>
              <a:rPr lang="uk-UA" altLang="ru-RU" sz="1400" b="1" dirty="0">
                <a:solidFill>
                  <a:srgbClr val="0000CC"/>
                </a:solidFill>
                <a:latin typeface="Arial" charset="0"/>
              </a:rPr>
              <a:t>- Ансамбль бального танцю «Чарівність»</a:t>
            </a:r>
          </a:p>
          <a:p>
            <a:pPr fontAlgn="base">
              <a:lnSpc>
                <a:spcPts val="1800"/>
              </a:lnSpc>
              <a:spcBef>
                <a:spcPct val="0"/>
              </a:spcBef>
              <a:spcAft>
                <a:spcPct val="0"/>
              </a:spcAft>
            </a:pPr>
            <a:endParaRPr lang="uk-UA" altLang="ru-RU" sz="1400" b="1" dirty="0">
              <a:solidFill>
                <a:srgbClr val="0000CC"/>
              </a:solidFill>
              <a:latin typeface="Arial" charset="0"/>
            </a:endParaRPr>
          </a:p>
        </p:txBody>
      </p:sp>
      <p:pic>
        <p:nvPicPr>
          <p:cNvPr id="2075" name="Picture 27" descr="C:\Users\кафедра\Desktop\стенди нові\СТЕНД культурологія новий\Творчі колективи\Колос\EhKF5CzCjI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4199" y="946654"/>
            <a:ext cx="2182998" cy="163732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1027" name="Picture 3" descr="D:\До друку_,БУКЛЕТ_2014\Фото\DSC_0343.JPG"/>
          <p:cNvPicPr>
            <a:picLocks noChangeAspect="1" noChangeArrowheads="1"/>
          </p:cNvPicPr>
          <p:nvPr/>
        </p:nvPicPr>
        <p:blipFill>
          <a:blip r:embed="rId6" cstate="print"/>
          <a:srcRect/>
          <a:stretch>
            <a:fillRect/>
          </a:stretch>
        </p:blipFill>
        <p:spPr bwMode="auto">
          <a:xfrm>
            <a:off x="719149" y="1029507"/>
            <a:ext cx="2545569" cy="1999751"/>
          </a:xfrm>
          <a:prstGeom prst="rect">
            <a:avLst/>
          </a:prstGeom>
          <a:noFill/>
        </p:spPr>
      </p:pic>
      <p:pic>
        <p:nvPicPr>
          <p:cNvPr id="10" name="Рисунок 9">
            <a:extLst>
              <a:ext uri="{FF2B5EF4-FFF2-40B4-BE49-F238E27FC236}">
                <a16:creationId xmlns="" xmlns:a16="http://schemas.microsoft.com/office/drawing/2014/main" id="{283A5FB1-04A1-4893-AF57-9B270AA9EA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61" y="151581"/>
            <a:ext cx="726613" cy="1005948"/>
          </a:xfrm>
          <a:prstGeom prst="rect">
            <a:avLst/>
          </a:prstGeom>
        </p:spPr>
      </p:pic>
    </p:spTree>
    <p:extLst>
      <p:ext uri="{BB962C8B-B14F-4D97-AF65-F5344CB8AC3E}">
        <p14:creationId xmlns:p14="http://schemas.microsoft.com/office/powerpoint/2010/main" val="3984464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8275" y="273013"/>
            <a:ext cx="7360254" cy="830997"/>
          </a:xfrm>
          <a:prstGeom prst="rect">
            <a:avLst/>
          </a:prstGeom>
          <a:solidFill>
            <a:srgbClr val="FFC000"/>
          </a:solidFill>
        </p:spPr>
        <p:txBody>
          <a:bodyPr wrap="square">
            <a:spAutoFit/>
          </a:bodyPr>
          <a:lstStyle/>
          <a:p>
            <a:pPr algn="ctr" fontAlgn="base">
              <a:spcBef>
                <a:spcPct val="0"/>
              </a:spcBef>
              <a:spcAft>
                <a:spcPct val="0"/>
              </a:spcAft>
              <a:defRPr/>
            </a:pPr>
            <a:r>
              <a:rPr lang="uk-UA" sz="2400" b="1" dirty="0">
                <a:solidFill>
                  <a:srgbClr val="000000"/>
                </a:solidFill>
                <a:latin typeface="Arial" charset="0"/>
              </a:rPr>
              <a:t>Шаховий турнір під каштанами на Алеї слави «120 шахістів – 120-річчю університету»</a:t>
            </a:r>
            <a:endParaRPr lang="ru-RU" sz="2400" b="1" dirty="0">
              <a:solidFill>
                <a:srgbClr val="FFFF00"/>
              </a:solidFill>
              <a:latin typeface="Arial" panose="020B0604020202020204" pitchFamily="34" charset="0"/>
            </a:endParaRPr>
          </a:p>
        </p:txBody>
      </p:sp>
      <p:pic>
        <p:nvPicPr>
          <p:cNvPr id="5123" name="Рисунок 9"/>
          <p:cNvPicPr>
            <a:picLocks noChangeAspect="1"/>
          </p:cNvPicPr>
          <p:nvPr/>
        </p:nvPicPr>
        <p:blipFill>
          <a:blip r:embed="rId2" cstate="print"/>
          <a:srcRect/>
          <a:stretch>
            <a:fillRect/>
          </a:stretch>
        </p:blipFill>
        <p:spPr bwMode="auto">
          <a:xfrm>
            <a:off x="8964167" y="430214"/>
            <a:ext cx="585589" cy="960437"/>
          </a:xfrm>
          <a:prstGeom prst="rect">
            <a:avLst/>
          </a:prstGeom>
          <a:noFill/>
          <a:ln w="9525">
            <a:noFill/>
            <a:miter lim="800000"/>
            <a:headEnd/>
            <a:tailEnd/>
          </a:ln>
        </p:spPr>
      </p:pic>
      <p:pic>
        <p:nvPicPr>
          <p:cNvPr id="31746" name="Picture 2" descr="https://nubip.edu.ua/sites/default/files/u18/dsc_2579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1" y="2143847"/>
            <a:ext cx="2503242" cy="205073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nubip.edu.ua/sites/default/files/u18/dsc_2438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928" y="2442346"/>
            <a:ext cx="210173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s://nubip.edu.ua/sites/default/files/u18/dsc_2367_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049" y="2143847"/>
            <a:ext cx="2559886" cy="2097137"/>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s://nubip.edu.ua/sites/default/files/u18/dsc_5172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888" y="4463845"/>
            <a:ext cx="2519410" cy="2063978"/>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https://nubip.edu.ua/sites/default/files/u18/dsc_2385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3456" y="4463848"/>
            <a:ext cx="2375073" cy="1945733"/>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 xmlns:a16="http://schemas.microsoft.com/office/drawing/2014/main" id="{283A5FB1-04A1-4893-AF57-9B270AA9EA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276" y="273013"/>
            <a:ext cx="1032793" cy="1429834"/>
          </a:xfrm>
          <a:prstGeom prst="rect">
            <a:avLst/>
          </a:prstGeom>
        </p:spPr>
      </p:pic>
    </p:spTree>
    <p:extLst>
      <p:ext uri="{BB962C8B-B14F-4D97-AF65-F5344CB8AC3E}">
        <p14:creationId xmlns:p14="http://schemas.microsoft.com/office/powerpoint/2010/main" val="3015373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Рисунок 9"/>
          <p:cNvPicPr>
            <a:picLocks noChangeAspect="1"/>
          </p:cNvPicPr>
          <p:nvPr/>
        </p:nvPicPr>
        <p:blipFill>
          <a:blip r:embed="rId2" cstate="print"/>
          <a:srcRect/>
          <a:stretch>
            <a:fillRect/>
          </a:stretch>
        </p:blipFill>
        <p:spPr bwMode="auto">
          <a:xfrm>
            <a:off x="8822713" y="365922"/>
            <a:ext cx="585589" cy="960437"/>
          </a:xfrm>
          <a:prstGeom prst="rect">
            <a:avLst/>
          </a:prstGeom>
          <a:noFill/>
          <a:ln w="9525">
            <a:noFill/>
            <a:miter lim="800000"/>
            <a:headEnd/>
            <a:tailEnd/>
          </a:ln>
        </p:spPr>
      </p:pic>
      <p:pic>
        <p:nvPicPr>
          <p:cNvPr id="7175" name="Picture 3" descr="C:\Documents and Settings\Администратор\Рабочий стол\оожло.jpg"/>
          <p:cNvPicPr>
            <a:picLocks noChangeAspect="1" noChangeArrowheads="1"/>
          </p:cNvPicPr>
          <p:nvPr/>
        </p:nvPicPr>
        <p:blipFill>
          <a:blip r:embed="rId3" cstate="print"/>
          <a:srcRect/>
          <a:stretch>
            <a:fillRect/>
          </a:stretch>
        </p:blipFill>
        <p:spPr bwMode="auto">
          <a:xfrm>
            <a:off x="7009881" y="4858104"/>
            <a:ext cx="1936056" cy="1585912"/>
          </a:xfrm>
          <a:prstGeom prst="rect">
            <a:avLst/>
          </a:prstGeom>
          <a:noFill/>
          <a:ln w="9525">
            <a:noFill/>
            <a:miter lim="800000"/>
            <a:headEnd/>
            <a:tailEnd/>
          </a:ln>
        </p:spPr>
      </p:pic>
      <p:sp>
        <p:nvSpPr>
          <p:cNvPr id="2" name="Заголовок 1">
            <a:extLst>
              <a:ext uri="{FF2B5EF4-FFF2-40B4-BE49-F238E27FC236}">
                <a16:creationId xmlns="" xmlns:a16="http://schemas.microsoft.com/office/drawing/2014/main" id="{219157A3-9281-4816-84CB-515B64992A30}"/>
              </a:ext>
            </a:extLst>
          </p:cNvPr>
          <p:cNvSpPr>
            <a:spLocks noGrp="1"/>
          </p:cNvSpPr>
          <p:nvPr>
            <p:ph type="title"/>
          </p:nvPr>
        </p:nvSpPr>
        <p:spPr>
          <a:xfrm>
            <a:off x="1919287" y="274638"/>
            <a:ext cx="6376988" cy="786774"/>
          </a:xfrm>
          <a:solidFill>
            <a:srgbClr val="FFC000"/>
          </a:solidFill>
        </p:spPr>
        <p:txBody>
          <a:bodyPr>
            <a:normAutofit/>
          </a:bodyPr>
          <a:lstStyle/>
          <a:p>
            <a:r>
              <a:rPr lang="uk-UA" sz="2400" dirty="0" smtClean="0">
                <a:solidFill>
                  <a:schemeClr val="tx1"/>
                </a:solidFill>
                <a:effectLst/>
              </a:rPr>
              <a:t>КРАЩА</a:t>
            </a:r>
            <a:r>
              <a:rPr lang="uk-UA" sz="2400" dirty="0" smtClean="0">
                <a:solidFill>
                  <a:schemeClr val="tx1"/>
                </a:solidFill>
              </a:rPr>
              <a:t> СПОРТИВНА ГРУПА</a:t>
            </a:r>
            <a:endParaRPr lang="x-none" sz="2400" dirty="0">
              <a:solidFill>
                <a:schemeClr val="tx1"/>
              </a:solidFill>
            </a:endParaRPr>
          </a:p>
        </p:txBody>
      </p:sp>
      <p:pic>
        <p:nvPicPr>
          <p:cNvPr id="32770" name="Picture 2" descr="https://nubip.edu.ua/sites/default/files/imagecache/w200/sportivna_grupa_2018_05_24-25.jp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3594151" y="4706501"/>
            <a:ext cx="2717701" cy="18891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nubip.edu.ua/sites/default/files/u162/f5naai_byn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224" y="1836471"/>
            <a:ext cx="2597323" cy="2369558"/>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https://nubip.edu.ua/sites/default/files/u162/88o6brsxmc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7541" y="1827697"/>
            <a:ext cx="2508397" cy="228843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https://nubip.edu.ua/sites/default/files/u162/crnslsz0dt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223" y="4618447"/>
            <a:ext cx="1736130" cy="158388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https://nubip.edu.ua/sites/default/files/u279/18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772" y="2286000"/>
            <a:ext cx="2479080" cy="2035706"/>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 xmlns:a16="http://schemas.microsoft.com/office/drawing/2014/main" id="{283A5FB1-04A1-4893-AF57-9B270AA9EA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311" y="365922"/>
            <a:ext cx="1004729" cy="1390981"/>
          </a:xfrm>
          <a:prstGeom prst="rect">
            <a:avLst/>
          </a:prstGeom>
        </p:spPr>
      </p:pic>
    </p:spTree>
    <p:extLst>
      <p:ext uri="{BB962C8B-B14F-4D97-AF65-F5344CB8AC3E}">
        <p14:creationId xmlns:p14="http://schemas.microsoft.com/office/powerpoint/2010/main" val="2964170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E829F41-8713-44D5-9C5F-6A244B9B2ACD}"/>
              </a:ext>
            </a:extLst>
          </p:cNvPr>
          <p:cNvSpPr>
            <a:spLocks noGrp="1"/>
          </p:cNvSpPr>
          <p:nvPr>
            <p:ph type="title" idx="4294967295"/>
          </p:nvPr>
        </p:nvSpPr>
        <p:spPr>
          <a:xfrm>
            <a:off x="1562667" y="162232"/>
            <a:ext cx="6996113" cy="1123643"/>
          </a:xfrm>
          <a:solidFill>
            <a:srgbClr val="FFC000"/>
          </a:solidFill>
        </p:spPr>
        <p:txBody>
          <a:bodyPr>
            <a:normAutofit/>
          </a:bodyPr>
          <a:lstStyle/>
          <a:p>
            <a:pPr algn="ctr"/>
            <a:r>
              <a:rPr lang="uk-UA" sz="2400" b="1" dirty="0">
                <a:solidFill>
                  <a:schemeClr val="tx1"/>
                </a:solidFill>
                <a:latin typeface="Times New Roman" pitchFamily="18" charset="0"/>
                <a:cs typeface="Times New Roman" pitchFamily="18" charset="0"/>
              </a:rPr>
              <a:t>ХХ</a:t>
            </a:r>
            <a:r>
              <a:rPr lang="en-US" sz="2400" b="1" dirty="0">
                <a:solidFill>
                  <a:schemeClr val="tx1"/>
                </a:solidFill>
                <a:latin typeface="Times New Roman" pitchFamily="18" charset="0"/>
                <a:cs typeface="Times New Roman" pitchFamily="18" charset="0"/>
              </a:rPr>
              <a:t>VII</a:t>
            </a:r>
            <a:r>
              <a:rPr lang="uk-UA" sz="2400" b="1" dirty="0">
                <a:solidFill>
                  <a:schemeClr val="tx1"/>
                </a:solidFill>
                <a:latin typeface="Times New Roman" pitchFamily="18" charset="0"/>
                <a:cs typeface="Times New Roman" pitchFamily="18" charset="0"/>
              </a:rPr>
              <a:t>І</a:t>
            </a:r>
            <a:r>
              <a:rPr lang="en-US" sz="2400" b="1" dirty="0">
                <a:solidFill>
                  <a:schemeClr val="tx1"/>
                </a:solidFill>
                <a:latin typeface="Times New Roman" pitchFamily="18" charset="0"/>
                <a:cs typeface="Times New Roman" pitchFamily="18" charset="0"/>
              </a:rPr>
              <a:t> </a:t>
            </a:r>
            <a:r>
              <a:rPr lang="uk-UA" sz="2400" b="1" dirty="0">
                <a:solidFill>
                  <a:schemeClr val="tx1"/>
                </a:solidFill>
                <a:latin typeface="Times New Roman" pitchFamily="18" charset="0"/>
                <a:cs typeface="Times New Roman" pitchFamily="18" charset="0"/>
              </a:rPr>
              <a:t>міжнародний конкурс</a:t>
            </a:r>
            <a:br>
              <a:rPr lang="uk-UA" sz="2400" b="1" dirty="0">
                <a:solidFill>
                  <a:schemeClr val="tx1"/>
                </a:solidFill>
                <a:latin typeface="Times New Roman" pitchFamily="18" charset="0"/>
                <a:cs typeface="Times New Roman" pitchFamily="18" charset="0"/>
              </a:rPr>
            </a:br>
            <a:r>
              <a:rPr lang="uk-UA" sz="2400" b="1" dirty="0">
                <a:solidFill>
                  <a:schemeClr val="tx1"/>
                </a:solidFill>
                <a:latin typeface="Times New Roman" pitchFamily="18" charset="0"/>
                <a:cs typeface="Times New Roman" pitchFamily="18" charset="0"/>
              </a:rPr>
              <a:t>«ГОЛОСІЇВСЬКА ВЕСНА 2018»</a:t>
            </a:r>
            <a:endParaRPr lang="en-US" sz="2400" b="1" dirty="0">
              <a:solidFill>
                <a:schemeClr val="tx1"/>
              </a:solidFill>
            </a:endParaRPr>
          </a:p>
        </p:txBody>
      </p:sp>
      <p:sp>
        <p:nvSpPr>
          <p:cNvPr id="3" name="Місце для вмісту 2">
            <a:extLst>
              <a:ext uri="{FF2B5EF4-FFF2-40B4-BE49-F238E27FC236}">
                <a16:creationId xmlns="" xmlns:a16="http://schemas.microsoft.com/office/drawing/2014/main" id="{A020A05C-B461-4977-B7F0-C95DF50F621A}"/>
              </a:ext>
            </a:extLst>
          </p:cNvPr>
          <p:cNvSpPr>
            <a:spLocks noGrp="1"/>
          </p:cNvSpPr>
          <p:nvPr>
            <p:ph sz="quarter" idx="4294967295"/>
          </p:nvPr>
        </p:nvSpPr>
        <p:spPr>
          <a:xfrm>
            <a:off x="1342104" y="2004040"/>
            <a:ext cx="7437239" cy="4554538"/>
          </a:xfrm>
          <a:solidFill>
            <a:srgbClr val="92D050"/>
          </a:solidFill>
        </p:spPr>
        <p:txBody>
          <a:bodyPr>
            <a:normAutofit fontScale="62500" lnSpcReduction="20000"/>
          </a:bodyPr>
          <a:lstStyle/>
          <a:p>
            <a:pPr marL="0" indent="0" algn="ctr">
              <a:lnSpc>
                <a:spcPct val="107000"/>
              </a:lnSpc>
              <a:spcBef>
                <a:spcPts val="0"/>
              </a:spcBef>
              <a:buNone/>
            </a:pPr>
            <a:r>
              <a:rPr lang="uk-UA" b="1" i="1" dirty="0">
                <a:latin typeface="Times New Roman" panose="02020603050405020304" pitchFamily="18" charset="0"/>
                <a:ea typeface="Times New Roman" panose="02020603050405020304" pitchFamily="18" charset="0"/>
                <a:cs typeface="Times New Roman" panose="02020603050405020304" pitchFamily="18" charset="0"/>
              </a:rPr>
              <a:t>Г</a:t>
            </a:r>
            <a:r>
              <a:rPr lang="ru-RU" b="1" i="1" dirty="0">
                <a:latin typeface="Times New Roman" panose="02020603050405020304" pitchFamily="18" charset="0"/>
                <a:ea typeface="Times New Roman" panose="02020603050405020304" pitchFamily="18" charset="0"/>
                <a:cs typeface="Times New Roman" panose="02020603050405020304" pitchFamily="18" charset="0"/>
              </a:rPr>
              <a:t>ран-</a:t>
            </a:r>
            <a:r>
              <a:rPr lang="ru-RU" b="1" i="1" dirty="0" err="1">
                <a:latin typeface="Times New Roman" panose="02020603050405020304" pitchFamily="18" charset="0"/>
                <a:ea typeface="Times New Roman" panose="02020603050405020304" pitchFamily="18" charset="0"/>
                <a:cs typeface="Times New Roman" panose="02020603050405020304" pitchFamily="18" charset="0"/>
              </a:rPr>
              <a:t>прі</a:t>
            </a:r>
            <a:r>
              <a:rPr lang="ru-RU" b="1" i="1" dirty="0">
                <a:latin typeface="Times New Roman" panose="02020603050405020304" pitchFamily="18" charset="0"/>
                <a:ea typeface="Times New Roman" panose="02020603050405020304" pitchFamily="18" charset="0"/>
                <a:cs typeface="Times New Roman" panose="02020603050405020304" pitchFamily="18" charset="0"/>
              </a:rPr>
              <a:t> фестивалю </a:t>
            </a:r>
            <a:r>
              <a:rPr lang="ru-RU" b="1" i="1" dirty="0" err="1">
                <a:latin typeface="Times New Roman" panose="02020603050405020304" pitchFamily="18" charset="0"/>
                <a:ea typeface="Times New Roman" panose="02020603050405020304" pitchFamily="18" charset="0"/>
                <a:cs typeface="Times New Roman" panose="02020603050405020304" pitchFamily="18" charset="0"/>
              </a:rPr>
              <a:t>присуджено</a:t>
            </a:r>
            <a:endParaRPr lang="ru-RU" b="1" i="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Bef>
                <a:spcPts val="0"/>
              </a:spcBef>
              <a:buNone/>
            </a:pP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команді</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Факультету аграрного менеджменту!</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Bef>
                <a:spcPts val="0"/>
              </a:spcBef>
              <a:buNone/>
            </a:pPr>
            <a:r>
              <a:rPr lang="ru-RU" b="1" dirty="0">
                <a:latin typeface="Times New Roman" panose="02020603050405020304" pitchFamily="18" charset="0"/>
                <a:ea typeface="Times New Roman" panose="02020603050405020304" pitchFamily="18" charset="0"/>
                <a:cs typeface="Times New Roman" panose="02020603050405020304" pitchFamily="18" charset="0"/>
              </a:rPr>
              <a:t>Диплом 1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ступеню</a:t>
            </a:r>
            <a:r>
              <a:rPr lang="ru-RU" b="1" dirty="0">
                <a:latin typeface="Times New Roman" panose="02020603050405020304" pitchFamily="18" charset="0"/>
                <a:ea typeface="Times New Roman" panose="02020603050405020304" pitchFamily="18" charset="0"/>
                <a:cs typeface="Times New Roman" panose="02020603050405020304" pitchFamily="18" charset="0"/>
              </a:rPr>
              <a:t> та І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місце</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виборов</a:t>
            </a:r>
            <a:r>
              <a:rPr lang="ru-RU"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колектив</a:t>
            </a:r>
            <a:endParaRPr lang="ru-RU"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Bef>
                <a:spcPts val="0"/>
              </a:spcBef>
              <a:buNone/>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Гуманітарно-</a:t>
            </a:r>
            <a:r>
              <a:rPr lang="ru-RU"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педагогічного</a:t>
            </a: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факультету.</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Bef>
                <a:spcPts val="0"/>
              </a:spcBef>
              <a:buNone/>
            </a:pPr>
            <a:r>
              <a:rPr lang="ru-RU" b="1" dirty="0" err="1">
                <a:latin typeface="Times New Roman" panose="02020603050405020304" pitchFamily="18" charset="0"/>
                <a:ea typeface="Times New Roman" panose="02020603050405020304" pitchFamily="18" charset="0"/>
                <a:cs typeface="Times New Roman" panose="02020603050405020304" pitchFamily="18" charset="0"/>
              </a:rPr>
              <a:t>Дипломи</a:t>
            </a:r>
            <a:r>
              <a:rPr lang="ru-RU" b="1" dirty="0">
                <a:latin typeface="Times New Roman" panose="02020603050405020304" pitchFamily="18" charset="0"/>
                <a:ea typeface="Times New Roman" panose="02020603050405020304" pitchFamily="18" charset="0"/>
                <a:cs typeface="Times New Roman" panose="02020603050405020304" pitchFamily="18" charset="0"/>
              </a:rPr>
              <a:t> 2-го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ступеня</a:t>
            </a:r>
            <a:r>
              <a:rPr lang="ru-RU" b="1" dirty="0">
                <a:latin typeface="Times New Roman" panose="02020603050405020304" pitchFamily="18" charset="0"/>
                <a:ea typeface="Times New Roman" panose="02020603050405020304" pitchFamily="18" charset="0"/>
                <a:cs typeface="Times New Roman" panose="02020603050405020304" pitchFamily="18" charset="0"/>
              </a:rPr>
              <a:t> та друге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місце</a:t>
            </a:r>
            <a:r>
              <a:rPr lang="ru-RU"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отримали</a:t>
            </a:r>
            <a:r>
              <a:rPr lang="ru-RU"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творчі</a:t>
            </a:r>
            <a:r>
              <a:rPr lang="ru-RU" b="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ea typeface="Times New Roman" panose="02020603050405020304" pitchFamily="18" charset="0"/>
                <a:cs typeface="Times New Roman" panose="02020603050405020304" pitchFamily="18" charset="0"/>
              </a:rPr>
              <a:t>колективи</a:t>
            </a:r>
            <a:r>
              <a:rPr lang="ru-RU" b="1" dirty="0">
                <a:latin typeface="Times New Roman" panose="02020603050405020304" pitchFamily="18" charset="0"/>
                <a:ea typeface="Times New Roman" panose="02020603050405020304" pitchFamily="18" charset="0"/>
                <a:cs typeface="Times New Roman" panose="02020603050405020304" pitchFamily="18" charset="0"/>
              </a:rPr>
              <a:t> команд: </a:t>
            </a:r>
          </a:p>
          <a:p>
            <a:pPr marL="0" indent="0" algn="ctr">
              <a:lnSpc>
                <a:spcPct val="107000"/>
              </a:lnSpc>
              <a:spcBef>
                <a:spcPts val="0"/>
              </a:spcBef>
              <a:buNone/>
            </a:pPr>
            <a:r>
              <a:rPr lang="ru-RU"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механіко-технологічного</a:t>
            </a: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факультету,</a:t>
            </a:r>
          </a:p>
          <a:p>
            <a:pPr marL="0" indent="0" algn="ctr">
              <a:lnSpc>
                <a:spcPct val="107000"/>
              </a:lnSpc>
              <a:spcBef>
                <a:spcPts val="0"/>
              </a:spcBef>
              <a:buNone/>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факультету </a:t>
            </a:r>
            <a:r>
              <a:rPr lang="ru-RU"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тваринництва</a:t>
            </a: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і </a:t>
            </a:r>
            <a:r>
              <a:rPr lang="ru-RU"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водних</a:t>
            </a: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біоресурсів</a:t>
            </a: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pPr>
            <a:endPar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Bef>
                <a:spcPts val="0"/>
              </a:spcBef>
              <a:buNone/>
            </a:pPr>
            <a:r>
              <a:rPr lang="ru-RU" b="1" i="1" dirty="0">
                <a:latin typeface="Times New Roman" panose="02020603050405020304" pitchFamily="18" charset="0"/>
                <a:ea typeface="Times New Roman" panose="02020603050405020304" pitchFamily="18" charset="0"/>
                <a:cs typeface="Times New Roman" panose="02020603050405020304" pitchFamily="18" charset="0"/>
              </a:rPr>
              <a:t>Диплом 3-го </a:t>
            </a:r>
            <a:r>
              <a:rPr lang="ru-RU" b="1" i="1" dirty="0" err="1">
                <a:latin typeface="Times New Roman" panose="02020603050405020304" pitchFamily="18" charset="0"/>
                <a:ea typeface="Times New Roman" panose="02020603050405020304" pitchFamily="18" charset="0"/>
                <a:cs typeface="Times New Roman" panose="02020603050405020304" pitchFamily="18" charset="0"/>
              </a:rPr>
              <a:t>ступеня</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uk-UA" b="1" i="1" dirty="0">
                <a:latin typeface="Times New Roman" panose="02020603050405020304" pitchFamily="18" charset="0"/>
                <a:ea typeface="Times New Roman" panose="02020603050405020304" pitchFamily="18" charset="0"/>
                <a:cs typeface="Times New Roman" panose="02020603050405020304" pitchFamily="18" charset="0"/>
              </a:rPr>
              <a:t>та третє місце </a:t>
            </a:r>
            <a:r>
              <a:rPr lang="ru-RU" b="1" i="1" dirty="0" err="1">
                <a:latin typeface="Times New Roman" panose="02020603050405020304" pitchFamily="18" charset="0"/>
                <a:ea typeface="Times New Roman" panose="02020603050405020304" pitchFamily="18" charset="0"/>
                <a:cs typeface="Times New Roman" panose="02020603050405020304" pitchFamily="18" charset="0"/>
              </a:rPr>
              <a:t>отримали</a:t>
            </a:r>
            <a:r>
              <a:rPr lang="ru-RU" b="1" i="1" dirty="0">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err="1">
                <a:latin typeface="Times New Roman" panose="02020603050405020304" pitchFamily="18" charset="0"/>
                <a:ea typeface="Times New Roman" panose="02020603050405020304" pitchFamily="18" charset="0"/>
                <a:cs typeface="Times New Roman" panose="02020603050405020304" pitchFamily="18" charset="0"/>
              </a:rPr>
              <a:t>колективи</a:t>
            </a:r>
            <a:r>
              <a:rPr lang="ru-RU" b="1" i="1"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ctr">
              <a:lnSpc>
                <a:spcPct val="107000"/>
              </a:lnSpc>
              <a:spcBef>
                <a:spcPts val="0"/>
              </a:spcBef>
              <a:buNone/>
            </a:pP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факультету </a:t>
            </a: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ветеринарної</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медицини</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uk-UA"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Bef>
                <a:spcPts val="0"/>
              </a:spcBef>
              <a:buNone/>
            </a:pP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факультету </a:t>
            </a: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харчових</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технологій</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та </a:t>
            </a: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управління</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якістю</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продукції</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АПК</a:t>
            </a:r>
            <a:endParaRPr lang="uk-UA"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ct val="107000"/>
              </a:lnSpc>
              <a:spcBef>
                <a:spcPts val="0"/>
              </a:spcBef>
              <a:buNone/>
            </a:pPr>
            <a:r>
              <a:rPr lang="ru-RU"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агробіологічного</a:t>
            </a:r>
            <a:r>
              <a:rPr lang="ru-RU"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факультету;</a:t>
            </a:r>
            <a:endPar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Рисунок 3">
            <a:extLst>
              <a:ext uri="{FF2B5EF4-FFF2-40B4-BE49-F238E27FC236}">
                <a16:creationId xmlns="" xmlns:a16="http://schemas.microsoft.com/office/drawing/2014/main" id="{283A5FB1-04A1-4893-AF57-9B270AA9E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311" y="332598"/>
            <a:ext cx="1032793" cy="1429834"/>
          </a:xfrm>
          <a:prstGeom prst="rect">
            <a:avLst/>
          </a:prstGeom>
        </p:spPr>
      </p:pic>
    </p:spTree>
    <p:extLst>
      <p:ext uri="{BB962C8B-B14F-4D97-AF65-F5344CB8AC3E}">
        <p14:creationId xmlns:p14="http://schemas.microsoft.com/office/powerpoint/2010/main" val="1069883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nubip.edu.ua/sites/default/files/u18/dsc_5283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343" y="4552950"/>
            <a:ext cx="2236409" cy="214598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s://nubip.edu.ua/sites/default/files/u18/dsc_5985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177" y="381000"/>
            <a:ext cx="251138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s://nubip.edu.ua/sites/default/files/u18/dsc_6045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425" y="4524375"/>
            <a:ext cx="2542373" cy="2174556"/>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ttps://nubip.edu.ua/sites/default/files/u18/dsc_2374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378" y="2438401"/>
            <a:ext cx="2523008" cy="2066925"/>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ttps://nubip.edu.ua/sites/default/files/u18/dsc_2228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425" y="2461765"/>
            <a:ext cx="2542373" cy="2034034"/>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https://nubip.edu.ua/sites/default/files/u18/dsc_5458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5753" y="4552953"/>
            <a:ext cx="2534634" cy="2145981"/>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https://nubip.edu.ua/sites/default/files/u18/dsc_6388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4250" y="412704"/>
            <a:ext cx="2383487"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0736" name="Picture 16" descr="https://nubip.edu.ua/sites/default/files/u18/dsc_5458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9715" y="2457451"/>
            <a:ext cx="2371860" cy="2038349"/>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170" y="11668"/>
            <a:ext cx="1372525" cy="1900170"/>
          </a:xfrm>
          <a:prstGeom prst="rect">
            <a:avLst/>
          </a:prstGeom>
        </p:spPr>
      </p:pic>
      <p:sp>
        <p:nvSpPr>
          <p:cNvPr id="2" name="Прямоугольник 1"/>
          <p:cNvSpPr/>
          <p:nvPr/>
        </p:nvSpPr>
        <p:spPr>
          <a:xfrm>
            <a:off x="2571349" y="11669"/>
            <a:ext cx="5386388" cy="646331"/>
          </a:xfrm>
          <a:prstGeom prst="rect">
            <a:avLst/>
          </a:prstGeom>
          <a:solidFill>
            <a:srgbClr val="FFC000"/>
          </a:solidFill>
        </p:spPr>
        <p:txBody>
          <a:bodyPr wrap="square">
            <a:spAutoFit/>
          </a:bodyPr>
          <a:lstStyle/>
          <a:p>
            <a:pPr fontAlgn="base">
              <a:spcBef>
                <a:spcPct val="0"/>
              </a:spcBef>
              <a:spcAft>
                <a:spcPct val="0"/>
              </a:spcAft>
            </a:pPr>
            <a:r>
              <a:rPr lang="ru-RU" b="1" dirty="0" err="1">
                <a:solidFill>
                  <a:srgbClr val="333333"/>
                </a:solidFill>
                <a:latin typeface="RobotoRegular"/>
              </a:rPr>
              <a:t>Голосіївська</a:t>
            </a:r>
            <a:r>
              <a:rPr lang="ru-RU" b="1" dirty="0">
                <a:solidFill>
                  <a:srgbClr val="333333"/>
                </a:solidFill>
                <a:latin typeface="RobotoRegular"/>
              </a:rPr>
              <a:t> весна: </a:t>
            </a:r>
            <a:r>
              <a:rPr lang="ru-RU" b="1" dirty="0" err="1">
                <a:solidFill>
                  <a:srgbClr val="333333"/>
                </a:solidFill>
                <a:latin typeface="RobotoRegular"/>
              </a:rPr>
              <a:t>переможці</a:t>
            </a:r>
            <a:r>
              <a:rPr lang="ru-RU" b="1" dirty="0">
                <a:solidFill>
                  <a:srgbClr val="333333"/>
                </a:solidFill>
                <a:latin typeface="RobotoRegular"/>
              </a:rPr>
              <a:t> є, </a:t>
            </a:r>
            <a:r>
              <a:rPr lang="ru-RU" b="1" dirty="0" err="1">
                <a:solidFill>
                  <a:srgbClr val="333333"/>
                </a:solidFill>
                <a:latin typeface="RobotoRegular"/>
              </a:rPr>
              <a:t>переможених</a:t>
            </a:r>
            <a:r>
              <a:rPr lang="ru-RU" b="1" dirty="0">
                <a:solidFill>
                  <a:srgbClr val="333333"/>
                </a:solidFill>
                <a:latin typeface="RobotoRegular"/>
              </a:rPr>
              <a:t> </a:t>
            </a:r>
            <a:r>
              <a:rPr lang="ru-RU" b="1" dirty="0" err="1">
                <a:solidFill>
                  <a:srgbClr val="333333"/>
                </a:solidFill>
                <a:latin typeface="RobotoRegular"/>
              </a:rPr>
              <a:t>немає</a:t>
            </a:r>
            <a:r>
              <a:rPr lang="ru-RU" b="1" dirty="0">
                <a:solidFill>
                  <a:srgbClr val="333333"/>
                </a:solidFill>
                <a:latin typeface="RobotoRegular"/>
              </a:rPr>
              <a:t>!</a:t>
            </a:r>
            <a:endParaRPr lang="uk-UA" b="1" dirty="0">
              <a:solidFill>
                <a:srgbClr val="000000"/>
              </a:solidFill>
              <a:latin typeface="Arial" charset="0"/>
            </a:endParaRPr>
          </a:p>
        </p:txBody>
      </p:sp>
    </p:spTree>
    <p:extLst>
      <p:ext uri="{BB962C8B-B14F-4D97-AF65-F5344CB8AC3E}">
        <p14:creationId xmlns:p14="http://schemas.microsoft.com/office/powerpoint/2010/main" val="503524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Прямоугольник 1"/>
          <p:cNvSpPr>
            <a:spLocks noChangeArrowheads="1"/>
          </p:cNvSpPr>
          <p:nvPr/>
        </p:nvSpPr>
        <p:spPr bwMode="auto">
          <a:xfrm>
            <a:off x="1600200" y="381001"/>
            <a:ext cx="6102748" cy="830997"/>
          </a:xfrm>
          <a:prstGeom prst="rect">
            <a:avLst/>
          </a:prstGeom>
          <a:solidFill>
            <a:srgbClr val="FFC000"/>
          </a:solidFill>
          <a:ln w="9525">
            <a:noFill/>
            <a:miter lim="800000"/>
            <a:headEnd/>
            <a:tailEnd/>
          </a:ln>
        </p:spPr>
        <p:txBody>
          <a:bodyPr wrap="square">
            <a:spAutoFit/>
          </a:bodyPr>
          <a:lstStyle/>
          <a:p>
            <a:pPr algn="ctr" fontAlgn="base">
              <a:spcBef>
                <a:spcPct val="0"/>
              </a:spcBef>
              <a:spcAft>
                <a:spcPct val="0"/>
              </a:spcAft>
            </a:pPr>
            <a:r>
              <a:rPr lang="uk-UA" altLang="ru-RU" sz="2400" b="1" dirty="0" smtClean="0">
                <a:solidFill>
                  <a:srgbClr val="000000"/>
                </a:solidFill>
                <a:latin typeface="Arial" charset="0"/>
              </a:rPr>
              <a:t>ХХ ЗЛІТ СТУДЕНТСЬКИХ ЛІДЕРІВ АГРАРНОЇ ОСВІТИ</a:t>
            </a:r>
            <a:endParaRPr lang="ru-RU" altLang="ru-RU" sz="2400" b="1" dirty="0">
              <a:solidFill>
                <a:srgbClr val="000000"/>
              </a:solidFill>
              <a:latin typeface="Arial" charset="0"/>
            </a:endParaRPr>
          </a:p>
        </p:txBody>
      </p:sp>
      <p:pic>
        <p:nvPicPr>
          <p:cNvPr id="9219" name="Рисунок 9"/>
          <p:cNvPicPr>
            <a:picLocks noChangeAspect="1"/>
          </p:cNvPicPr>
          <p:nvPr/>
        </p:nvPicPr>
        <p:blipFill>
          <a:blip r:embed="rId2" cstate="print"/>
          <a:srcRect/>
          <a:stretch>
            <a:fillRect/>
          </a:stretch>
        </p:blipFill>
        <p:spPr bwMode="auto">
          <a:xfrm>
            <a:off x="8823949" y="266448"/>
            <a:ext cx="585589" cy="960437"/>
          </a:xfrm>
          <a:prstGeom prst="rect">
            <a:avLst/>
          </a:prstGeom>
          <a:noFill/>
          <a:ln w="9525">
            <a:noFill/>
            <a:miter lim="800000"/>
            <a:headEnd/>
            <a:tailEnd/>
          </a:ln>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988" y="1667669"/>
            <a:ext cx="2641600" cy="243840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017" y="4229100"/>
            <a:ext cx="2591296" cy="2286000"/>
          </a:xfrm>
          <a:prstGeom prst="rect">
            <a:avLst/>
          </a:prstGeom>
        </p:spPr>
      </p:pic>
      <p:pic>
        <p:nvPicPr>
          <p:cNvPr id="9222" name="Picture 7" descr="C:\Documents and Settings\Администратор\Рабочий стол\зліт4.jpg"/>
          <p:cNvPicPr>
            <a:picLocks noChangeAspect="1" noChangeArrowheads="1"/>
          </p:cNvPicPr>
          <p:nvPr/>
        </p:nvPicPr>
        <p:blipFill>
          <a:blip r:embed="rId5" cstate="print"/>
          <a:srcRect/>
          <a:stretch>
            <a:fillRect/>
          </a:stretch>
        </p:blipFill>
        <p:spPr bwMode="auto">
          <a:xfrm>
            <a:off x="3590926" y="1667669"/>
            <a:ext cx="2786063" cy="2438400"/>
          </a:xfrm>
          <a:prstGeom prst="rect">
            <a:avLst/>
          </a:prstGeom>
          <a:noFill/>
          <a:ln w="9525">
            <a:noFill/>
            <a:miter lim="800000"/>
            <a:headEnd/>
            <a:tailEnd/>
          </a:ln>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5512" y="1667669"/>
            <a:ext cx="2662238" cy="2438400"/>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8700" y="4229100"/>
            <a:ext cx="2559050" cy="2362200"/>
          </a:xfrm>
          <a:prstGeom prst="rect">
            <a:avLst/>
          </a:prstGeom>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7581" y="4202117"/>
            <a:ext cx="2559050" cy="2312987"/>
          </a:xfrm>
          <a:prstGeom prst="rect">
            <a:avLst/>
          </a:prstGeom>
        </p:spPr>
      </p:pic>
      <p:pic>
        <p:nvPicPr>
          <p:cNvPr id="10" name="Рисунок 9">
            <a:extLst>
              <a:ext uri="{FF2B5EF4-FFF2-40B4-BE49-F238E27FC236}">
                <a16:creationId xmlns="" xmlns:a16="http://schemas.microsoft.com/office/drawing/2014/main" id="{283A5FB1-04A1-4893-AF57-9B270AA9EA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629" y="266445"/>
            <a:ext cx="949825" cy="1314970"/>
          </a:xfrm>
          <a:prstGeom prst="rect">
            <a:avLst/>
          </a:prstGeom>
        </p:spPr>
      </p:pic>
    </p:spTree>
    <p:extLst>
      <p:ext uri="{BB962C8B-B14F-4D97-AF65-F5344CB8AC3E}">
        <p14:creationId xmlns:p14="http://schemas.microsoft.com/office/powerpoint/2010/main" val="4087067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idx="4294967295"/>
          </p:nvPr>
        </p:nvSpPr>
        <p:spPr>
          <a:xfrm>
            <a:off x="2441676" y="388938"/>
            <a:ext cx="6226075" cy="762000"/>
          </a:xfrm>
          <a:solidFill>
            <a:srgbClr val="FFC000"/>
          </a:solidFill>
        </p:spPr>
        <p:txBody>
          <a:bodyPr>
            <a:normAutofit/>
          </a:bodyPr>
          <a:lstStyle/>
          <a:p>
            <a:r>
              <a:rPr lang="uk-UA" sz="2400" b="1" dirty="0">
                <a:solidFill>
                  <a:schemeClr val="tx1"/>
                </a:solidFill>
              </a:rPr>
              <a:t>120-та річниця </a:t>
            </a:r>
            <a:r>
              <a:rPr lang="en-US" sz="2400" b="1" dirty="0">
                <a:solidFill>
                  <a:schemeClr val="tx1"/>
                </a:solidFill>
              </a:rPr>
              <a:t>Alma Mater</a:t>
            </a:r>
            <a:endParaRPr lang="ru-RU" sz="2400" b="1" dirty="0">
              <a:solidFill>
                <a:schemeClr val="tx1"/>
              </a:solidFill>
            </a:endParaRPr>
          </a:p>
        </p:txBody>
      </p:sp>
      <p:pic>
        <p:nvPicPr>
          <p:cNvPr id="28674" name="Picture 2" descr="https://nubip.edu.ua/sites/default/files/u18/dsc_7334_0.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238251" y="1214438"/>
            <a:ext cx="3652838" cy="290036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Рисунок 9"/>
          <p:cNvPicPr>
            <a:picLocks noChangeAspect="1"/>
          </p:cNvPicPr>
          <p:nvPr/>
        </p:nvPicPr>
        <p:blipFill>
          <a:blip r:embed="rId3" cstate="print"/>
          <a:srcRect/>
          <a:stretch>
            <a:fillRect/>
          </a:stretch>
        </p:blipFill>
        <p:spPr bwMode="auto">
          <a:xfrm>
            <a:off x="9119198" y="190504"/>
            <a:ext cx="585589" cy="960437"/>
          </a:xfrm>
          <a:prstGeom prst="rect">
            <a:avLst/>
          </a:prstGeom>
          <a:noFill/>
          <a:ln w="9525">
            <a:noFill/>
            <a:miter lim="800000"/>
            <a:headEnd/>
            <a:tailEnd/>
          </a:ln>
        </p:spPr>
      </p:pic>
      <p:pic>
        <p:nvPicPr>
          <p:cNvPr id="10244" name="Picture 3" descr="C:\Documents and Settings\Администратор\Рабочий стол\день.jpg"/>
          <p:cNvPicPr>
            <a:picLocks noChangeAspect="1" noChangeArrowheads="1"/>
          </p:cNvPicPr>
          <p:nvPr/>
        </p:nvPicPr>
        <p:blipFill>
          <a:blip r:embed="rId4" cstate="print"/>
          <a:srcRect/>
          <a:stretch>
            <a:fillRect/>
          </a:stretch>
        </p:blipFill>
        <p:spPr bwMode="auto">
          <a:xfrm>
            <a:off x="4100414" y="4204414"/>
            <a:ext cx="4567337" cy="2601912"/>
          </a:xfrm>
          <a:prstGeom prst="rect">
            <a:avLst/>
          </a:prstGeom>
          <a:noFill/>
          <a:ln w="9525">
            <a:noFill/>
            <a:miter lim="800000"/>
            <a:headEnd/>
            <a:tailEnd/>
          </a:ln>
        </p:spPr>
      </p:pic>
      <p:pic>
        <p:nvPicPr>
          <p:cNvPr id="28676" name="Picture 4" descr="https://nubip.edu.ua/sites/default/files/u18/dsc_73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237" y="1214358"/>
            <a:ext cx="3540446" cy="2900442"/>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https://nubip.edu.ua/sites/default/files/u18/dsc_76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89" y="4204414"/>
            <a:ext cx="3176042" cy="260191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 xmlns:a16="http://schemas.microsoft.com/office/drawing/2014/main" id="{283A5FB1-04A1-4893-AF57-9B270AA9EA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61" y="151581"/>
            <a:ext cx="1032793" cy="1429834"/>
          </a:xfrm>
          <a:prstGeom prst="rect">
            <a:avLst/>
          </a:prstGeom>
        </p:spPr>
      </p:pic>
    </p:spTree>
    <p:extLst>
      <p:ext uri="{BB962C8B-B14F-4D97-AF65-F5344CB8AC3E}">
        <p14:creationId xmlns:p14="http://schemas.microsoft.com/office/powerpoint/2010/main" val="135024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6983" y="152401"/>
            <a:ext cx="7399292" cy="2246769"/>
          </a:xfrm>
          <a:prstGeom prst="rect">
            <a:avLst/>
          </a:prstGeom>
          <a:solidFill>
            <a:srgbClr val="92D050"/>
          </a:solidFill>
        </p:spPr>
        <p:style>
          <a:lnRef idx="2">
            <a:schemeClr val="accent5"/>
          </a:lnRef>
          <a:fillRef idx="1">
            <a:schemeClr val="lt1"/>
          </a:fillRef>
          <a:effectRef idx="0">
            <a:schemeClr val="accent5"/>
          </a:effectRef>
          <a:fontRef idx="minor">
            <a:schemeClr val="dk1"/>
          </a:fontRef>
        </p:style>
        <p:txBody>
          <a:bodyPr wrap="square">
            <a:spAutoFit/>
          </a:bodyPr>
          <a:lstStyle/>
          <a:p>
            <a:pPr indent="449263" algn="ctr" fontAlgn="base">
              <a:spcBef>
                <a:spcPct val="0"/>
              </a:spcBef>
              <a:spcAft>
                <a:spcPct val="0"/>
              </a:spcAft>
              <a:tabLst>
                <a:tab pos="677863" algn="l"/>
              </a:tabLst>
              <a:defRPr/>
            </a:pPr>
            <a:r>
              <a:rPr lang="uk-UA" sz="2800" b="1" dirty="0">
                <a:solidFill>
                  <a:prstClr val="black"/>
                </a:solidFill>
                <a:cs typeface="Times New Roman" pitchFamily="18" charset="0"/>
              </a:rPr>
              <a:t>Відповідно до Концепції  виховної роботи у НУБіП  України основними напрямками виховної роботи в процесі навчальної та позааудиторної діяльності є:</a:t>
            </a:r>
            <a:endParaRPr lang="en-US" sz="2800" b="1" dirty="0">
              <a:solidFill>
                <a:prstClr val="black"/>
              </a:solidFill>
              <a:cs typeface="Times New Roman" pitchFamily="18" charset="0"/>
            </a:endParaRPr>
          </a:p>
        </p:txBody>
      </p:sp>
      <p:sp>
        <p:nvSpPr>
          <p:cNvPr id="5" name="TextBox 4"/>
          <p:cNvSpPr txBox="1"/>
          <p:nvPr/>
        </p:nvSpPr>
        <p:spPr>
          <a:xfrm>
            <a:off x="1184366" y="2582092"/>
            <a:ext cx="7111909" cy="3416320"/>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wrap="square">
            <a:spAutoFit/>
          </a:bodyPr>
          <a:lstStyle/>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національно-патріотичне виховання;</a:t>
            </a:r>
            <a:endParaRPr lang="en-US" sz="2400" dirty="0">
              <a:solidFill>
                <a:prstClr val="black"/>
              </a:solidFill>
              <a:cs typeface="Times New Roman" pitchFamily="18" charset="0"/>
            </a:endParaRPr>
          </a:p>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громадянсько-правове виховання;</a:t>
            </a:r>
            <a:endParaRPr lang="uk-UA" sz="2400" dirty="0">
              <a:solidFill>
                <a:prstClr val="black"/>
              </a:solidFill>
            </a:endParaRPr>
          </a:p>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інтелектуальне виховання;</a:t>
            </a:r>
            <a:endParaRPr lang="uk-UA" sz="2400" dirty="0">
              <a:solidFill>
                <a:prstClr val="black"/>
              </a:solidFill>
            </a:endParaRPr>
          </a:p>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морально-етичне виховання;</a:t>
            </a:r>
            <a:endParaRPr lang="uk-UA" sz="2400" dirty="0">
              <a:solidFill>
                <a:prstClr val="black"/>
              </a:solidFill>
            </a:endParaRPr>
          </a:p>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екологічне виховання;</a:t>
            </a:r>
            <a:endParaRPr lang="uk-UA" sz="2400" dirty="0">
              <a:solidFill>
                <a:prstClr val="black"/>
              </a:solidFill>
            </a:endParaRPr>
          </a:p>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художньо-естетичне виховання;</a:t>
            </a:r>
            <a:endParaRPr lang="uk-UA" sz="2400" dirty="0">
              <a:solidFill>
                <a:prstClr val="black"/>
              </a:solidFill>
            </a:endParaRPr>
          </a:p>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трудове і професійне виховання;</a:t>
            </a:r>
            <a:endParaRPr lang="uk-UA" sz="2400" dirty="0">
              <a:solidFill>
                <a:prstClr val="black"/>
              </a:solidFill>
            </a:endParaRPr>
          </a:p>
          <a:p>
            <a:pPr indent="449263" eaLnBrk="0" fontAlgn="base" hangingPunct="0">
              <a:spcBef>
                <a:spcPct val="0"/>
              </a:spcBef>
              <a:spcAft>
                <a:spcPct val="0"/>
              </a:spcAft>
              <a:buFontTx/>
              <a:buChar char="•"/>
              <a:tabLst>
                <a:tab pos="677863" algn="l"/>
              </a:tabLst>
              <a:defRPr/>
            </a:pPr>
            <a:r>
              <a:rPr lang="uk-UA" sz="2400" dirty="0">
                <a:solidFill>
                  <a:prstClr val="black"/>
                </a:solidFill>
                <a:cs typeface="Times New Roman" pitchFamily="18" charset="0"/>
              </a:rPr>
              <a:t>фізичне виховання та утвердження здорового способу життя.</a:t>
            </a:r>
            <a:endParaRPr lang="uk-UA" sz="2400" dirty="0">
              <a:solidFill>
                <a:prstClr val="black"/>
              </a:solidFill>
            </a:endParaRPr>
          </a:p>
        </p:txBody>
      </p:sp>
    </p:spTree>
    <p:extLst>
      <p:ext uri="{BB962C8B-B14F-4D97-AF65-F5344CB8AC3E}">
        <p14:creationId xmlns:p14="http://schemas.microsoft.com/office/powerpoint/2010/main" val="277972746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idx="4294967295"/>
          </p:nvPr>
        </p:nvSpPr>
        <p:spPr>
          <a:xfrm>
            <a:off x="2414588" y="323850"/>
            <a:ext cx="6253163" cy="1066800"/>
          </a:xfrm>
          <a:solidFill>
            <a:srgbClr val="FFC000"/>
          </a:solidFill>
        </p:spPr>
        <p:txBody>
          <a:bodyPr>
            <a:normAutofit/>
          </a:bodyPr>
          <a:lstStyle/>
          <a:p>
            <a:pPr algn="ctr"/>
            <a:r>
              <a:rPr lang="ru-RU" altLang="ru-RU" sz="2400" dirty="0">
                <a:solidFill>
                  <a:schemeClr val="tx1"/>
                </a:solidFill>
              </a:rPr>
              <a:t>ХI</a:t>
            </a:r>
            <a:r>
              <a:rPr lang="en-US" altLang="ru-RU" sz="2400" dirty="0">
                <a:solidFill>
                  <a:schemeClr val="tx1"/>
                </a:solidFill>
              </a:rPr>
              <a:t>V</a:t>
            </a:r>
            <a:r>
              <a:rPr lang="ru-RU" altLang="ru-RU" sz="2400" dirty="0">
                <a:solidFill>
                  <a:schemeClr val="tx1"/>
                </a:solidFill>
              </a:rPr>
              <a:t> </a:t>
            </a:r>
            <a:r>
              <a:rPr lang="ru-RU" altLang="ru-RU" sz="2400" dirty="0" err="1">
                <a:solidFill>
                  <a:schemeClr val="tx1"/>
                </a:solidFill>
              </a:rPr>
              <a:t>літня</a:t>
            </a:r>
            <a:r>
              <a:rPr lang="ru-RU" altLang="ru-RU" sz="2400" dirty="0">
                <a:solidFill>
                  <a:schemeClr val="tx1"/>
                </a:solidFill>
              </a:rPr>
              <a:t> </a:t>
            </a:r>
            <a:br>
              <a:rPr lang="ru-RU" altLang="ru-RU" sz="2400" dirty="0">
                <a:solidFill>
                  <a:schemeClr val="tx1"/>
                </a:solidFill>
              </a:rPr>
            </a:br>
            <a:r>
              <a:rPr lang="ru-RU" altLang="ru-RU" sz="2400" dirty="0" err="1">
                <a:solidFill>
                  <a:schemeClr val="tx1"/>
                </a:solidFill>
              </a:rPr>
              <a:t>Універсіади</a:t>
            </a:r>
            <a:r>
              <a:rPr lang="ru-RU" altLang="ru-RU" sz="2400" dirty="0">
                <a:solidFill>
                  <a:schemeClr val="tx1"/>
                </a:solidFill>
              </a:rPr>
              <a:t> України-201</a:t>
            </a:r>
            <a:r>
              <a:rPr lang="en-US" altLang="ru-RU" sz="2400" dirty="0">
                <a:solidFill>
                  <a:schemeClr val="tx1"/>
                </a:solidFill>
              </a:rPr>
              <a:t>8</a:t>
            </a:r>
            <a:r>
              <a:rPr lang="ru-RU" altLang="ru-RU" sz="2400" dirty="0">
                <a:solidFill>
                  <a:schemeClr val="tx1"/>
                </a:solidFill>
              </a:rPr>
              <a:t> </a:t>
            </a:r>
          </a:p>
        </p:txBody>
      </p:sp>
      <p:pic>
        <p:nvPicPr>
          <p:cNvPr id="29702" name="Picture 6" descr="https://nubip.edu.ua/sites/default/files/u18/dsc_626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667574" y="4221163"/>
            <a:ext cx="3000177"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Рисунок 3"/>
          <p:cNvPicPr>
            <a:picLocks noChangeAspect="1"/>
          </p:cNvPicPr>
          <p:nvPr/>
        </p:nvPicPr>
        <p:blipFill>
          <a:blip r:embed="rId3" cstate="print"/>
          <a:srcRect/>
          <a:stretch>
            <a:fillRect/>
          </a:stretch>
        </p:blipFill>
        <p:spPr bwMode="auto">
          <a:xfrm>
            <a:off x="9047299" y="377031"/>
            <a:ext cx="585589" cy="960438"/>
          </a:xfrm>
          <a:prstGeom prst="rect">
            <a:avLst/>
          </a:prstGeom>
          <a:noFill/>
          <a:ln w="9525">
            <a:noFill/>
            <a:miter lim="800000"/>
            <a:headEnd/>
            <a:tailEnd/>
          </a:ln>
        </p:spPr>
      </p:pic>
      <p:pic>
        <p:nvPicPr>
          <p:cNvPr id="11269" name="Picture 5" descr="C:\Documents and Settings\Администратор\Рабочий стол\dsc_5355.jpg"/>
          <p:cNvPicPr>
            <a:picLocks noChangeAspect="1" noChangeArrowheads="1"/>
          </p:cNvPicPr>
          <p:nvPr/>
        </p:nvPicPr>
        <p:blipFill>
          <a:blip r:embed="rId4" cstate="print"/>
          <a:srcRect/>
          <a:stretch>
            <a:fillRect/>
          </a:stretch>
        </p:blipFill>
        <p:spPr bwMode="auto">
          <a:xfrm>
            <a:off x="5056190" y="1443042"/>
            <a:ext cx="3166567" cy="2593975"/>
          </a:xfrm>
          <a:prstGeom prst="rect">
            <a:avLst/>
          </a:prstGeom>
          <a:noFill/>
          <a:ln w="9525">
            <a:noFill/>
            <a:miter lim="800000"/>
            <a:headEnd/>
            <a:tailEnd/>
          </a:ln>
        </p:spPr>
      </p:pic>
      <p:pic>
        <p:nvPicPr>
          <p:cNvPr id="29698" name="Picture 2" descr="https://nubip.edu.ua/sites/default/files/u18/dsc_7365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2047" y="1511355"/>
            <a:ext cx="3510955" cy="2525658"/>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s://nubip.edu.ua/sites/default/files/u18/dsc_6259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264" y="4202271"/>
            <a:ext cx="3423245" cy="250809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 xmlns:a16="http://schemas.microsoft.com/office/drawing/2014/main" id="{283A5FB1-04A1-4893-AF57-9B270AA9EA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481" y="323850"/>
            <a:ext cx="1032793" cy="1429834"/>
          </a:xfrm>
          <a:prstGeom prst="rect">
            <a:avLst/>
          </a:prstGeom>
        </p:spPr>
      </p:pic>
    </p:spTree>
    <p:extLst>
      <p:ext uri="{BB962C8B-B14F-4D97-AF65-F5344CB8AC3E}">
        <p14:creationId xmlns:p14="http://schemas.microsoft.com/office/powerpoint/2010/main" val="2786761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9"/>
          <p:cNvPicPr>
            <a:picLocks noChangeAspect="1"/>
          </p:cNvPicPr>
          <p:nvPr/>
        </p:nvPicPr>
        <p:blipFill>
          <a:blip r:embed="rId2" cstate="print"/>
          <a:srcRect/>
          <a:stretch>
            <a:fillRect/>
          </a:stretch>
        </p:blipFill>
        <p:spPr bwMode="auto">
          <a:xfrm>
            <a:off x="9024498" y="333379"/>
            <a:ext cx="585589" cy="960437"/>
          </a:xfrm>
          <a:prstGeom prst="rect">
            <a:avLst/>
          </a:prstGeom>
          <a:noFill/>
          <a:ln w="9525">
            <a:noFill/>
            <a:miter lim="800000"/>
            <a:headEnd/>
            <a:tailEnd/>
          </a:ln>
        </p:spPr>
      </p:pic>
      <p:sp>
        <p:nvSpPr>
          <p:cNvPr id="12291" name="Прямоугольник 2"/>
          <p:cNvSpPr>
            <a:spLocks noChangeArrowheads="1"/>
          </p:cNvSpPr>
          <p:nvPr/>
        </p:nvSpPr>
        <p:spPr bwMode="auto">
          <a:xfrm>
            <a:off x="2059883" y="115891"/>
            <a:ext cx="2459904" cy="461665"/>
          </a:xfrm>
          <a:prstGeom prst="rect">
            <a:avLst/>
          </a:prstGeom>
          <a:solidFill>
            <a:srgbClr val="FFC000"/>
          </a:solidFill>
          <a:ln w="9525">
            <a:noFill/>
            <a:miter lim="800000"/>
            <a:headEnd/>
            <a:tailEnd/>
          </a:ln>
        </p:spPr>
        <p:txBody>
          <a:bodyPr wrap="none">
            <a:spAutoFit/>
          </a:bodyPr>
          <a:lstStyle/>
          <a:p>
            <a:pPr fontAlgn="base">
              <a:spcBef>
                <a:spcPct val="0"/>
              </a:spcBef>
              <a:spcAft>
                <a:spcPct val="0"/>
              </a:spcAft>
            </a:pPr>
            <a:r>
              <a:rPr lang="uk-UA" altLang="ru-RU" sz="2400" b="1" dirty="0">
                <a:solidFill>
                  <a:srgbClr val="000000"/>
                </a:solidFill>
                <a:latin typeface="Arial" charset="0"/>
              </a:rPr>
              <a:t>День Студента</a:t>
            </a:r>
            <a:endParaRPr lang="ru-RU" altLang="ru-RU" sz="2400" b="1" dirty="0">
              <a:solidFill>
                <a:srgbClr val="000000"/>
              </a:solidFill>
              <a:latin typeface="Arial" charset="0"/>
            </a:endParaRPr>
          </a:p>
        </p:txBody>
      </p:sp>
      <p:pic>
        <p:nvPicPr>
          <p:cNvPr id="12292" name="Рисунок 3"/>
          <p:cNvPicPr>
            <a:picLocks noChangeAspect="1"/>
          </p:cNvPicPr>
          <p:nvPr/>
        </p:nvPicPr>
        <p:blipFill>
          <a:blip r:embed="rId3" cstate="print"/>
          <a:srcRect r="27528"/>
          <a:stretch>
            <a:fillRect/>
          </a:stretch>
        </p:blipFill>
        <p:spPr bwMode="auto">
          <a:xfrm>
            <a:off x="1417539" y="4657725"/>
            <a:ext cx="1742579" cy="1795467"/>
          </a:xfrm>
          <a:prstGeom prst="rect">
            <a:avLst/>
          </a:prstGeom>
          <a:noFill/>
          <a:ln w="9525">
            <a:noFill/>
            <a:miter lim="800000"/>
            <a:headEnd/>
            <a:tailEnd/>
          </a:ln>
        </p:spPr>
      </p:pic>
      <p:pic>
        <p:nvPicPr>
          <p:cNvPr id="12293" name="Рисунок 4"/>
          <p:cNvPicPr>
            <a:picLocks noChangeAspect="1"/>
          </p:cNvPicPr>
          <p:nvPr/>
        </p:nvPicPr>
        <p:blipFill>
          <a:blip r:embed="rId4" cstate="print"/>
          <a:srcRect t="16817" b="12190"/>
          <a:stretch>
            <a:fillRect/>
          </a:stretch>
        </p:blipFill>
        <p:spPr bwMode="auto">
          <a:xfrm>
            <a:off x="5532142" y="2517775"/>
            <a:ext cx="2886670" cy="1677988"/>
          </a:xfrm>
          <a:prstGeom prst="rect">
            <a:avLst/>
          </a:prstGeom>
          <a:noFill/>
          <a:ln w="9525">
            <a:noFill/>
            <a:miter lim="800000"/>
            <a:headEnd/>
            <a:tailEnd/>
          </a:ln>
        </p:spPr>
      </p:pic>
      <p:pic>
        <p:nvPicPr>
          <p:cNvPr id="12294" name="Рисунок 5"/>
          <p:cNvPicPr>
            <a:picLocks noChangeAspect="1"/>
          </p:cNvPicPr>
          <p:nvPr/>
        </p:nvPicPr>
        <p:blipFill>
          <a:blip r:embed="rId5" cstate="print"/>
          <a:srcRect/>
          <a:stretch>
            <a:fillRect/>
          </a:stretch>
        </p:blipFill>
        <p:spPr bwMode="auto">
          <a:xfrm>
            <a:off x="3219452" y="4657725"/>
            <a:ext cx="2169517" cy="1666879"/>
          </a:xfrm>
          <a:prstGeom prst="rect">
            <a:avLst/>
          </a:prstGeom>
          <a:noFill/>
          <a:ln w="9525">
            <a:noFill/>
            <a:miter lim="800000"/>
            <a:headEnd/>
            <a:tailEnd/>
          </a:ln>
        </p:spPr>
      </p:pic>
      <p:pic>
        <p:nvPicPr>
          <p:cNvPr id="12295" name="Рисунок 6"/>
          <p:cNvPicPr>
            <a:picLocks noChangeAspect="1"/>
          </p:cNvPicPr>
          <p:nvPr/>
        </p:nvPicPr>
        <p:blipFill>
          <a:blip r:embed="rId6" cstate="print"/>
          <a:srcRect/>
          <a:stretch>
            <a:fillRect/>
          </a:stretch>
        </p:blipFill>
        <p:spPr bwMode="auto">
          <a:xfrm>
            <a:off x="5538591" y="4549779"/>
            <a:ext cx="2887961" cy="2171696"/>
          </a:xfrm>
          <a:prstGeom prst="rect">
            <a:avLst/>
          </a:prstGeom>
          <a:noFill/>
          <a:ln w="9525">
            <a:noFill/>
            <a:miter lim="800000"/>
            <a:headEnd/>
            <a:tailEnd/>
          </a:ln>
        </p:spPr>
      </p:pic>
      <p:pic>
        <p:nvPicPr>
          <p:cNvPr id="12296" name="Рисунок 7"/>
          <p:cNvPicPr>
            <a:picLocks noChangeAspect="1"/>
          </p:cNvPicPr>
          <p:nvPr/>
        </p:nvPicPr>
        <p:blipFill>
          <a:blip r:embed="rId7" cstate="print"/>
          <a:srcRect/>
          <a:stretch>
            <a:fillRect/>
          </a:stretch>
        </p:blipFill>
        <p:spPr bwMode="auto">
          <a:xfrm>
            <a:off x="1301455" y="1402557"/>
            <a:ext cx="4006255" cy="2945606"/>
          </a:xfrm>
          <a:prstGeom prst="rect">
            <a:avLst/>
          </a:prstGeom>
          <a:noFill/>
          <a:ln w="9525">
            <a:noFill/>
            <a:miter lim="800000"/>
            <a:headEnd/>
            <a:tailEnd/>
          </a:ln>
        </p:spPr>
      </p:pic>
      <p:pic>
        <p:nvPicPr>
          <p:cNvPr id="12297" name="Рисунок 8"/>
          <p:cNvPicPr>
            <a:picLocks noChangeAspect="1"/>
          </p:cNvPicPr>
          <p:nvPr/>
        </p:nvPicPr>
        <p:blipFill>
          <a:blip r:embed="rId8" cstate="print"/>
          <a:srcRect/>
          <a:stretch>
            <a:fillRect/>
          </a:stretch>
        </p:blipFill>
        <p:spPr bwMode="auto">
          <a:xfrm>
            <a:off x="5532140" y="333378"/>
            <a:ext cx="2877641" cy="2138359"/>
          </a:xfrm>
          <a:prstGeom prst="rect">
            <a:avLst/>
          </a:prstGeom>
          <a:noFill/>
          <a:ln w="9525">
            <a:noFill/>
            <a:miter lim="800000"/>
            <a:headEnd/>
            <a:tailEnd/>
          </a:ln>
        </p:spPr>
      </p:pic>
      <p:pic>
        <p:nvPicPr>
          <p:cNvPr id="10" name="Рисунок 9">
            <a:extLst>
              <a:ext uri="{FF2B5EF4-FFF2-40B4-BE49-F238E27FC236}">
                <a16:creationId xmlns="" xmlns:a16="http://schemas.microsoft.com/office/drawing/2014/main" id="{283A5FB1-04A1-4893-AF57-9B270AA9EA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336" y="170909"/>
            <a:ext cx="1032793" cy="1429834"/>
          </a:xfrm>
          <a:prstGeom prst="rect">
            <a:avLst/>
          </a:prstGeom>
        </p:spPr>
      </p:pic>
    </p:spTree>
    <p:extLst>
      <p:ext uri="{BB962C8B-B14F-4D97-AF65-F5344CB8AC3E}">
        <p14:creationId xmlns:p14="http://schemas.microsoft.com/office/powerpoint/2010/main" val="3999188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9"/>
          <p:cNvPicPr>
            <a:picLocks noChangeAspect="1"/>
          </p:cNvPicPr>
          <p:nvPr/>
        </p:nvPicPr>
        <p:blipFill>
          <a:blip r:embed="rId2" cstate="print"/>
          <a:srcRect/>
          <a:stretch>
            <a:fillRect/>
          </a:stretch>
        </p:blipFill>
        <p:spPr bwMode="auto">
          <a:xfrm>
            <a:off x="9023666" y="177803"/>
            <a:ext cx="585589" cy="960437"/>
          </a:xfrm>
          <a:prstGeom prst="rect">
            <a:avLst/>
          </a:prstGeom>
          <a:noFill/>
          <a:ln w="9525">
            <a:noFill/>
            <a:miter lim="800000"/>
            <a:headEnd/>
            <a:tailEnd/>
          </a:ln>
        </p:spPr>
      </p:pic>
      <p:sp>
        <p:nvSpPr>
          <p:cNvPr id="14339" name="Прямоугольник 2"/>
          <p:cNvSpPr>
            <a:spLocks noChangeArrowheads="1"/>
          </p:cNvSpPr>
          <p:nvPr/>
        </p:nvSpPr>
        <p:spPr bwMode="auto">
          <a:xfrm>
            <a:off x="2495850" y="177802"/>
            <a:ext cx="3873433" cy="461665"/>
          </a:xfrm>
          <a:prstGeom prst="rect">
            <a:avLst/>
          </a:prstGeom>
          <a:solidFill>
            <a:srgbClr val="FFC000"/>
          </a:solidFill>
          <a:ln w="9525">
            <a:noFill/>
            <a:miter lim="800000"/>
            <a:headEnd/>
            <a:tailEnd/>
          </a:ln>
        </p:spPr>
        <p:txBody>
          <a:bodyPr wrap="none">
            <a:spAutoFit/>
          </a:bodyPr>
          <a:lstStyle/>
          <a:p>
            <a:pPr fontAlgn="base">
              <a:spcBef>
                <a:spcPct val="0"/>
              </a:spcBef>
              <a:spcAft>
                <a:spcPct val="0"/>
              </a:spcAft>
            </a:pPr>
            <a:r>
              <a:rPr lang="uk-UA" altLang="ru-RU" sz="2400" b="1" dirty="0">
                <a:latin typeface="Arial" charset="0"/>
              </a:rPr>
              <a:t>Студентська республіка</a:t>
            </a:r>
            <a:endParaRPr lang="ru-RU" altLang="ru-RU" sz="2400" b="1" dirty="0">
              <a:latin typeface="Arial" charset="0"/>
            </a:endParaRPr>
          </a:p>
        </p:txBody>
      </p:sp>
      <p:pic>
        <p:nvPicPr>
          <p:cNvPr id="14341" name="Рисунок 5"/>
          <p:cNvPicPr>
            <a:picLocks noChangeAspect="1"/>
          </p:cNvPicPr>
          <p:nvPr/>
        </p:nvPicPr>
        <p:blipFill>
          <a:blip r:embed="rId3" cstate="print"/>
          <a:srcRect l="10699" t="6664" r="2635"/>
          <a:stretch>
            <a:fillRect/>
          </a:stretch>
        </p:blipFill>
        <p:spPr bwMode="auto">
          <a:xfrm>
            <a:off x="1476871" y="1138240"/>
            <a:ext cx="3219450" cy="2716210"/>
          </a:xfrm>
          <a:prstGeom prst="rect">
            <a:avLst/>
          </a:prstGeom>
          <a:noFill/>
          <a:ln w="9525">
            <a:noFill/>
            <a:miter lim="800000"/>
            <a:headEnd/>
            <a:tailEnd/>
          </a:ln>
        </p:spPr>
      </p:pic>
      <p:pic>
        <p:nvPicPr>
          <p:cNvPr id="14342" name="Рисунок 8"/>
          <p:cNvPicPr>
            <a:picLocks noChangeAspect="1"/>
          </p:cNvPicPr>
          <p:nvPr/>
        </p:nvPicPr>
        <p:blipFill>
          <a:blip r:embed="rId4" cstate="print"/>
          <a:srcRect t="17288" b="11658"/>
          <a:stretch>
            <a:fillRect/>
          </a:stretch>
        </p:blipFill>
        <p:spPr bwMode="auto">
          <a:xfrm>
            <a:off x="4835625" y="1404144"/>
            <a:ext cx="3714750" cy="1797050"/>
          </a:xfrm>
          <a:prstGeom prst="rect">
            <a:avLst/>
          </a:prstGeom>
          <a:noFill/>
          <a:ln w="9525">
            <a:noFill/>
            <a:miter lim="800000"/>
            <a:headEnd/>
            <a:tailEnd/>
          </a:ln>
        </p:spPr>
      </p:pic>
      <p:pic>
        <p:nvPicPr>
          <p:cNvPr id="14343" name="Рисунок 6"/>
          <p:cNvPicPr>
            <a:picLocks noChangeAspect="1"/>
          </p:cNvPicPr>
          <p:nvPr/>
        </p:nvPicPr>
        <p:blipFill>
          <a:blip r:embed="rId5" cstate="print"/>
          <a:srcRect/>
          <a:stretch>
            <a:fillRect/>
          </a:stretch>
        </p:blipFill>
        <p:spPr bwMode="auto">
          <a:xfrm>
            <a:off x="1676799" y="4257675"/>
            <a:ext cx="4037211" cy="2433638"/>
          </a:xfrm>
          <a:prstGeom prst="rect">
            <a:avLst/>
          </a:prstGeom>
          <a:noFill/>
          <a:ln w="9525">
            <a:noFill/>
            <a:miter lim="800000"/>
            <a:headEnd/>
            <a:tailEnd/>
          </a:ln>
        </p:spPr>
      </p:pic>
      <p:pic>
        <p:nvPicPr>
          <p:cNvPr id="14344" name="Рисунок 9"/>
          <p:cNvPicPr>
            <a:picLocks noChangeAspect="1"/>
          </p:cNvPicPr>
          <p:nvPr/>
        </p:nvPicPr>
        <p:blipFill>
          <a:blip r:embed="rId6" cstate="print"/>
          <a:srcRect/>
          <a:stretch>
            <a:fillRect/>
          </a:stretch>
        </p:blipFill>
        <p:spPr bwMode="auto">
          <a:xfrm>
            <a:off x="6191250" y="3505200"/>
            <a:ext cx="2030213" cy="2976982"/>
          </a:xfrm>
          <a:prstGeom prst="rect">
            <a:avLst/>
          </a:prstGeom>
          <a:noFill/>
          <a:ln w="9525">
            <a:noFill/>
            <a:miter lim="800000"/>
            <a:headEnd/>
            <a:tailEnd/>
          </a:ln>
        </p:spPr>
      </p:pic>
      <p:pic>
        <p:nvPicPr>
          <p:cNvPr id="8" name="Рисунок 7">
            <a:extLst>
              <a:ext uri="{FF2B5EF4-FFF2-40B4-BE49-F238E27FC236}">
                <a16:creationId xmlns="" xmlns:a16="http://schemas.microsoft.com/office/drawing/2014/main" id="{283A5FB1-04A1-4893-AF57-9B270AA9EA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413" y="177800"/>
            <a:ext cx="1032793" cy="1429834"/>
          </a:xfrm>
          <a:prstGeom prst="rect">
            <a:avLst/>
          </a:prstGeom>
        </p:spPr>
      </p:pic>
    </p:spTree>
    <p:extLst>
      <p:ext uri="{BB962C8B-B14F-4D97-AF65-F5344CB8AC3E}">
        <p14:creationId xmlns:p14="http://schemas.microsoft.com/office/powerpoint/2010/main" val="4085923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ctrTitle" idx="4294967295"/>
          </p:nvPr>
        </p:nvSpPr>
        <p:spPr>
          <a:xfrm>
            <a:off x="1552576" y="190504"/>
            <a:ext cx="7115176" cy="1006475"/>
          </a:xfrm>
          <a:solidFill>
            <a:srgbClr val="FFC000"/>
          </a:solidFill>
        </p:spPr>
        <p:txBody>
          <a:bodyPr>
            <a:normAutofit/>
          </a:bodyPr>
          <a:lstStyle/>
          <a:p>
            <a:pPr algn="ctr"/>
            <a:r>
              <a:rPr lang="ru-RU" altLang="ru-RU" sz="2400" dirty="0">
                <a:solidFill>
                  <a:schemeClr val="tx1"/>
                </a:solidFill>
                <a:cs typeface="Times New Roman" pitchFamily="18" charset="0"/>
              </a:rPr>
              <a:t>Кубок ХVІ </a:t>
            </a:r>
            <a:r>
              <a:rPr lang="ru-RU" altLang="ru-RU" sz="2400" dirty="0" err="1">
                <a:solidFill>
                  <a:schemeClr val="tx1"/>
                </a:solidFill>
                <a:cs typeface="Times New Roman" pitchFamily="18" charset="0"/>
              </a:rPr>
              <a:t>університетського</a:t>
            </a:r>
            <a:r>
              <a:rPr lang="ru-RU" altLang="ru-RU" sz="2400" dirty="0">
                <a:solidFill>
                  <a:schemeClr val="tx1"/>
                </a:solidFill>
                <a:cs typeface="Times New Roman" pitchFamily="18" charset="0"/>
              </a:rPr>
              <a:t> </a:t>
            </a:r>
            <a:r>
              <a:rPr lang="ru-RU" altLang="ru-RU" sz="2400" dirty="0" err="1">
                <a:solidFill>
                  <a:schemeClr val="tx1"/>
                </a:solidFill>
                <a:cs typeface="Times New Roman" pitchFamily="18" charset="0"/>
              </a:rPr>
              <a:t>чемпіонату</a:t>
            </a:r>
            <a:r>
              <a:rPr lang="ru-RU" altLang="ru-RU" sz="2400" dirty="0">
                <a:solidFill>
                  <a:schemeClr val="tx1"/>
                </a:solidFill>
                <a:cs typeface="Times New Roman" pitchFamily="18" charset="0"/>
              </a:rPr>
              <a:t> КВН</a:t>
            </a:r>
          </a:p>
        </p:txBody>
      </p:sp>
      <p:pic>
        <p:nvPicPr>
          <p:cNvPr id="15364" name="Рисунок 9"/>
          <p:cNvPicPr>
            <a:picLocks noChangeAspect="1"/>
          </p:cNvPicPr>
          <p:nvPr/>
        </p:nvPicPr>
        <p:blipFill>
          <a:blip r:embed="rId2" cstate="print"/>
          <a:srcRect/>
          <a:stretch>
            <a:fillRect/>
          </a:stretch>
        </p:blipFill>
        <p:spPr bwMode="auto">
          <a:xfrm>
            <a:off x="9025746" y="332202"/>
            <a:ext cx="585589" cy="960437"/>
          </a:xfrm>
          <a:prstGeom prst="rect">
            <a:avLst/>
          </a:prstGeom>
          <a:noFill/>
          <a:ln w="9525">
            <a:noFill/>
            <a:miter lim="800000"/>
            <a:headEnd/>
            <a:tailEnd/>
          </a:ln>
        </p:spPr>
      </p:pic>
      <p:pic>
        <p:nvPicPr>
          <p:cNvPr id="15365" name="Picture 2" descr="C:\Documents and Settings\Администратор\Рабочий стол\dsc_4489.jpg"/>
          <p:cNvPicPr>
            <a:picLocks noChangeAspect="1" noChangeArrowheads="1"/>
          </p:cNvPicPr>
          <p:nvPr/>
        </p:nvPicPr>
        <p:blipFill>
          <a:blip r:embed="rId3" cstate="print"/>
          <a:srcRect/>
          <a:stretch>
            <a:fillRect/>
          </a:stretch>
        </p:blipFill>
        <p:spPr bwMode="auto">
          <a:xfrm>
            <a:off x="1456236" y="1412879"/>
            <a:ext cx="3158827" cy="2447925"/>
          </a:xfrm>
          <a:prstGeom prst="rect">
            <a:avLst/>
          </a:prstGeom>
          <a:noFill/>
          <a:ln w="9525">
            <a:noFill/>
            <a:miter lim="800000"/>
            <a:headEnd/>
            <a:tailEnd/>
          </a:ln>
        </p:spPr>
      </p:pic>
      <p:pic>
        <p:nvPicPr>
          <p:cNvPr id="15366" name="Picture 3" descr="C:\Documents and Settings\Администратор\Рабочий стол\dsc_4552_0.jpg"/>
          <p:cNvPicPr>
            <a:picLocks noChangeAspect="1" noChangeArrowheads="1"/>
          </p:cNvPicPr>
          <p:nvPr/>
        </p:nvPicPr>
        <p:blipFill>
          <a:blip r:embed="rId4" cstate="print"/>
          <a:srcRect/>
          <a:stretch>
            <a:fillRect/>
          </a:stretch>
        </p:blipFill>
        <p:spPr bwMode="auto">
          <a:xfrm>
            <a:off x="4891087" y="1427167"/>
            <a:ext cx="3162697" cy="2433637"/>
          </a:xfrm>
          <a:prstGeom prst="rect">
            <a:avLst/>
          </a:prstGeom>
          <a:noFill/>
          <a:ln w="9525">
            <a:noFill/>
            <a:miter lim="800000"/>
            <a:headEnd/>
            <a:tailEnd/>
          </a:ln>
        </p:spPr>
      </p:pic>
      <p:pic>
        <p:nvPicPr>
          <p:cNvPr id="15367" name="Picture 4" descr="C:\Documents and Settings\Администратор\Рабочий стол\dsc_4457_0.jpg"/>
          <p:cNvPicPr>
            <a:picLocks noChangeAspect="1" noChangeArrowheads="1"/>
          </p:cNvPicPr>
          <p:nvPr/>
        </p:nvPicPr>
        <p:blipFill>
          <a:blip r:embed="rId5" cstate="print"/>
          <a:srcRect/>
          <a:stretch>
            <a:fillRect/>
          </a:stretch>
        </p:blipFill>
        <p:spPr bwMode="auto">
          <a:xfrm>
            <a:off x="1456234" y="4076700"/>
            <a:ext cx="2574528" cy="2305050"/>
          </a:xfrm>
          <a:prstGeom prst="rect">
            <a:avLst/>
          </a:prstGeom>
          <a:noFill/>
          <a:ln w="9525">
            <a:noFill/>
            <a:miter lim="800000"/>
            <a:headEnd/>
            <a:tailEnd/>
          </a:ln>
        </p:spPr>
      </p:pic>
      <p:pic>
        <p:nvPicPr>
          <p:cNvPr id="15368" name="Picture 5" descr="C:\Documents and Settings\Администратор\Рабочий стол\dsc_4387.jpg"/>
          <p:cNvPicPr>
            <a:picLocks noChangeAspect="1" noChangeArrowheads="1"/>
          </p:cNvPicPr>
          <p:nvPr/>
        </p:nvPicPr>
        <p:blipFill>
          <a:blip r:embed="rId6" cstate="print"/>
          <a:srcRect/>
          <a:stretch>
            <a:fillRect/>
          </a:stretch>
        </p:blipFill>
        <p:spPr bwMode="auto">
          <a:xfrm>
            <a:off x="3548363" y="3573463"/>
            <a:ext cx="2462311" cy="2449512"/>
          </a:xfrm>
          <a:prstGeom prst="rect">
            <a:avLst/>
          </a:prstGeom>
          <a:noFill/>
          <a:ln w="9525">
            <a:noFill/>
            <a:miter lim="800000"/>
            <a:headEnd/>
            <a:tailEnd/>
          </a:ln>
        </p:spPr>
      </p:pic>
      <p:pic>
        <p:nvPicPr>
          <p:cNvPr id="15369" name="Picture 6" descr="C:\Documents and Settings\Администратор\Рабочий стол\dsc_4429.jpg"/>
          <p:cNvPicPr>
            <a:picLocks noChangeAspect="1" noChangeArrowheads="1"/>
          </p:cNvPicPr>
          <p:nvPr/>
        </p:nvPicPr>
        <p:blipFill>
          <a:blip r:embed="rId7" cstate="print"/>
          <a:srcRect/>
          <a:stretch>
            <a:fillRect/>
          </a:stretch>
        </p:blipFill>
        <p:spPr bwMode="auto">
          <a:xfrm>
            <a:off x="5714008" y="3860800"/>
            <a:ext cx="2632572" cy="2736850"/>
          </a:xfrm>
          <a:prstGeom prst="rect">
            <a:avLst/>
          </a:prstGeom>
          <a:noFill/>
          <a:ln w="9525">
            <a:noFill/>
            <a:miter lim="800000"/>
            <a:headEnd/>
            <a:tailEnd/>
          </a:ln>
        </p:spPr>
      </p:pic>
      <p:pic>
        <p:nvPicPr>
          <p:cNvPr id="9" name="Рисунок 8">
            <a:extLst>
              <a:ext uri="{FF2B5EF4-FFF2-40B4-BE49-F238E27FC236}">
                <a16:creationId xmlns="" xmlns:a16="http://schemas.microsoft.com/office/drawing/2014/main" id="{283A5FB1-04A1-4893-AF57-9B270AA9EA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430" y="190501"/>
            <a:ext cx="1032793" cy="1429834"/>
          </a:xfrm>
          <a:prstGeom prst="rect">
            <a:avLst/>
          </a:prstGeom>
        </p:spPr>
      </p:pic>
    </p:spTree>
    <p:extLst>
      <p:ext uri="{BB962C8B-B14F-4D97-AF65-F5344CB8AC3E}">
        <p14:creationId xmlns:p14="http://schemas.microsoft.com/office/powerpoint/2010/main" val="2228201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Прямоугольник 1"/>
          <p:cNvSpPr/>
          <p:nvPr/>
        </p:nvSpPr>
        <p:spPr>
          <a:xfrm>
            <a:off x="1686867" y="159606"/>
            <a:ext cx="7600007" cy="1323439"/>
          </a:xfrm>
          <a:prstGeom prst="rect">
            <a:avLst/>
          </a:prstGeom>
          <a:solidFill>
            <a:srgbClr val="FFC000"/>
          </a:solidFill>
        </p:spPr>
        <p:txBody>
          <a:bodyPr wrap="square">
            <a:spAutoFit/>
          </a:bodyPr>
          <a:lstStyle/>
          <a:p>
            <a:pPr algn="ctr" fontAlgn="base">
              <a:spcBef>
                <a:spcPct val="0"/>
              </a:spcBef>
              <a:spcAft>
                <a:spcPct val="0"/>
              </a:spcAft>
            </a:pPr>
            <a:r>
              <a:rPr lang="ru-RU" sz="2000" dirty="0">
                <a:solidFill>
                  <a:srgbClr val="000000"/>
                </a:solidFill>
                <a:latin typeface="Arial" panose="020B0604020202020204" pitchFamily="34" charset="0"/>
                <a:cs typeface="Arial" panose="020B0604020202020204" pitchFamily="34" charset="0"/>
              </a:rPr>
              <a:t>З метою </a:t>
            </a:r>
            <a:r>
              <a:rPr lang="ru-RU" sz="2000" dirty="0" err="1">
                <a:solidFill>
                  <a:srgbClr val="000000"/>
                </a:solidFill>
                <a:latin typeface="Arial" panose="020B0604020202020204" pitchFamily="34" charset="0"/>
                <a:cs typeface="Arial" panose="020B0604020202020204" pitchFamily="34" charset="0"/>
              </a:rPr>
              <a:t>військово-патріотичного</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виховання</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молоді</a:t>
            </a:r>
            <a:r>
              <a:rPr lang="ru-RU" sz="2000" dirty="0">
                <a:solidFill>
                  <a:srgbClr val="000000"/>
                </a:solidFill>
                <a:latin typeface="Arial" panose="020B0604020202020204" pitchFamily="34" charset="0"/>
                <a:cs typeface="Arial" panose="020B0604020202020204" pitchFamily="34" charset="0"/>
              </a:rPr>
              <a:t> – </a:t>
            </a:r>
            <a:r>
              <a:rPr lang="ru-RU" sz="2000" dirty="0" err="1">
                <a:solidFill>
                  <a:srgbClr val="000000"/>
                </a:solidFill>
                <a:latin typeface="Arial" panose="020B0604020202020204" pitchFamily="34" charset="0"/>
                <a:cs typeface="Arial" panose="020B0604020202020204" pitchFamily="34" charset="0"/>
              </a:rPr>
              <a:t>майбутніх</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захисників</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Вітчизни</a:t>
            </a:r>
            <a:r>
              <a:rPr lang="ru-RU" sz="2000" dirty="0">
                <a:solidFill>
                  <a:srgbClr val="000000"/>
                </a:solidFill>
                <a:latin typeface="Arial" panose="020B0604020202020204" pitchFamily="34" charset="0"/>
                <a:cs typeface="Arial" panose="020B0604020202020204" pitchFamily="34" charset="0"/>
              </a:rPr>
              <a:t> д</a:t>
            </a:r>
            <a:r>
              <a:rPr lang="ru-RU" sz="2000" b="1" dirty="0">
                <a:solidFill>
                  <a:srgbClr val="000000"/>
                </a:solidFill>
                <a:latin typeface="Arial" panose="020B0604020202020204" pitchFamily="34" charset="0"/>
                <a:cs typeface="Arial" panose="020B0604020202020204" pitchFamily="34" charset="0"/>
              </a:rPr>
              <a:t>о  Дня </a:t>
            </a:r>
            <a:r>
              <a:rPr lang="ru-RU" sz="2000" b="1" dirty="0" err="1">
                <a:solidFill>
                  <a:srgbClr val="000000"/>
                </a:solidFill>
                <a:latin typeface="Arial" panose="020B0604020202020204" pitchFamily="34" charset="0"/>
                <a:cs typeface="Arial" panose="020B0604020202020204" pitchFamily="34" charset="0"/>
              </a:rPr>
              <a:t>Збрйних</a:t>
            </a:r>
            <a:r>
              <a:rPr lang="ru-RU" sz="2000" b="1" dirty="0">
                <a:solidFill>
                  <a:srgbClr val="000000"/>
                </a:solidFill>
                <a:latin typeface="Arial" panose="020B0604020202020204" pitchFamily="34" charset="0"/>
                <a:cs typeface="Arial" panose="020B0604020202020204" pitchFamily="34" charset="0"/>
              </a:rPr>
              <a:t> сил</a:t>
            </a:r>
            <a:r>
              <a:rPr lang="en-US" sz="2000" b="1" dirty="0">
                <a:solidFill>
                  <a:srgbClr val="000000"/>
                </a:solidFill>
                <a:latin typeface="Arial" panose="020B0604020202020204" pitchFamily="34" charset="0"/>
                <a:cs typeface="Arial" panose="020B0604020202020204" pitchFamily="34" charset="0"/>
              </a:rPr>
              <a:t> </a:t>
            </a:r>
            <a:r>
              <a:rPr lang="ru-RU" sz="2000" b="1" dirty="0">
                <a:solidFill>
                  <a:srgbClr val="000000"/>
                </a:solidFill>
                <a:latin typeface="Arial" panose="020B0604020202020204" pitchFamily="34" charset="0"/>
                <a:cs typeface="Arial" panose="020B0604020202020204" pitchFamily="34" charset="0"/>
              </a:rPr>
              <a:t>У</a:t>
            </a:r>
            <a:r>
              <a:rPr lang="en-US" sz="2000" b="1" dirty="0">
                <a:solidFill>
                  <a:srgbClr val="000000"/>
                </a:solidFill>
                <a:latin typeface="Arial" panose="020B0604020202020204" pitchFamily="34" charset="0"/>
                <a:cs typeface="Arial" panose="020B0604020202020204" pitchFamily="34" charset="0"/>
              </a:rPr>
              <a:t>k</a:t>
            </a:r>
            <a:r>
              <a:rPr lang="ru-RU" sz="2000" b="1" dirty="0" err="1">
                <a:solidFill>
                  <a:srgbClr val="000000"/>
                </a:solidFill>
                <a:latin typeface="Arial" panose="020B0604020202020204" pitchFamily="34" charset="0"/>
                <a:cs typeface="Arial" panose="020B0604020202020204" pitchFamily="34" charset="0"/>
              </a:rPr>
              <a:t>раїни</a:t>
            </a:r>
            <a:r>
              <a:rPr lang="ru-RU" sz="2000" dirty="0">
                <a:solidFill>
                  <a:srgbClr val="000000"/>
                </a:solidFill>
                <a:latin typeface="Arial" panose="020B0604020202020204" pitchFamily="34" charset="0"/>
                <a:cs typeface="Arial" panose="020B0604020202020204" pitchFamily="34" charset="0"/>
              </a:rPr>
              <a:t> за </a:t>
            </a:r>
            <a:r>
              <a:rPr lang="ru-RU" sz="2000" dirty="0" err="1">
                <a:solidFill>
                  <a:srgbClr val="000000"/>
                </a:solidFill>
                <a:latin typeface="Arial" panose="020B0604020202020204" pitchFamily="34" charset="0"/>
                <a:cs typeface="Arial" panose="020B0604020202020204" pitchFamily="34" charset="0"/>
              </a:rPr>
              <a:t>сприяння</a:t>
            </a:r>
            <a:r>
              <a:rPr lang="ru-RU" sz="2000" dirty="0">
                <a:solidFill>
                  <a:srgbClr val="000000"/>
                </a:solidFill>
                <a:latin typeface="Arial" panose="020B0604020202020204" pitchFamily="34" charset="0"/>
                <a:cs typeface="Arial" panose="020B0604020202020204" pitchFamily="34" charset="0"/>
              </a:rPr>
              <a:t> ННЦ </a:t>
            </a:r>
            <a:r>
              <a:rPr lang="ru-RU" sz="2000" dirty="0" err="1">
                <a:solidFill>
                  <a:srgbClr val="000000"/>
                </a:solidFill>
                <a:latin typeface="Arial" panose="020B0604020202020204" pitchFamily="34" charset="0"/>
                <a:cs typeface="Arial" panose="020B0604020202020204" pitchFamily="34" charset="0"/>
              </a:rPr>
              <a:t>виховної</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роботи</a:t>
            </a:r>
            <a:r>
              <a:rPr lang="ru-RU" sz="2000" dirty="0">
                <a:solidFill>
                  <a:srgbClr val="000000"/>
                </a:solidFill>
                <a:latin typeface="Arial" panose="020B0604020202020204" pitchFamily="34" charset="0"/>
                <a:cs typeface="Arial" panose="020B0604020202020204" pitchFamily="34" charset="0"/>
              </a:rPr>
              <a:t> та </a:t>
            </a:r>
            <a:r>
              <a:rPr lang="ru-RU" sz="2000" dirty="0" err="1">
                <a:solidFill>
                  <a:srgbClr val="000000"/>
                </a:solidFill>
                <a:latin typeface="Arial" panose="020B0604020202020204" pitchFamily="34" charset="0"/>
                <a:cs typeface="Arial" panose="020B0604020202020204" pitchFamily="34" charset="0"/>
              </a:rPr>
              <a:t>соціального</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розвитку</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пров</a:t>
            </a:r>
            <a:r>
              <a:rPr lang="uk-UA" sz="2000" dirty="0">
                <a:solidFill>
                  <a:srgbClr val="000000"/>
                </a:solidFill>
                <a:latin typeface="Arial" panose="020B0604020202020204" pitchFamily="34" charset="0"/>
                <a:cs typeface="Arial" panose="020B0604020202020204" pitchFamily="34" charset="0"/>
              </a:rPr>
              <a:t>о</a:t>
            </a:r>
            <a:r>
              <a:rPr lang="ru-RU" sz="2000" dirty="0" err="1">
                <a:solidFill>
                  <a:srgbClr val="000000"/>
                </a:solidFill>
                <a:latin typeface="Arial" panose="020B0604020202020204" pitchFamily="34" charset="0"/>
                <a:cs typeface="Arial" panose="020B0604020202020204" pitchFamily="34" charset="0"/>
              </a:rPr>
              <a:t>дяться</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змагання</a:t>
            </a:r>
            <a:r>
              <a:rPr lang="ru-RU" sz="2000" dirty="0">
                <a:solidFill>
                  <a:srgbClr val="000000"/>
                </a:solidFill>
                <a:latin typeface="Arial" panose="020B0604020202020204" pitchFamily="34" charset="0"/>
                <a:cs typeface="Arial" panose="020B0604020202020204" pitchFamily="34" charset="0"/>
              </a:rPr>
              <a:t> </a:t>
            </a:r>
            <a:r>
              <a:rPr lang="ru-RU" sz="2000" b="1" dirty="0">
                <a:solidFill>
                  <a:srgbClr val="000000"/>
                </a:solidFill>
                <a:latin typeface="Arial" panose="020B0604020202020204" pitchFamily="34" charset="0"/>
                <a:cs typeface="Arial" panose="020B0604020202020204" pitchFamily="34" charset="0"/>
              </a:rPr>
              <a:t>«Снайпер НУБіП </a:t>
            </a:r>
            <a:r>
              <a:rPr lang="ru-RU" sz="2000" b="1" dirty="0" err="1">
                <a:solidFill>
                  <a:srgbClr val="000000"/>
                </a:solidFill>
                <a:latin typeface="Arial" panose="020B0604020202020204" pitchFamily="34" charset="0"/>
                <a:cs typeface="Arial" panose="020B0604020202020204" pitchFamily="34" charset="0"/>
              </a:rPr>
              <a:t>України</a:t>
            </a:r>
            <a:r>
              <a:rPr lang="ru-RU" sz="2000" b="1" dirty="0">
                <a:solidFill>
                  <a:srgbClr val="000000"/>
                </a:solidFill>
                <a:latin typeface="Arial" panose="020B0604020202020204" pitchFamily="34" charset="0"/>
                <a:cs typeface="Arial" panose="020B0604020202020204" pitchFamily="34" charset="0"/>
              </a:rPr>
              <a:t>»</a:t>
            </a:r>
          </a:p>
        </p:txBody>
      </p:sp>
      <p:pic>
        <p:nvPicPr>
          <p:cNvPr id="3075" name="Picture 3" descr="C:\Users\user\Desktop\снайп.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7426" y="2057400"/>
            <a:ext cx="2370851" cy="1813814"/>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163" y="4314829"/>
            <a:ext cx="7305675" cy="254317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6665" y="2124075"/>
            <a:ext cx="2157611" cy="1772094"/>
          </a:xfrm>
          <a:prstGeom prst="rect">
            <a:avLst/>
          </a:prstGeom>
        </p:spPr>
      </p:pic>
      <p:pic>
        <p:nvPicPr>
          <p:cNvPr id="29698" name="Picture 2" descr="https://nubip.edu.ua/sites/default/files/u18/dsc_9717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570" y="2057400"/>
            <a:ext cx="2373633" cy="1813813"/>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 xmlns:a16="http://schemas.microsoft.com/office/drawing/2014/main" id="{283A5FB1-04A1-4893-AF57-9B270AA9E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369" y="417052"/>
            <a:ext cx="1032793" cy="1429834"/>
          </a:xfrm>
          <a:prstGeom prst="rect">
            <a:avLst/>
          </a:prstGeom>
        </p:spPr>
      </p:pic>
    </p:spTree>
    <p:extLst>
      <p:ext uri="{BB962C8B-B14F-4D97-AF65-F5344CB8AC3E}">
        <p14:creationId xmlns:p14="http://schemas.microsoft.com/office/powerpoint/2010/main" val="258597189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1609725" y="152404"/>
            <a:ext cx="6686550" cy="409575"/>
          </a:xfrm>
        </p:spPr>
        <p:txBody>
          <a:bodyPr vert="horz" tIns="0" rIns="0" bIns="0" anchor="b">
            <a:normAutofit fontScale="90000"/>
            <a:scene3d>
              <a:camera prst="orthographicFront"/>
              <a:lightRig rig="soft" dir="t">
                <a:rot lat="0" lon="0" rev="16800000"/>
              </a:lightRig>
            </a:scene3d>
            <a:sp3d prstMaterial="softEdge">
              <a:bevelT w="38100" h="38100"/>
            </a:sp3d>
          </a:bodyPr>
          <a:lstStyle/>
          <a:p>
            <a:pPr eaLnBrk="1" hangingPunct="1">
              <a:lnSpc>
                <a:spcPct val="105000"/>
              </a:lnSpc>
            </a:pPr>
            <a:r>
              <a:rPr lang="uk-UA" altLang="ru-RU" sz="2800" dirty="0">
                <a:solidFill>
                  <a:srgbClr val="000099"/>
                </a:solidFill>
                <a:cs typeface="Arial" charset="0"/>
              </a:rPr>
              <a:t>Військово-патріотичне виховання</a:t>
            </a:r>
            <a:endParaRPr lang="ru-RU" altLang="ru-RU" sz="2800" dirty="0">
              <a:solidFill>
                <a:srgbClr val="000099"/>
              </a:solidFill>
              <a:cs typeface="Arial" charset="0"/>
            </a:endParaRPr>
          </a:p>
        </p:txBody>
      </p:sp>
      <p:pic>
        <p:nvPicPr>
          <p:cNvPr id="8197" name="Picture 5" descr="fpps/voenka/2-7.jpg"/>
          <p:cNvPicPr>
            <a:picLocks noGrp="1" noChangeAspect="1" noChangeArrowheads="1"/>
          </p:cNvPicPr>
          <p:nvPr>
            <p:ph idx="1"/>
          </p:nvPr>
        </p:nvPicPr>
        <p:blipFill>
          <a:blip r:embed="rId2" cstate="print">
            <a:lum bright="-18000"/>
          </a:blip>
          <a:stretch>
            <a:fillRect/>
          </a:stretch>
        </p:blipFill>
        <p:spPr>
          <a:xfrm>
            <a:off x="6170409" y="2590804"/>
            <a:ext cx="2497343" cy="2054225"/>
          </a:xfrm>
        </p:spPr>
      </p:pic>
      <p:sp>
        <p:nvSpPr>
          <p:cNvPr id="8195" name="Rectangle 7"/>
          <p:cNvSpPr>
            <a:spLocks noChangeArrowheads="1"/>
          </p:cNvSpPr>
          <p:nvPr/>
        </p:nvSpPr>
        <p:spPr bwMode="auto">
          <a:xfrm>
            <a:off x="890639" y="1390710"/>
            <a:ext cx="5238700" cy="4770537"/>
          </a:xfrm>
          <a:prstGeom prst="rect">
            <a:avLst/>
          </a:prstGeom>
          <a:solidFill>
            <a:srgbClr val="FFC000"/>
          </a:solidFill>
          <a:ln w="9525">
            <a:noFill/>
            <a:miter lim="800000"/>
            <a:headEnd/>
            <a:tailEnd/>
          </a:ln>
        </p:spPr>
        <p:txBody>
          <a:bodyPr wrap="square" anchor="ctr">
            <a:spAutoFit/>
          </a:bodyPr>
          <a:lstStyle/>
          <a:p>
            <a:pPr fontAlgn="base">
              <a:spcBef>
                <a:spcPct val="0"/>
              </a:spcBef>
              <a:spcAft>
                <a:spcPct val="0"/>
              </a:spcAft>
              <a:tabLst>
                <a:tab pos="457200" algn="l"/>
              </a:tabLst>
            </a:pPr>
            <a:r>
              <a:rPr lang="uk-UA" sz="1600" b="1" dirty="0">
                <a:solidFill>
                  <a:srgbClr val="000000"/>
                </a:solidFill>
                <a:latin typeface="Arial" charset="0"/>
              </a:rPr>
              <a:t>На кафедрі проходили військову підготовку за програмою офіцера запасу:</a:t>
            </a:r>
          </a:p>
          <a:p>
            <a:pPr fontAlgn="base">
              <a:spcBef>
                <a:spcPct val="0"/>
              </a:spcBef>
              <a:spcAft>
                <a:spcPct val="0"/>
              </a:spcAft>
              <a:tabLst>
                <a:tab pos="457200" algn="l"/>
              </a:tabLst>
            </a:pPr>
            <a:r>
              <a:rPr lang="uk-UA" sz="1600" b="1" dirty="0">
                <a:solidFill>
                  <a:srgbClr val="000000"/>
                </a:solidFill>
                <a:latin typeface="Arial" charset="0"/>
              </a:rPr>
              <a:t>       201</a:t>
            </a:r>
            <a:r>
              <a:rPr lang="en-US" sz="1600" b="1" dirty="0">
                <a:solidFill>
                  <a:srgbClr val="000000"/>
                </a:solidFill>
                <a:latin typeface="Arial" charset="0"/>
              </a:rPr>
              <a:t>2</a:t>
            </a:r>
            <a:r>
              <a:rPr lang="uk-UA" sz="1600" b="1" dirty="0">
                <a:solidFill>
                  <a:srgbClr val="000000"/>
                </a:solidFill>
                <a:latin typeface="Arial" charset="0"/>
              </a:rPr>
              <a:t>/201</a:t>
            </a:r>
            <a:r>
              <a:rPr lang="en-US" sz="1600" b="1" dirty="0">
                <a:solidFill>
                  <a:srgbClr val="000000"/>
                </a:solidFill>
                <a:latin typeface="Arial" charset="0"/>
              </a:rPr>
              <a:t>3</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 </a:t>
            </a:r>
            <a:r>
              <a:rPr lang="en-US" sz="1600" b="1" dirty="0">
                <a:solidFill>
                  <a:srgbClr val="000000"/>
                </a:solidFill>
                <a:latin typeface="Arial" charset="0"/>
              </a:rPr>
              <a:t>1080</a:t>
            </a:r>
            <a:r>
              <a:rPr lang="uk-UA" sz="1600" b="1" dirty="0">
                <a:solidFill>
                  <a:srgbClr val="000000"/>
                </a:solidFill>
                <a:latin typeface="Arial" charset="0"/>
              </a:rPr>
              <a:t> студентів</a:t>
            </a:r>
          </a:p>
          <a:p>
            <a:pPr fontAlgn="base">
              <a:spcBef>
                <a:spcPct val="0"/>
              </a:spcBef>
              <a:spcAft>
                <a:spcPct val="0"/>
              </a:spcAft>
              <a:tabLst>
                <a:tab pos="457200" algn="l"/>
              </a:tabLst>
            </a:pPr>
            <a:r>
              <a:rPr lang="uk-UA" sz="1600" b="1" dirty="0">
                <a:solidFill>
                  <a:srgbClr val="000000"/>
                </a:solidFill>
                <a:latin typeface="Arial" charset="0"/>
              </a:rPr>
              <a:t>      201</a:t>
            </a:r>
            <a:r>
              <a:rPr lang="en-US" sz="1600" b="1" dirty="0">
                <a:solidFill>
                  <a:srgbClr val="000000"/>
                </a:solidFill>
                <a:latin typeface="Arial" charset="0"/>
              </a:rPr>
              <a:t>3</a:t>
            </a:r>
            <a:r>
              <a:rPr lang="uk-UA" sz="1600" b="1" dirty="0">
                <a:solidFill>
                  <a:srgbClr val="000000"/>
                </a:solidFill>
                <a:latin typeface="Arial" charset="0"/>
              </a:rPr>
              <a:t>/201</a:t>
            </a:r>
            <a:r>
              <a:rPr lang="en-US" sz="1600" b="1" dirty="0">
                <a:solidFill>
                  <a:srgbClr val="000000"/>
                </a:solidFill>
                <a:latin typeface="Arial" charset="0"/>
              </a:rPr>
              <a:t>4</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 </a:t>
            </a:r>
            <a:r>
              <a:rPr lang="en-US" sz="1600" b="1" dirty="0">
                <a:solidFill>
                  <a:srgbClr val="000000"/>
                </a:solidFill>
                <a:latin typeface="Arial" charset="0"/>
              </a:rPr>
              <a:t>916</a:t>
            </a:r>
            <a:r>
              <a:rPr lang="uk-UA" sz="1600" b="1" dirty="0">
                <a:solidFill>
                  <a:srgbClr val="000000"/>
                </a:solidFill>
                <a:latin typeface="Arial" charset="0"/>
              </a:rPr>
              <a:t> студентів</a:t>
            </a:r>
            <a:endParaRPr lang="en-US" sz="1600" b="1" dirty="0">
              <a:solidFill>
                <a:srgbClr val="000000"/>
              </a:solidFill>
              <a:latin typeface="Arial" charset="0"/>
            </a:endParaRPr>
          </a:p>
          <a:p>
            <a:pPr fontAlgn="base">
              <a:spcBef>
                <a:spcPct val="0"/>
              </a:spcBef>
              <a:spcAft>
                <a:spcPct val="0"/>
              </a:spcAft>
              <a:tabLst>
                <a:tab pos="457200" algn="l"/>
              </a:tabLst>
            </a:pPr>
            <a:r>
              <a:rPr lang="uk-UA" sz="1600" b="1" dirty="0">
                <a:solidFill>
                  <a:srgbClr val="000000"/>
                </a:solidFill>
                <a:latin typeface="Arial" charset="0"/>
              </a:rPr>
              <a:t>      </a:t>
            </a:r>
            <a:r>
              <a:rPr lang="en-US" sz="1600" b="1" dirty="0">
                <a:solidFill>
                  <a:srgbClr val="000000"/>
                </a:solidFill>
                <a:latin typeface="Arial" charset="0"/>
              </a:rPr>
              <a:t>2014</a:t>
            </a:r>
            <a:r>
              <a:rPr lang="uk-UA" sz="1600" b="1" dirty="0">
                <a:solidFill>
                  <a:srgbClr val="000000"/>
                </a:solidFill>
                <a:latin typeface="Arial" charset="0"/>
              </a:rPr>
              <a:t>/2015 </a:t>
            </a:r>
            <a:r>
              <a:rPr lang="uk-UA" sz="1600" b="1" dirty="0" err="1">
                <a:solidFill>
                  <a:srgbClr val="000000"/>
                </a:solidFill>
                <a:latin typeface="Arial" charset="0"/>
              </a:rPr>
              <a:t>н.р</a:t>
            </a:r>
            <a:r>
              <a:rPr lang="uk-UA" sz="1600" b="1" dirty="0">
                <a:solidFill>
                  <a:srgbClr val="000000"/>
                </a:solidFill>
                <a:latin typeface="Arial" charset="0"/>
              </a:rPr>
              <a:t>. –</a:t>
            </a:r>
            <a:r>
              <a:rPr lang="en-US" sz="1600" b="1" dirty="0">
                <a:solidFill>
                  <a:srgbClr val="000000"/>
                </a:solidFill>
                <a:latin typeface="Arial" charset="0"/>
              </a:rPr>
              <a:t> </a:t>
            </a:r>
            <a:r>
              <a:rPr lang="uk-UA" sz="1600" b="1" dirty="0">
                <a:solidFill>
                  <a:srgbClr val="000000"/>
                </a:solidFill>
                <a:latin typeface="Arial" charset="0"/>
              </a:rPr>
              <a:t>344 студентів</a:t>
            </a:r>
            <a:r>
              <a:rPr lang="en-US" sz="1600" b="1" dirty="0">
                <a:solidFill>
                  <a:srgbClr val="000000"/>
                </a:solidFill>
                <a:latin typeface="Arial" charset="0"/>
              </a:rPr>
              <a:t> </a:t>
            </a:r>
          </a:p>
          <a:p>
            <a:pPr fontAlgn="base">
              <a:spcBef>
                <a:spcPct val="0"/>
              </a:spcBef>
              <a:spcAft>
                <a:spcPct val="0"/>
              </a:spcAft>
              <a:tabLst>
                <a:tab pos="457200" algn="l"/>
              </a:tabLst>
            </a:pPr>
            <a:r>
              <a:rPr lang="en-US" sz="1600" b="1" dirty="0">
                <a:solidFill>
                  <a:srgbClr val="000000"/>
                </a:solidFill>
                <a:latin typeface="Arial" charset="0"/>
              </a:rPr>
              <a:t>      2015</a:t>
            </a:r>
            <a:r>
              <a:rPr lang="uk-UA" sz="1600" b="1" dirty="0">
                <a:solidFill>
                  <a:srgbClr val="000000"/>
                </a:solidFill>
                <a:latin typeface="Arial" charset="0"/>
              </a:rPr>
              <a:t>/201</a:t>
            </a:r>
            <a:r>
              <a:rPr lang="en-US" sz="1600" b="1" dirty="0">
                <a:solidFill>
                  <a:srgbClr val="000000"/>
                </a:solidFill>
                <a:latin typeface="Arial" charset="0"/>
              </a:rPr>
              <a:t>6</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a:t>
            </a:r>
            <a:r>
              <a:rPr lang="en-US" sz="1600" b="1" dirty="0">
                <a:solidFill>
                  <a:srgbClr val="000000"/>
                </a:solidFill>
                <a:latin typeface="Arial" charset="0"/>
              </a:rPr>
              <a:t> </a:t>
            </a:r>
            <a:r>
              <a:rPr lang="uk-UA" sz="1600" b="1" dirty="0">
                <a:solidFill>
                  <a:srgbClr val="000000"/>
                </a:solidFill>
                <a:latin typeface="Arial" charset="0"/>
              </a:rPr>
              <a:t>404 студентів</a:t>
            </a:r>
            <a:endParaRPr lang="en-US" sz="1600" b="1" dirty="0">
              <a:solidFill>
                <a:srgbClr val="000000"/>
              </a:solidFill>
              <a:latin typeface="Arial" charset="0"/>
            </a:endParaRPr>
          </a:p>
          <a:p>
            <a:pPr fontAlgn="base">
              <a:spcBef>
                <a:spcPct val="0"/>
              </a:spcBef>
              <a:spcAft>
                <a:spcPct val="0"/>
              </a:spcAft>
              <a:tabLst>
                <a:tab pos="457200" algn="l"/>
              </a:tabLst>
            </a:pPr>
            <a:r>
              <a:rPr lang="en-US" sz="1600" b="1" dirty="0">
                <a:solidFill>
                  <a:srgbClr val="000000"/>
                </a:solidFill>
                <a:latin typeface="Arial" charset="0"/>
              </a:rPr>
              <a:t>      2016</a:t>
            </a:r>
            <a:r>
              <a:rPr lang="uk-UA" sz="1600" b="1" dirty="0">
                <a:solidFill>
                  <a:srgbClr val="000000"/>
                </a:solidFill>
                <a:latin typeface="Arial" charset="0"/>
              </a:rPr>
              <a:t>/201</a:t>
            </a:r>
            <a:r>
              <a:rPr lang="en-US" sz="1600" b="1" dirty="0">
                <a:solidFill>
                  <a:srgbClr val="000000"/>
                </a:solidFill>
                <a:latin typeface="Arial" charset="0"/>
              </a:rPr>
              <a:t>7</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a:t>
            </a:r>
            <a:r>
              <a:rPr lang="en-US" sz="1600" b="1" dirty="0">
                <a:solidFill>
                  <a:srgbClr val="000000"/>
                </a:solidFill>
                <a:latin typeface="Arial" charset="0"/>
              </a:rPr>
              <a:t> 378</a:t>
            </a:r>
            <a:r>
              <a:rPr lang="uk-UA" sz="1600" b="1" dirty="0">
                <a:solidFill>
                  <a:srgbClr val="000000"/>
                </a:solidFill>
                <a:latin typeface="Arial" charset="0"/>
              </a:rPr>
              <a:t> студентів</a:t>
            </a:r>
          </a:p>
          <a:p>
            <a:pPr fontAlgn="base">
              <a:spcBef>
                <a:spcPct val="0"/>
              </a:spcBef>
              <a:spcAft>
                <a:spcPct val="0"/>
              </a:spcAft>
              <a:tabLst>
                <a:tab pos="457200" algn="l"/>
              </a:tabLst>
            </a:pPr>
            <a:endParaRPr lang="uk-UA" sz="1600" b="1" dirty="0">
              <a:solidFill>
                <a:srgbClr val="000000"/>
              </a:solidFill>
              <a:latin typeface="Arial" charset="0"/>
            </a:endParaRPr>
          </a:p>
          <a:p>
            <a:pPr algn="just" fontAlgn="base">
              <a:spcBef>
                <a:spcPct val="0"/>
              </a:spcBef>
              <a:spcAft>
                <a:spcPct val="0"/>
              </a:spcAft>
              <a:tabLst>
                <a:tab pos="457200" algn="l"/>
              </a:tabLst>
            </a:pPr>
            <a:r>
              <a:rPr lang="uk-UA" sz="1600" b="1" dirty="0">
                <a:solidFill>
                  <a:srgbClr val="000000"/>
                </a:solidFill>
                <a:latin typeface="Arial" charset="0"/>
              </a:rPr>
              <a:t>       За період з 201</a:t>
            </a:r>
            <a:r>
              <a:rPr lang="en-US" sz="1600" b="1" dirty="0">
                <a:solidFill>
                  <a:srgbClr val="000000"/>
                </a:solidFill>
                <a:latin typeface="Arial" charset="0"/>
              </a:rPr>
              <a:t>2</a:t>
            </a:r>
            <a:r>
              <a:rPr lang="uk-UA" sz="1600" b="1" dirty="0">
                <a:solidFill>
                  <a:srgbClr val="000000"/>
                </a:solidFill>
                <a:latin typeface="Arial" charset="0"/>
              </a:rPr>
              <a:t> по 2018 н</a:t>
            </a:r>
            <a:r>
              <a:rPr lang="en-US" sz="1600" b="1" dirty="0">
                <a:solidFill>
                  <a:srgbClr val="000000"/>
                </a:solidFill>
                <a:latin typeface="Arial" charset="0"/>
              </a:rPr>
              <a:t>.</a:t>
            </a:r>
            <a:r>
              <a:rPr lang="uk-UA" sz="1600" b="1" dirty="0">
                <a:solidFill>
                  <a:srgbClr val="000000"/>
                </a:solidFill>
                <a:latin typeface="Arial" charset="0"/>
              </a:rPr>
              <a:t>р</a:t>
            </a:r>
            <a:r>
              <a:rPr lang="en-US" sz="1600" b="1" dirty="0">
                <a:solidFill>
                  <a:srgbClr val="000000"/>
                </a:solidFill>
                <a:latin typeface="Arial" charset="0"/>
              </a:rPr>
              <a:t>.</a:t>
            </a:r>
            <a:r>
              <a:rPr lang="uk-UA" sz="1600" b="1" dirty="0">
                <a:solidFill>
                  <a:srgbClr val="000000"/>
                </a:solidFill>
                <a:latin typeface="Arial" charset="0"/>
              </a:rPr>
              <a:t> на кафедрі навчалося </a:t>
            </a:r>
            <a:r>
              <a:rPr lang="en-US" sz="1600" b="1" dirty="0">
                <a:solidFill>
                  <a:srgbClr val="FF0000"/>
                </a:solidFill>
                <a:latin typeface="Arial" charset="0"/>
              </a:rPr>
              <a:t>3</a:t>
            </a:r>
            <a:r>
              <a:rPr lang="uk-UA" sz="1600" b="1" dirty="0">
                <a:solidFill>
                  <a:srgbClr val="FF0000"/>
                </a:solidFill>
                <a:latin typeface="Arial" charset="0"/>
              </a:rPr>
              <a:t>588 студентів </a:t>
            </a:r>
            <a:r>
              <a:rPr lang="uk-UA" sz="1600" b="1" dirty="0">
                <a:solidFill>
                  <a:srgbClr val="000000"/>
                </a:solidFill>
                <a:latin typeface="Arial" charset="0"/>
              </a:rPr>
              <a:t>різних факультетів університету та інших ВНЗ м. Києва та України</a:t>
            </a:r>
          </a:p>
          <a:p>
            <a:pPr fontAlgn="base">
              <a:spcBef>
                <a:spcPct val="0"/>
              </a:spcBef>
              <a:spcAft>
                <a:spcPct val="0"/>
              </a:spcAft>
              <a:tabLst>
                <a:tab pos="457200" algn="l"/>
              </a:tabLst>
            </a:pPr>
            <a:endParaRPr lang="uk-UA" sz="1600" b="1" dirty="0">
              <a:solidFill>
                <a:srgbClr val="000000"/>
              </a:solidFill>
              <a:latin typeface="Arial" charset="0"/>
            </a:endParaRPr>
          </a:p>
          <a:p>
            <a:pPr fontAlgn="base">
              <a:spcBef>
                <a:spcPct val="0"/>
              </a:spcBef>
              <a:spcAft>
                <a:spcPct val="0"/>
              </a:spcAft>
              <a:tabLst>
                <a:tab pos="457200" algn="l"/>
              </a:tabLst>
            </a:pPr>
            <a:r>
              <a:rPr lang="uk-UA" sz="1600" b="1" dirty="0">
                <a:solidFill>
                  <a:srgbClr val="000000"/>
                </a:solidFill>
                <a:latin typeface="Arial" charset="0"/>
              </a:rPr>
              <a:t>В т.ч. </a:t>
            </a:r>
            <a:r>
              <a:rPr lang="uk-UA" sz="1600" b="1" dirty="0">
                <a:solidFill>
                  <a:srgbClr val="FF0000"/>
                </a:solidFill>
                <a:latin typeface="Arial" charset="0"/>
              </a:rPr>
              <a:t>2435 </a:t>
            </a:r>
            <a:r>
              <a:rPr lang="uk-UA" sz="1600" b="1" dirty="0">
                <a:solidFill>
                  <a:srgbClr val="000000"/>
                </a:solidFill>
                <a:latin typeface="Arial" charset="0"/>
              </a:rPr>
              <a:t>студентів НУБіП України:</a:t>
            </a:r>
            <a:endParaRPr lang="en-US" sz="1600" b="1" dirty="0">
              <a:solidFill>
                <a:srgbClr val="000000"/>
              </a:solidFill>
              <a:latin typeface="Arial" charset="0"/>
            </a:endParaRPr>
          </a:p>
          <a:p>
            <a:pPr marL="450850" fontAlgn="base">
              <a:spcBef>
                <a:spcPct val="0"/>
              </a:spcBef>
              <a:spcAft>
                <a:spcPct val="0"/>
              </a:spcAft>
              <a:tabLst>
                <a:tab pos="457200" algn="l"/>
              </a:tabLst>
            </a:pPr>
            <a:r>
              <a:rPr lang="uk-UA" sz="1600" b="1" dirty="0">
                <a:solidFill>
                  <a:srgbClr val="000000"/>
                </a:solidFill>
                <a:latin typeface="Arial" charset="0"/>
              </a:rPr>
              <a:t>201</a:t>
            </a:r>
            <a:r>
              <a:rPr lang="en-US" sz="1600" b="1" dirty="0">
                <a:solidFill>
                  <a:srgbClr val="000000"/>
                </a:solidFill>
                <a:latin typeface="Arial" charset="0"/>
              </a:rPr>
              <a:t>2</a:t>
            </a:r>
            <a:r>
              <a:rPr lang="uk-UA" sz="1600" b="1" dirty="0">
                <a:solidFill>
                  <a:srgbClr val="000000"/>
                </a:solidFill>
                <a:latin typeface="Arial" charset="0"/>
              </a:rPr>
              <a:t>/201</a:t>
            </a:r>
            <a:r>
              <a:rPr lang="en-US" sz="1600" b="1" dirty="0">
                <a:solidFill>
                  <a:srgbClr val="000000"/>
                </a:solidFill>
                <a:latin typeface="Arial" charset="0"/>
              </a:rPr>
              <a:t>3</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 </a:t>
            </a:r>
            <a:r>
              <a:rPr lang="en-US" sz="1600" b="1" dirty="0">
                <a:solidFill>
                  <a:srgbClr val="000000"/>
                </a:solidFill>
                <a:latin typeface="Arial" charset="0"/>
              </a:rPr>
              <a:t>681</a:t>
            </a:r>
            <a:r>
              <a:rPr lang="uk-UA" sz="1600" b="1" dirty="0">
                <a:solidFill>
                  <a:srgbClr val="000000"/>
                </a:solidFill>
                <a:latin typeface="Arial" charset="0"/>
              </a:rPr>
              <a:t> студентів</a:t>
            </a:r>
          </a:p>
          <a:p>
            <a:pPr fontAlgn="base">
              <a:spcBef>
                <a:spcPct val="0"/>
              </a:spcBef>
              <a:spcAft>
                <a:spcPct val="0"/>
              </a:spcAft>
              <a:tabLst>
                <a:tab pos="457200" algn="l"/>
              </a:tabLst>
            </a:pPr>
            <a:r>
              <a:rPr lang="uk-UA" sz="1600" b="1" dirty="0">
                <a:solidFill>
                  <a:srgbClr val="000000"/>
                </a:solidFill>
                <a:latin typeface="Arial" charset="0"/>
              </a:rPr>
              <a:t>       201</a:t>
            </a:r>
            <a:r>
              <a:rPr lang="en-US" sz="1600" b="1" dirty="0">
                <a:solidFill>
                  <a:srgbClr val="000000"/>
                </a:solidFill>
                <a:latin typeface="Arial" charset="0"/>
              </a:rPr>
              <a:t>3</a:t>
            </a:r>
            <a:r>
              <a:rPr lang="uk-UA" sz="1600" b="1" dirty="0">
                <a:solidFill>
                  <a:srgbClr val="000000"/>
                </a:solidFill>
                <a:latin typeface="Arial" charset="0"/>
              </a:rPr>
              <a:t>/201</a:t>
            </a:r>
            <a:r>
              <a:rPr lang="en-US" sz="1600" b="1" dirty="0">
                <a:solidFill>
                  <a:srgbClr val="000000"/>
                </a:solidFill>
                <a:latin typeface="Arial" charset="0"/>
              </a:rPr>
              <a:t>4</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 </a:t>
            </a:r>
            <a:r>
              <a:rPr lang="en-US" sz="1600" b="1" dirty="0">
                <a:solidFill>
                  <a:srgbClr val="000000"/>
                </a:solidFill>
                <a:latin typeface="Arial" charset="0"/>
              </a:rPr>
              <a:t>577 </a:t>
            </a:r>
            <a:r>
              <a:rPr lang="uk-UA" sz="1600" b="1" dirty="0">
                <a:solidFill>
                  <a:srgbClr val="000000"/>
                </a:solidFill>
                <a:latin typeface="Arial" charset="0"/>
              </a:rPr>
              <a:t>студентів</a:t>
            </a:r>
          </a:p>
          <a:p>
            <a:pPr fontAlgn="base">
              <a:spcBef>
                <a:spcPct val="0"/>
              </a:spcBef>
              <a:spcAft>
                <a:spcPct val="0"/>
              </a:spcAft>
              <a:tabLst>
                <a:tab pos="457200" algn="l"/>
              </a:tabLst>
            </a:pPr>
            <a:r>
              <a:rPr lang="uk-UA" sz="1600" b="1" dirty="0">
                <a:solidFill>
                  <a:srgbClr val="000000"/>
                </a:solidFill>
                <a:latin typeface="Arial" charset="0"/>
              </a:rPr>
              <a:t>      </a:t>
            </a:r>
            <a:r>
              <a:rPr lang="en-US" sz="1600" b="1" dirty="0">
                <a:solidFill>
                  <a:srgbClr val="000000"/>
                </a:solidFill>
                <a:latin typeface="Arial" charset="0"/>
              </a:rPr>
              <a:t> 2014</a:t>
            </a:r>
            <a:r>
              <a:rPr lang="uk-UA" sz="1600" b="1" dirty="0">
                <a:solidFill>
                  <a:srgbClr val="000000"/>
                </a:solidFill>
                <a:latin typeface="Arial" charset="0"/>
              </a:rPr>
              <a:t>/2015 </a:t>
            </a:r>
            <a:r>
              <a:rPr lang="uk-UA" sz="1600" b="1" dirty="0" err="1">
                <a:solidFill>
                  <a:srgbClr val="000000"/>
                </a:solidFill>
                <a:latin typeface="Arial" charset="0"/>
              </a:rPr>
              <a:t>н.р</a:t>
            </a:r>
            <a:r>
              <a:rPr lang="uk-UA" sz="1600" b="1" dirty="0">
                <a:solidFill>
                  <a:srgbClr val="000000"/>
                </a:solidFill>
                <a:latin typeface="Arial" charset="0"/>
              </a:rPr>
              <a:t>. –</a:t>
            </a:r>
            <a:r>
              <a:rPr lang="en-US" sz="1600" b="1" dirty="0">
                <a:solidFill>
                  <a:srgbClr val="000000"/>
                </a:solidFill>
                <a:latin typeface="Arial" charset="0"/>
              </a:rPr>
              <a:t> </a:t>
            </a:r>
            <a:r>
              <a:rPr lang="uk-UA" sz="1600" b="1" dirty="0">
                <a:solidFill>
                  <a:srgbClr val="000000"/>
                </a:solidFill>
                <a:latin typeface="Arial" charset="0"/>
              </a:rPr>
              <a:t>195</a:t>
            </a:r>
            <a:r>
              <a:rPr lang="en-US" sz="1600" b="1" dirty="0">
                <a:solidFill>
                  <a:srgbClr val="000000"/>
                </a:solidFill>
                <a:latin typeface="Arial" charset="0"/>
              </a:rPr>
              <a:t> </a:t>
            </a:r>
            <a:r>
              <a:rPr lang="uk-UA" sz="1600" b="1" dirty="0">
                <a:solidFill>
                  <a:srgbClr val="000000"/>
                </a:solidFill>
                <a:latin typeface="Arial" charset="0"/>
              </a:rPr>
              <a:t> студентів</a:t>
            </a:r>
            <a:endParaRPr lang="en-US" sz="1600" b="1" dirty="0">
              <a:solidFill>
                <a:srgbClr val="000000"/>
              </a:solidFill>
              <a:latin typeface="Arial" charset="0"/>
            </a:endParaRPr>
          </a:p>
          <a:p>
            <a:pPr fontAlgn="base">
              <a:spcBef>
                <a:spcPct val="0"/>
              </a:spcBef>
              <a:spcAft>
                <a:spcPct val="0"/>
              </a:spcAft>
              <a:tabLst>
                <a:tab pos="457200" algn="l"/>
              </a:tabLst>
            </a:pPr>
            <a:r>
              <a:rPr lang="en-US" sz="1600" b="1" dirty="0">
                <a:solidFill>
                  <a:srgbClr val="000000"/>
                </a:solidFill>
                <a:latin typeface="Arial" charset="0"/>
              </a:rPr>
              <a:t>       2015</a:t>
            </a:r>
            <a:r>
              <a:rPr lang="uk-UA" sz="1600" b="1" dirty="0">
                <a:solidFill>
                  <a:srgbClr val="000000"/>
                </a:solidFill>
                <a:latin typeface="Arial" charset="0"/>
              </a:rPr>
              <a:t>/201</a:t>
            </a:r>
            <a:r>
              <a:rPr lang="en-US" sz="1600" b="1" dirty="0">
                <a:solidFill>
                  <a:srgbClr val="000000"/>
                </a:solidFill>
                <a:latin typeface="Arial" charset="0"/>
              </a:rPr>
              <a:t>6</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a:t>
            </a:r>
            <a:r>
              <a:rPr lang="en-US" sz="1600" b="1" dirty="0">
                <a:solidFill>
                  <a:srgbClr val="000000"/>
                </a:solidFill>
                <a:latin typeface="Arial" charset="0"/>
              </a:rPr>
              <a:t> </a:t>
            </a:r>
            <a:r>
              <a:rPr lang="uk-UA" sz="1600" b="1" dirty="0">
                <a:solidFill>
                  <a:srgbClr val="000000"/>
                </a:solidFill>
                <a:latin typeface="Arial" charset="0"/>
              </a:rPr>
              <a:t>244 студентів</a:t>
            </a:r>
          </a:p>
          <a:p>
            <a:pPr fontAlgn="base">
              <a:spcBef>
                <a:spcPct val="0"/>
              </a:spcBef>
              <a:spcAft>
                <a:spcPct val="0"/>
              </a:spcAft>
              <a:tabLst>
                <a:tab pos="457200" algn="l"/>
              </a:tabLst>
            </a:pPr>
            <a:r>
              <a:rPr lang="ru-RU" sz="1600" b="1" dirty="0">
                <a:solidFill>
                  <a:srgbClr val="000000"/>
                </a:solidFill>
                <a:latin typeface="Arial" charset="0"/>
              </a:rPr>
              <a:t>       </a:t>
            </a:r>
            <a:r>
              <a:rPr lang="en-US" sz="1600" b="1" dirty="0">
                <a:solidFill>
                  <a:srgbClr val="000000"/>
                </a:solidFill>
                <a:latin typeface="Arial" charset="0"/>
              </a:rPr>
              <a:t>2016</a:t>
            </a:r>
            <a:r>
              <a:rPr lang="uk-UA" sz="1600" b="1" dirty="0">
                <a:solidFill>
                  <a:srgbClr val="000000"/>
                </a:solidFill>
                <a:latin typeface="Arial" charset="0"/>
              </a:rPr>
              <a:t>/201</a:t>
            </a:r>
            <a:r>
              <a:rPr lang="en-US" sz="1600" b="1" dirty="0">
                <a:solidFill>
                  <a:srgbClr val="000000"/>
                </a:solidFill>
                <a:latin typeface="Arial" charset="0"/>
              </a:rPr>
              <a:t>7</a:t>
            </a:r>
            <a:r>
              <a:rPr lang="uk-UA" sz="1600" b="1" dirty="0">
                <a:solidFill>
                  <a:srgbClr val="000000"/>
                </a:solidFill>
                <a:latin typeface="Arial" charset="0"/>
              </a:rPr>
              <a:t> </a:t>
            </a:r>
            <a:r>
              <a:rPr lang="uk-UA" sz="1600" b="1" dirty="0" err="1">
                <a:solidFill>
                  <a:srgbClr val="000000"/>
                </a:solidFill>
                <a:latin typeface="Arial" charset="0"/>
              </a:rPr>
              <a:t>н.р</a:t>
            </a:r>
            <a:r>
              <a:rPr lang="uk-UA" sz="1600" b="1" dirty="0">
                <a:solidFill>
                  <a:srgbClr val="000000"/>
                </a:solidFill>
                <a:latin typeface="Arial" charset="0"/>
              </a:rPr>
              <a:t>. –</a:t>
            </a:r>
            <a:r>
              <a:rPr lang="en-US" sz="1600" b="1" dirty="0">
                <a:solidFill>
                  <a:srgbClr val="000000"/>
                </a:solidFill>
                <a:latin typeface="Arial" charset="0"/>
              </a:rPr>
              <a:t> </a:t>
            </a:r>
            <a:r>
              <a:rPr lang="uk-UA" sz="1600" b="1" dirty="0">
                <a:solidFill>
                  <a:srgbClr val="000000"/>
                </a:solidFill>
                <a:latin typeface="Arial" charset="0"/>
              </a:rPr>
              <a:t>2</a:t>
            </a:r>
            <a:r>
              <a:rPr lang="en-US" sz="1600" b="1" dirty="0">
                <a:solidFill>
                  <a:srgbClr val="000000"/>
                </a:solidFill>
                <a:latin typeface="Arial" charset="0"/>
              </a:rPr>
              <a:t>70</a:t>
            </a:r>
            <a:r>
              <a:rPr lang="uk-UA" sz="1600" b="1" dirty="0">
                <a:solidFill>
                  <a:srgbClr val="000000"/>
                </a:solidFill>
                <a:latin typeface="Arial" charset="0"/>
              </a:rPr>
              <a:t> студентів</a:t>
            </a:r>
          </a:p>
          <a:p>
            <a:pPr fontAlgn="base">
              <a:spcBef>
                <a:spcPct val="0"/>
              </a:spcBef>
              <a:spcAft>
                <a:spcPct val="0"/>
              </a:spcAft>
              <a:tabLst>
                <a:tab pos="457200" algn="l"/>
              </a:tabLst>
            </a:pPr>
            <a:r>
              <a:rPr lang="uk-UA" sz="1600" b="1" dirty="0">
                <a:solidFill>
                  <a:srgbClr val="000000"/>
                </a:solidFill>
                <a:latin typeface="Arial" charset="0"/>
              </a:rPr>
              <a:t>       </a:t>
            </a:r>
            <a:r>
              <a:rPr lang="en-US" sz="1600" b="1" dirty="0">
                <a:solidFill>
                  <a:srgbClr val="000000"/>
                </a:solidFill>
                <a:latin typeface="Arial" charset="0"/>
              </a:rPr>
              <a:t>201</a:t>
            </a:r>
            <a:r>
              <a:rPr lang="uk-UA" sz="1600" b="1" dirty="0">
                <a:solidFill>
                  <a:srgbClr val="000000"/>
                </a:solidFill>
                <a:latin typeface="Arial" charset="0"/>
              </a:rPr>
              <a:t>7/2018 </a:t>
            </a:r>
            <a:r>
              <a:rPr lang="uk-UA" sz="1600" b="1" dirty="0" err="1">
                <a:solidFill>
                  <a:srgbClr val="000000"/>
                </a:solidFill>
                <a:latin typeface="Arial" charset="0"/>
              </a:rPr>
              <a:t>н.р</a:t>
            </a:r>
            <a:r>
              <a:rPr lang="uk-UA" sz="1600" b="1" dirty="0">
                <a:solidFill>
                  <a:srgbClr val="000000"/>
                </a:solidFill>
                <a:latin typeface="Arial" charset="0"/>
              </a:rPr>
              <a:t>. –</a:t>
            </a:r>
            <a:r>
              <a:rPr lang="en-US" sz="1600" b="1" dirty="0">
                <a:solidFill>
                  <a:srgbClr val="000000"/>
                </a:solidFill>
                <a:latin typeface="Arial" charset="0"/>
              </a:rPr>
              <a:t> </a:t>
            </a:r>
            <a:r>
              <a:rPr lang="uk-UA" sz="1600" b="1" dirty="0">
                <a:solidFill>
                  <a:srgbClr val="000000"/>
                </a:solidFill>
                <a:latin typeface="Arial" charset="0"/>
              </a:rPr>
              <a:t>468 </a:t>
            </a:r>
            <a:r>
              <a:rPr lang="uk-UA" sz="1600" b="1" dirty="0" smtClean="0">
                <a:solidFill>
                  <a:srgbClr val="000000"/>
                </a:solidFill>
                <a:latin typeface="Arial" charset="0"/>
              </a:rPr>
              <a:t>студентів</a:t>
            </a:r>
            <a:endParaRPr lang="en-US" sz="1600" b="1" dirty="0">
              <a:solidFill>
                <a:srgbClr val="000000"/>
              </a:solidFill>
              <a:latin typeface="Arial" charset="0"/>
            </a:endParaRPr>
          </a:p>
        </p:txBody>
      </p:sp>
      <p:pic>
        <p:nvPicPr>
          <p:cNvPr id="8196" name="Picture 2"/>
          <p:cNvPicPr>
            <a:picLocks noChangeAspect="1" noChangeArrowheads="1"/>
          </p:cNvPicPr>
          <p:nvPr/>
        </p:nvPicPr>
        <p:blipFill>
          <a:blip r:embed="rId3" cstate="print">
            <a:lum bright="-18000"/>
          </a:blip>
          <a:srcRect/>
          <a:stretch>
            <a:fillRect/>
          </a:stretch>
        </p:blipFill>
        <p:spPr bwMode="auto">
          <a:xfrm>
            <a:off x="6170409" y="684217"/>
            <a:ext cx="2497343" cy="1830387"/>
          </a:xfrm>
          <a:prstGeom prst="rect">
            <a:avLst/>
          </a:prstGeom>
          <a:noFill/>
          <a:ln w="9525">
            <a:noFill/>
            <a:miter lim="800000"/>
            <a:headEnd/>
            <a:tailEnd/>
          </a:ln>
        </p:spPr>
      </p:pic>
      <p:pic>
        <p:nvPicPr>
          <p:cNvPr id="8198" name="Picture 6" descr="fpps/voenka/2-10.jpg"/>
          <p:cNvPicPr>
            <a:picLocks noChangeAspect="1" noChangeArrowheads="1"/>
          </p:cNvPicPr>
          <p:nvPr/>
        </p:nvPicPr>
        <p:blipFill>
          <a:blip r:embed="rId4" cstate="print">
            <a:lum bright="-18000"/>
          </a:blip>
          <a:srcRect/>
          <a:stretch>
            <a:fillRect/>
          </a:stretch>
        </p:blipFill>
        <p:spPr bwMode="auto">
          <a:xfrm>
            <a:off x="6170409" y="4737701"/>
            <a:ext cx="2497343" cy="1897062"/>
          </a:xfrm>
          <a:prstGeom prst="rect">
            <a:avLst/>
          </a:prstGeom>
          <a:noFill/>
          <a:ln w="9525">
            <a:noFill/>
            <a:miter lim="800000"/>
            <a:headEnd/>
            <a:tailEnd/>
          </a:ln>
        </p:spPr>
      </p:pic>
      <p:pic>
        <p:nvPicPr>
          <p:cNvPr id="7" name="Рисунок 6">
            <a:extLst>
              <a:ext uri="{FF2B5EF4-FFF2-40B4-BE49-F238E27FC236}">
                <a16:creationId xmlns="" xmlns:a16="http://schemas.microsoft.com/office/drawing/2014/main" id="{283A5FB1-04A1-4893-AF57-9B270AA9E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4" y="35529"/>
            <a:ext cx="828774" cy="1147383"/>
          </a:xfrm>
          <a:prstGeom prst="rect">
            <a:avLst/>
          </a:prstGeom>
        </p:spPr>
      </p:pic>
    </p:spTree>
    <p:extLst>
      <p:ext uri="{BB962C8B-B14F-4D97-AF65-F5344CB8AC3E}">
        <p14:creationId xmlns:p14="http://schemas.microsoft.com/office/powerpoint/2010/main" val="2237009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p:cNvGraphicFramePr>
            <a:graphicFrameLocks noGrp="1"/>
          </p:cNvGraphicFramePr>
          <p:nvPr>
            <p:ph idx="1"/>
            <p:extLst>
              <p:ext uri="{D42A27DB-BD31-4B8C-83A1-F6EECF244321}">
                <p14:modId xmlns:p14="http://schemas.microsoft.com/office/powerpoint/2010/main" val="3013388873"/>
              </p:ext>
            </p:extLst>
          </p:nvPr>
        </p:nvGraphicFramePr>
        <p:xfrm>
          <a:off x="488291" y="1647240"/>
          <a:ext cx="8929419" cy="4973706"/>
        </p:xfrm>
        <a:graphic>
          <a:graphicData uri="http://schemas.openxmlformats.org/drawingml/2006/table">
            <a:tbl>
              <a:tblPr firstRow="1" firstCol="1" bandRow="1">
                <a:tableStyleId>{5C22544A-7EE6-4342-B048-85BDC9FD1C3A}</a:tableStyleId>
              </a:tblPr>
              <a:tblGrid>
                <a:gridCol w="499350">
                  <a:extLst>
                    <a:ext uri="{9D8B030D-6E8A-4147-A177-3AD203B41FA5}">
                      <a16:colId xmlns="" xmlns:a16="http://schemas.microsoft.com/office/drawing/2014/main" val="20000"/>
                    </a:ext>
                  </a:extLst>
                </a:gridCol>
                <a:gridCol w="4488252">
                  <a:extLst>
                    <a:ext uri="{9D8B030D-6E8A-4147-A177-3AD203B41FA5}">
                      <a16:colId xmlns="" xmlns:a16="http://schemas.microsoft.com/office/drawing/2014/main" val="20001"/>
                    </a:ext>
                  </a:extLst>
                </a:gridCol>
                <a:gridCol w="1608904">
                  <a:extLst>
                    <a:ext uri="{9D8B030D-6E8A-4147-A177-3AD203B41FA5}">
                      <a16:colId xmlns="" xmlns:a16="http://schemas.microsoft.com/office/drawing/2014/main" val="20002"/>
                    </a:ext>
                  </a:extLst>
                </a:gridCol>
                <a:gridCol w="2332913">
                  <a:extLst>
                    <a:ext uri="{9D8B030D-6E8A-4147-A177-3AD203B41FA5}">
                      <a16:colId xmlns="" xmlns:a16="http://schemas.microsoft.com/office/drawing/2014/main" val="20003"/>
                    </a:ext>
                  </a:extLst>
                </a:gridCol>
              </a:tblGrid>
              <a:tr h="299057">
                <a:tc>
                  <a:txBody>
                    <a:bodyPr/>
                    <a:lstStyle/>
                    <a:p>
                      <a:pPr algn="ctr">
                        <a:lnSpc>
                          <a:spcPct val="100000"/>
                        </a:lnSpc>
                        <a:spcAft>
                          <a:spcPts val="0"/>
                        </a:spcAft>
                      </a:pPr>
                      <a:r>
                        <a:rPr lang="uk-UA" sz="1400" b="0" dirty="0">
                          <a:effectLst/>
                          <a:latin typeface="Times New Roman" panose="02020603050405020304" pitchFamily="18" charset="0"/>
                          <a:cs typeface="Times New Roman" panose="02020603050405020304" pitchFamily="18" charset="0"/>
                        </a:rPr>
                        <a:t>№</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b="0" dirty="0">
                          <a:effectLst/>
                          <a:latin typeface="Times New Roman" panose="02020603050405020304" pitchFamily="18" charset="0"/>
                          <a:cs typeface="Times New Roman" panose="02020603050405020304" pitchFamily="18" charset="0"/>
                        </a:rPr>
                        <a:t>Зміст заходу</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b="0" dirty="0">
                          <a:effectLst/>
                          <a:latin typeface="Times New Roman" panose="02020603050405020304" pitchFamily="18" charset="0"/>
                          <a:cs typeface="Times New Roman" panose="02020603050405020304" pitchFamily="18" charset="0"/>
                        </a:rPr>
                        <a:t>Дата поведення</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b="0" dirty="0">
                          <a:effectLst/>
                          <a:latin typeface="Times New Roman" panose="02020603050405020304" pitchFamily="18" charset="0"/>
                          <a:cs typeface="Times New Roman" panose="02020603050405020304" pitchFamily="18" charset="0"/>
                        </a:rPr>
                        <a:t>Відповідальні за проведення</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extLst>
                  <a:ext uri="{0D108BD9-81ED-4DB2-BD59-A6C34878D82A}">
                    <a16:rowId xmlns="" xmlns:a16="http://schemas.microsoft.com/office/drawing/2014/main" val="10000"/>
                  </a:ext>
                </a:extLst>
              </a:tr>
              <a:tr h="449656">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1</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День знань</a:t>
                      </a:r>
                      <a:r>
                        <a:rPr lang="uk-UA" sz="1400" b="0" baseline="0" dirty="0">
                          <a:effectLst/>
                          <a:latin typeface="Times New Roman" panose="02020603050405020304" pitchFamily="18" charset="0"/>
                          <a:ea typeface="Calibri"/>
                          <a:cs typeface="Times New Roman" panose="02020603050405020304" pitchFamily="18" charset="0"/>
                        </a:rPr>
                        <a:t> - 2018</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01.09.2018</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Ржевський Г.М., </a:t>
                      </a:r>
                    </a:p>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Хижняк А.А., </a:t>
                      </a:r>
                    </a:p>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факультети/ННІ</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extLst>
                  <a:ext uri="{0D108BD9-81ED-4DB2-BD59-A6C34878D82A}">
                    <a16:rowId xmlns="" xmlns:a16="http://schemas.microsoft.com/office/drawing/2014/main" val="10001"/>
                  </a:ext>
                </a:extLst>
              </a:tr>
              <a:tr h="403415">
                <a:tc>
                  <a:txBody>
                    <a:bodyPr/>
                    <a:lstStyle/>
                    <a:p>
                      <a:pPr algn="ctr">
                        <a:lnSpc>
                          <a:spcPct val="100000"/>
                        </a:lnSpc>
                        <a:spcAft>
                          <a:spcPts val="0"/>
                        </a:spcAft>
                      </a:pPr>
                      <a:r>
                        <a:rPr lang="uk-UA" sz="1400" b="0" dirty="0">
                          <a:effectLst/>
                          <a:latin typeface="Times New Roman" panose="02020603050405020304" pitchFamily="18" charset="0"/>
                          <a:cs typeface="Times New Roman" panose="02020603050405020304" pitchFamily="18" charset="0"/>
                        </a:rPr>
                        <a:t>2</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r>
                        <a:rPr lang="uk-UA" sz="1400" dirty="0">
                          <a:latin typeface="Times New Roman" pitchFamily="18" charset="0"/>
                          <a:cs typeface="Times New Roman" pitchFamily="18" charset="0"/>
                        </a:rPr>
                        <a:t>Семінар наставників</a:t>
                      </a:r>
                      <a:endParaRPr lang="ru-RU" sz="1400" dirty="0">
                        <a:latin typeface="Times New Roman" pitchFamily="18" charset="0"/>
                        <a:cs typeface="Times New Roman" pitchFamily="18" charset="0"/>
                      </a:endParaRPr>
                    </a:p>
                  </a:txBody>
                  <a:tcPr marL="55721" marR="55721" marT="0" marB="0" anchor="ctr"/>
                </a:tc>
                <a:tc>
                  <a:txBody>
                    <a:bodyPr/>
                    <a:lstStyle/>
                    <a:p>
                      <a:pPr algn="ctr"/>
                      <a:r>
                        <a:rPr lang="uk-UA" sz="1400" dirty="0">
                          <a:latin typeface="Times New Roman" pitchFamily="18" charset="0"/>
                          <a:cs typeface="Times New Roman" pitchFamily="18" charset="0"/>
                        </a:rPr>
                        <a:t>07.09.2018</a:t>
                      </a:r>
                      <a:endParaRPr lang="ru-RU" sz="1400" dirty="0">
                        <a:latin typeface="Times New Roman" pitchFamily="18" charset="0"/>
                        <a:cs typeface="Times New Roman" pitchFamily="18" charset="0"/>
                      </a:endParaRPr>
                    </a:p>
                  </a:txBody>
                  <a:tcPr marL="55721" marR="55721" marT="0" marB="0" anchor="ctr"/>
                </a:tc>
                <a:tc>
                  <a:txBody>
                    <a:bodyPr/>
                    <a:lstStyle/>
                    <a:p>
                      <a:pPr algn="ctr">
                        <a:lnSpc>
                          <a:spcPct val="100000"/>
                        </a:lnSpc>
                        <a:spcAft>
                          <a:spcPts val="0"/>
                        </a:spcAft>
                      </a:pPr>
                      <a:r>
                        <a:rPr lang="uk-UA" sz="1400" dirty="0">
                          <a:effectLst/>
                          <a:latin typeface="Times New Roman" panose="02020603050405020304" pitchFamily="18" charset="0"/>
                          <a:ea typeface="Calibri"/>
                          <a:cs typeface="Times New Roman" panose="02020603050405020304" pitchFamily="18" charset="0"/>
                        </a:rPr>
                        <a:t>Ржевський Г.М., </a:t>
                      </a:r>
                    </a:p>
                  </a:txBody>
                  <a:tcPr marL="55721" marR="55721" marT="0" marB="0" anchor="ctr"/>
                </a:tc>
                <a:extLst>
                  <a:ext uri="{0D108BD9-81ED-4DB2-BD59-A6C34878D82A}">
                    <a16:rowId xmlns="" xmlns:a16="http://schemas.microsoft.com/office/drawing/2014/main" val="10002"/>
                  </a:ext>
                </a:extLst>
              </a:tr>
              <a:tr h="259399">
                <a:tc>
                  <a:txBody>
                    <a:bodyPr/>
                    <a:lstStyle/>
                    <a:p>
                      <a:pPr algn="ctr">
                        <a:lnSpc>
                          <a:spcPct val="100000"/>
                        </a:lnSpc>
                        <a:spcAft>
                          <a:spcPts val="0"/>
                        </a:spcAft>
                      </a:pPr>
                      <a:r>
                        <a:rPr lang="uk-UA" sz="1400" b="0" dirty="0">
                          <a:effectLst/>
                          <a:latin typeface="Times New Roman" panose="02020603050405020304" pitchFamily="18" charset="0"/>
                          <a:cs typeface="Times New Roman" panose="02020603050405020304" pitchFamily="18" charset="0"/>
                        </a:rPr>
                        <a:t>3</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a:latin typeface="Times New Roman" pitchFamily="18" charset="0"/>
                          <a:cs typeface="Times New Roman" pitchFamily="18" charset="0"/>
                        </a:rPr>
                        <a:t>Студентська аграрна республіка</a:t>
                      </a:r>
                      <a:endParaRPr lang="ru-RU" sz="1400" dirty="0">
                        <a:latin typeface="Times New Roman" pitchFamily="18" charset="0"/>
                        <a:cs typeface="Times New Roman" pitchFamily="18" charset="0"/>
                      </a:endParaRPr>
                    </a:p>
                  </a:txBody>
                  <a:tcPr marL="55721" marR="55721" marT="0" marB="0" anchor="ctr"/>
                </a:tc>
                <a:tc>
                  <a:txBody>
                    <a:bodyPr/>
                    <a:lstStyle/>
                    <a:p>
                      <a:pPr algn="ctr"/>
                      <a:r>
                        <a:rPr lang="uk-UA" sz="1400" dirty="0">
                          <a:latin typeface="Times New Roman" pitchFamily="18" charset="0"/>
                          <a:cs typeface="Times New Roman" pitchFamily="18" charset="0"/>
                        </a:rPr>
                        <a:t>13-16.09</a:t>
                      </a:r>
                      <a:endParaRPr lang="ru-RU" sz="1400" dirty="0">
                        <a:latin typeface="Times New Roman" pitchFamily="18" charset="0"/>
                        <a:cs typeface="Times New Roman"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itchFamily="18" charset="0"/>
                          <a:ea typeface="Calibri"/>
                          <a:cs typeface="Times New Roman" pitchFamily="18" charset="0"/>
                        </a:rPr>
                        <a:t>Ржевський</a:t>
                      </a:r>
                      <a:r>
                        <a:rPr lang="uk-UA" sz="1400" dirty="0">
                          <a:effectLst/>
                          <a:latin typeface="Times New Roman" pitchFamily="18" charset="0"/>
                          <a:ea typeface="Calibri"/>
                          <a:cs typeface="Times New Roman" pitchFamily="18" charset="0"/>
                        </a:rPr>
                        <a:t> Г.М.</a:t>
                      </a:r>
                      <a:endParaRPr lang="uk-UA" sz="1400" dirty="0">
                        <a:latin typeface="Times New Roman" pitchFamily="18" charset="0"/>
                        <a:cs typeface="Times New Roman" pitchFamily="18" charset="0"/>
                      </a:endParaRPr>
                    </a:p>
                    <a:p>
                      <a:pPr algn="ctr"/>
                      <a:r>
                        <a:rPr lang="uk-UA" sz="1400" dirty="0" err="1">
                          <a:latin typeface="Times New Roman" pitchFamily="18" charset="0"/>
                          <a:cs typeface="Times New Roman" pitchFamily="18" charset="0"/>
                        </a:rPr>
                        <a:t>Стародуб</a:t>
                      </a:r>
                      <a:r>
                        <a:rPr lang="uk-UA" sz="1400" dirty="0">
                          <a:latin typeface="Times New Roman" pitchFamily="18" charset="0"/>
                          <a:cs typeface="Times New Roman" pitchFamily="18" charset="0"/>
                        </a:rPr>
                        <a:t> А .Е.</a:t>
                      </a:r>
                      <a:endParaRPr lang="ru-RU" sz="1400" dirty="0">
                        <a:latin typeface="Times New Roman" pitchFamily="18" charset="0"/>
                        <a:cs typeface="Times New Roman" pitchFamily="18" charset="0"/>
                      </a:endParaRPr>
                    </a:p>
                  </a:txBody>
                  <a:tcPr marL="55721" marR="55721" marT="0" marB="0" anchor="ctr"/>
                </a:tc>
                <a:extLst>
                  <a:ext uri="{0D108BD9-81ED-4DB2-BD59-A6C34878D82A}">
                    <a16:rowId xmlns="" xmlns:a16="http://schemas.microsoft.com/office/drawing/2014/main" val="10003"/>
                  </a:ext>
                </a:extLst>
              </a:tr>
              <a:tr h="428737">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4</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a:solidFill>
                            <a:schemeClr val="dk1"/>
                          </a:solidFill>
                          <a:effectLst/>
                          <a:latin typeface="Times New Roman" panose="02020603050405020304" pitchFamily="18" charset="0"/>
                          <a:ea typeface="Calibri"/>
                          <a:cs typeface="Times New Roman" panose="02020603050405020304" pitchFamily="18" charset="0"/>
                        </a:rPr>
                        <a:t>Дебати на посаду голови студентської організації </a:t>
                      </a:r>
                      <a:r>
                        <a:rPr lang="uk-UA" sz="1400" kern="1200" dirty="0" err="1">
                          <a:solidFill>
                            <a:schemeClr val="dk1"/>
                          </a:solidFill>
                          <a:effectLst/>
                          <a:latin typeface="Times New Roman" panose="02020603050405020304" pitchFamily="18" charset="0"/>
                          <a:ea typeface="Calibri"/>
                          <a:cs typeface="Times New Roman" panose="02020603050405020304" pitchFamily="18" charset="0"/>
                        </a:rPr>
                        <a:t>НУБіП</a:t>
                      </a:r>
                      <a:r>
                        <a:rPr lang="uk-UA" sz="1400" kern="1200" dirty="0">
                          <a:solidFill>
                            <a:schemeClr val="dk1"/>
                          </a:solidFill>
                          <a:effectLst/>
                          <a:latin typeface="Times New Roman" panose="02020603050405020304" pitchFamily="18" charset="0"/>
                          <a:ea typeface="Calibri"/>
                          <a:cs typeface="Times New Roman" panose="02020603050405020304" pitchFamily="18" charset="0"/>
                        </a:rPr>
                        <a:t> України</a:t>
                      </a:r>
                      <a:endParaRPr lang="ru-RU" sz="1400" kern="1200" dirty="0">
                        <a:solidFill>
                          <a:schemeClr val="dk1"/>
                        </a:solidFill>
                        <a:effectLst/>
                        <a:latin typeface="Times New Roman" panose="02020603050405020304" pitchFamily="18" charset="0"/>
                        <a:ea typeface="Calibri"/>
                        <a:cs typeface="Times New Roman" panose="02020603050405020304"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a:solidFill>
                            <a:schemeClr val="dk1"/>
                          </a:solidFill>
                          <a:effectLst/>
                          <a:latin typeface="Times New Roman" panose="02020603050405020304" pitchFamily="18" charset="0"/>
                          <a:ea typeface="Calibri"/>
                          <a:cs typeface="Times New Roman" panose="02020603050405020304" pitchFamily="18" charset="0"/>
                        </a:rPr>
                        <a:t>17.09</a:t>
                      </a:r>
                      <a:endParaRPr lang="ru-RU" sz="1400" kern="1200" dirty="0">
                        <a:solidFill>
                          <a:schemeClr val="dk1"/>
                        </a:solidFill>
                        <a:effectLst/>
                        <a:latin typeface="Times New Roman" panose="02020603050405020304" pitchFamily="18" charset="0"/>
                        <a:ea typeface="Calibri"/>
                        <a:cs typeface="Times New Roman" panose="02020603050405020304"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anose="02020603050405020304" pitchFamily="18" charset="0"/>
                          <a:ea typeface="Calibri"/>
                          <a:cs typeface="Times New Roman" panose="02020603050405020304" pitchFamily="18" charset="0"/>
                        </a:rPr>
                        <a:t>Ржевський</a:t>
                      </a:r>
                      <a:r>
                        <a:rPr lang="uk-UA" sz="1400" dirty="0">
                          <a:effectLst/>
                          <a:latin typeface="Times New Roman" panose="02020603050405020304" pitchFamily="18" charset="0"/>
                          <a:ea typeface="Calibri"/>
                          <a:cs typeface="Times New Roman" panose="02020603050405020304" pitchFamily="18" charset="0"/>
                        </a:rPr>
                        <a:t> Г.М.</a:t>
                      </a:r>
                    </a:p>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anose="02020603050405020304" pitchFamily="18" charset="0"/>
                          <a:ea typeface="Calibri"/>
                          <a:cs typeface="Times New Roman" panose="02020603050405020304" pitchFamily="18" charset="0"/>
                        </a:rPr>
                        <a:t>Ходій</a:t>
                      </a:r>
                      <a:r>
                        <a:rPr lang="uk-UA" sz="1400" dirty="0">
                          <a:effectLst/>
                          <a:latin typeface="Times New Roman" panose="02020603050405020304" pitchFamily="18" charset="0"/>
                          <a:ea typeface="Calibri"/>
                          <a:cs typeface="Times New Roman" panose="02020603050405020304" pitchFamily="18" charset="0"/>
                        </a:rPr>
                        <a:t> Д.С.</a:t>
                      </a:r>
                      <a:endParaRPr lang="ru-RU" sz="1400" dirty="0">
                        <a:effectLst/>
                        <a:latin typeface="Times New Roman" panose="02020603050405020304" pitchFamily="18" charset="0"/>
                        <a:ea typeface="Calibri"/>
                        <a:cs typeface="Times New Roman" panose="02020603050405020304" pitchFamily="18" charset="0"/>
                      </a:endParaRPr>
                    </a:p>
                  </a:txBody>
                  <a:tcPr marL="55721" marR="55721" marT="0" marB="0" anchor="ctr"/>
                </a:tc>
                <a:extLst>
                  <a:ext uri="{0D108BD9-81ED-4DB2-BD59-A6C34878D82A}">
                    <a16:rowId xmlns="" xmlns:a16="http://schemas.microsoft.com/office/drawing/2014/main" val="10004"/>
                  </a:ext>
                </a:extLst>
              </a:tr>
              <a:tr h="428737">
                <a:tc>
                  <a:txBody>
                    <a:bodyPr/>
                    <a:lstStyle/>
                    <a:p>
                      <a:pPr algn="ctr">
                        <a:lnSpc>
                          <a:spcPct val="100000"/>
                        </a:lnSpc>
                        <a:spcAft>
                          <a:spcPts val="0"/>
                        </a:spcAft>
                      </a:pPr>
                      <a:r>
                        <a:rPr lang="uk-UA" sz="1400" b="0" dirty="0">
                          <a:effectLst/>
                          <a:latin typeface="Times New Roman" panose="02020603050405020304" pitchFamily="18" charset="0"/>
                          <a:ea typeface="+mn-ea"/>
                          <a:cs typeface="Times New Roman" panose="02020603050405020304" pitchFamily="18" charset="0"/>
                        </a:rPr>
                        <a:t>5</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r>
                        <a:rPr lang="uk-UA" sz="1400" dirty="0">
                          <a:latin typeface="Times New Roman" pitchFamily="18" charset="0"/>
                          <a:cs typeface="Times New Roman" pitchFamily="18" charset="0"/>
                        </a:rPr>
                        <a:t>Вибори </a:t>
                      </a:r>
                      <a:r>
                        <a:rPr lang="uk-UA" sz="1400" kern="1200" dirty="0">
                          <a:solidFill>
                            <a:schemeClr val="dk1"/>
                          </a:solidFill>
                          <a:effectLst/>
                          <a:latin typeface="Times New Roman" pitchFamily="18" charset="0"/>
                          <a:ea typeface="Calibri"/>
                          <a:cs typeface="Times New Roman" pitchFamily="18" charset="0"/>
                        </a:rPr>
                        <a:t>голови студентської організації </a:t>
                      </a:r>
                      <a:r>
                        <a:rPr lang="uk-UA" sz="1400" kern="1200" dirty="0" err="1">
                          <a:solidFill>
                            <a:schemeClr val="dk1"/>
                          </a:solidFill>
                          <a:effectLst/>
                          <a:latin typeface="Times New Roman" pitchFamily="18" charset="0"/>
                          <a:ea typeface="Calibri"/>
                          <a:cs typeface="Times New Roman" pitchFamily="18" charset="0"/>
                        </a:rPr>
                        <a:t>НУБіП</a:t>
                      </a:r>
                      <a:r>
                        <a:rPr lang="uk-UA" sz="1400" kern="1200" dirty="0">
                          <a:solidFill>
                            <a:schemeClr val="dk1"/>
                          </a:solidFill>
                          <a:effectLst/>
                          <a:latin typeface="Times New Roman" pitchFamily="18" charset="0"/>
                          <a:ea typeface="Calibri"/>
                          <a:cs typeface="Times New Roman" pitchFamily="18" charset="0"/>
                        </a:rPr>
                        <a:t> України</a:t>
                      </a:r>
                      <a:endParaRPr lang="ru-RU" sz="1400" dirty="0">
                        <a:latin typeface="Times New Roman" pitchFamily="18" charset="0"/>
                        <a:cs typeface="Times New Roman" pitchFamily="18" charset="0"/>
                      </a:endParaRPr>
                    </a:p>
                  </a:txBody>
                  <a:tcPr marL="55721" marR="55721" marT="0" marB="0" anchor="ctr"/>
                </a:tc>
                <a:tc>
                  <a:txBody>
                    <a:bodyPr/>
                    <a:lstStyle/>
                    <a:p>
                      <a:pPr algn="ctr"/>
                      <a:r>
                        <a:rPr lang="uk-UA" sz="1400" dirty="0">
                          <a:latin typeface="Times New Roman" pitchFamily="18" charset="0"/>
                          <a:cs typeface="Times New Roman" pitchFamily="18" charset="0"/>
                        </a:rPr>
                        <a:t>19.09</a:t>
                      </a:r>
                      <a:endParaRPr lang="ru-RU" sz="1400" dirty="0">
                        <a:latin typeface="Times New Roman" pitchFamily="18" charset="0"/>
                        <a:cs typeface="Times New Roman"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itchFamily="18" charset="0"/>
                          <a:ea typeface="Calibri"/>
                          <a:cs typeface="Times New Roman" pitchFamily="18" charset="0"/>
                        </a:rPr>
                        <a:t>Ржевський</a:t>
                      </a:r>
                      <a:r>
                        <a:rPr lang="uk-UA" sz="1400" dirty="0">
                          <a:effectLst/>
                          <a:latin typeface="Times New Roman" pitchFamily="18" charset="0"/>
                          <a:ea typeface="Calibri"/>
                          <a:cs typeface="Times New Roman" pitchFamily="18" charset="0"/>
                        </a:rPr>
                        <a:t> Г.М.</a:t>
                      </a:r>
                    </a:p>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itchFamily="18" charset="0"/>
                          <a:ea typeface="Calibri"/>
                          <a:cs typeface="Times New Roman" pitchFamily="18" charset="0"/>
                        </a:rPr>
                        <a:t>Ходій</a:t>
                      </a:r>
                      <a:r>
                        <a:rPr lang="uk-UA" sz="1400" dirty="0">
                          <a:effectLst/>
                          <a:latin typeface="Times New Roman" pitchFamily="18" charset="0"/>
                          <a:ea typeface="Calibri"/>
                          <a:cs typeface="Times New Roman" pitchFamily="18" charset="0"/>
                        </a:rPr>
                        <a:t> Д.С</a:t>
                      </a:r>
                      <a:endParaRPr lang="ru-RU" sz="1400" dirty="0">
                        <a:effectLst/>
                        <a:latin typeface="Times New Roman" pitchFamily="18" charset="0"/>
                        <a:ea typeface="Calibri"/>
                        <a:cs typeface="Times New Roman" pitchFamily="18" charset="0"/>
                      </a:endParaRPr>
                    </a:p>
                  </a:txBody>
                  <a:tcPr marL="55721" marR="55721" marT="0" marB="0" anchor="ctr"/>
                </a:tc>
                <a:extLst>
                  <a:ext uri="{0D108BD9-81ED-4DB2-BD59-A6C34878D82A}">
                    <a16:rowId xmlns="" xmlns:a16="http://schemas.microsoft.com/office/drawing/2014/main" val="10005"/>
                  </a:ext>
                </a:extLst>
              </a:tr>
              <a:tr h="431423">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6</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dirty="0" smtClean="0">
                          <a:effectLst/>
                          <a:latin typeface="Times New Roman" panose="02020603050405020304" pitchFamily="18" charset="0"/>
                          <a:ea typeface="Calibri"/>
                          <a:cs typeface="Times New Roman" panose="02020603050405020304" pitchFamily="18" charset="0"/>
                        </a:rPr>
                        <a:t>Всесвітній день студентського спорту. День </a:t>
                      </a:r>
                      <a:r>
                        <a:rPr lang="uk-UA" sz="1400" dirty="0">
                          <a:effectLst/>
                          <a:latin typeface="Times New Roman" panose="02020603050405020304" pitchFamily="18" charset="0"/>
                          <a:ea typeface="Calibri"/>
                          <a:cs typeface="Times New Roman" panose="02020603050405020304" pitchFamily="18" charset="0"/>
                        </a:rPr>
                        <a:t>спортивних</a:t>
                      </a:r>
                      <a:r>
                        <a:rPr lang="uk-UA" sz="1400" baseline="0" dirty="0">
                          <a:effectLst/>
                          <a:latin typeface="Times New Roman" panose="02020603050405020304" pitchFamily="18" charset="0"/>
                          <a:ea typeface="Calibri"/>
                          <a:cs typeface="Times New Roman" panose="02020603050405020304" pitchFamily="18" charset="0"/>
                        </a:rPr>
                        <a:t> рекордів</a:t>
                      </a:r>
                      <a:endParaRPr lang="ru-RU" sz="1400" dirty="0">
                        <a:effectLst/>
                        <a:latin typeface="Times New Roman" panose="02020603050405020304" pitchFamily="18" charset="0"/>
                        <a:ea typeface="Calibri"/>
                        <a:cs typeface="Times New Roman" panose="02020603050405020304" pitchFamily="18" charset="0"/>
                      </a:endParaRPr>
                    </a:p>
                  </a:txBody>
                  <a:tcPr marL="55721" marR="55721" marT="0" marB="0" anchor="ctr"/>
                </a:tc>
                <a:tc>
                  <a:txBody>
                    <a:bodyPr/>
                    <a:lstStyle/>
                    <a:p>
                      <a:pPr algn="ctr">
                        <a:lnSpc>
                          <a:spcPct val="100000"/>
                        </a:lnSpc>
                        <a:spcAft>
                          <a:spcPts val="0"/>
                        </a:spcAft>
                      </a:pPr>
                      <a:r>
                        <a:rPr lang="uk-UA" sz="1400" dirty="0">
                          <a:effectLst/>
                          <a:latin typeface="Times New Roman" panose="02020603050405020304" pitchFamily="18" charset="0"/>
                          <a:ea typeface="Calibri"/>
                          <a:cs typeface="Times New Roman" panose="02020603050405020304" pitchFamily="18" charset="0"/>
                        </a:rPr>
                        <a:t>20.09.2018 </a:t>
                      </a:r>
                      <a:endParaRPr lang="ru-RU" sz="1400" dirty="0">
                        <a:effectLst/>
                        <a:latin typeface="Times New Roman" panose="02020603050405020304" pitchFamily="18" charset="0"/>
                        <a:ea typeface="Calibri"/>
                        <a:cs typeface="Times New Roman" panose="02020603050405020304"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anose="02020603050405020304" pitchFamily="18" charset="0"/>
                          <a:ea typeface="Calibri"/>
                          <a:cs typeface="Times New Roman" panose="02020603050405020304" pitchFamily="18" charset="0"/>
                        </a:rPr>
                        <a:t>Ржевський</a:t>
                      </a:r>
                      <a:r>
                        <a:rPr lang="uk-UA" sz="1400" dirty="0">
                          <a:effectLst/>
                          <a:latin typeface="Times New Roman" panose="02020603050405020304" pitchFamily="18" charset="0"/>
                          <a:ea typeface="Calibri"/>
                          <a:cs typeface="Times New Roman" panose="02020603050405020304" pitchFamily="18" charset="0"/>
                        </a:rPr>
                        <a:t> Г.М.</a:t>
                      </a:r>
                    </a:p>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anose="02020603050405020304" pitchFamily="18" charset="0"/>
                          <a:ea typeface="Calibri"/>
                          <a:cs typeface="Times New Roman" panose="02020603050405020304" pitchFamily="18" charset="0"/>
                        </a:rPr>
                        <a:t>Хижняк</a:t>
                      </a:r>
                      <a:r>
                        <a:rPr lang="uk-UA" sz="1400" dirty="0">
                          <a:effectLst/>
                          <a:latin typeface="Times New Roman" panose="02020603050405020304" pitchFamily="18" charset="0"/>
                          <a:ea typeface="Calibri"/>
                          <a:cs typeface="Times New Roman" panose="02020603050405020304" pitchFamily="18" charset="0"/>
                        </a:rPr>
                        <a:t> А.А.</a:t>
                      </a:r>
                    </a:p>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a:effectLst/>
                          <a:latin typeface="Times New Roman" panose="02020603050405020304" pitchFamily="18" charset="0"/>
                          <a:ea typeface="Calibri"/>
                          <a:cs typeface="Times New Roman" panose="02020603050405020304" pitchFamily="18" charset="0"/>
                        </a:rPr>
                        <a:t>Костенко М.П.</a:t>
                      </a:r>
                      <a:endParaRPr lang="ru-RU" sz="1400" dirty="0">
                        <a:effectLst/>
                        <a:latin typeface="Times New Roman" panose="02020603050405020304" pitchFamily="18" charset="0"/>
                        <a:ea typeface="Calibri"/>
                        <a:cs typeface="Times New Roman" panose="02020603050405020304" pitchFamily="18" charset="0"/>
                      </a:endParaRPr>
                    </a:p>
                  </a:txBody>
                  <a:tcPr marL="55721" marR="55721" marT="0" marB="0" anchor="ctr"/>
                </a:tc>
                <a:extLst>
                  <a:ext uri="{0D108BD9-81ED-4DB2-BD59-A6C34878D82A}">
                    <a16:rowId xmlns="" xmlns:a16="http://schemas.microsoft.com/office/drawing/2014/main" val="10006"/>
                  </a:ext>
                </a:extLst>
              </a:tr>
              <a:tr h="431423">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7</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a:solidFill>
                            <a:schemeClr val="dk1"/>
                          </a:solidFill>
                          <a:effectLst/>
                          <a:latin typeface="Times New Roman" panose="02020603050405020304" pitchFamily="18" charset="0"/>
                          <a:ea typeface="Calibri"/>
                          <a:cs typeface="Times New Roman" panose="02020603050405020304" pitchFamily="18" charset="0"/>
                        </a:rPr>
                        <a:t>Засідання постійно діючої комісії з контролю за дотриманням правил внутрішнього розпорядку в гуртожитках </a:t>
                      </a:r>
                      <a:r>
                        <a:rPr lang="uk-UA" sz="1400" kern="1200" dirty="0" err="1">
                          <a:solidFill>
                            <a:schemeClr val="dk1"/>
                          </a:solidFill>
                          <a:effectLst/>
                          <a:latin typeface="Times New Roman" panose="02020603050405020304" pitchFamily="18" charset="0"/>
                          <a:ea typeface="Calibri"/>
                          <a:cs typeface="Times New Roman" panose="02020603050405020304" pitchFamily="18" charset="0"/>
                        </a:rPr>
                        <a:t>НУБіП</a:t>
                      </a:r>
                      <a:r>
                        <a:rPr lang="uk-UA" sz="1400" kern="1200" dirty="0">
                          <a:solidFill>
                            <a:schemeClr val="dk1"/>
                          </a:solidFill>
                          <a:effectLst/>
                          <a:latin typeface="Times New Roman" panose="02020603050405020304" pitchFamily="18" charset="0"/>
                          <a:ea typeface="Calibri"/>
                          <a:cs typeface="Times New Roman" panose="02020603050405020304" pitchFamily="18" charset="0"/>
                        </a:rPr>
                        <a:t> України</a:t>
                      </a:r>
                      <a:endParaRPr lang="ru-RU" sz="1400" kern="1200" dirty="0">
                        <a:solidFill>
                          <a:schemeClr val="dk1"/>
                        </a:solidFill>
                        <a:effectLst/>
                        <a:latin typeface="Times New Roman" panose="02020603050405020304" pitchFamily="18" charset="0"/>
                        <a:ea typeface="Calibri"/>
                        <a:cs typeface="Times New Roman" panose="02020603050405020304"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a:solidFill>
                            <a:schemeClr val="dk1"/>
                          </a:solidFill>
                          <a:effectLst/>
                          <a:latin typeface="Times New Roman" panose="02020603050405020304" pitchFamily="18" charset="0"/>
                          <a:ea typeface="Calibri"/>
                          <a:cs typeface="Times New Roman" panose="02020603050405020304" pitchFamily="18" charset="0"/>
                        </a:rPr>
                        <a:t>Протягом місяця</a:t>
                      </a:r>
                      <a:endParaRPr lang="ru-RU" sz="1400" kern="1200" dirty="0">
                        <a:solidFill>
                          <a:schemeClr val="dk1"/>
                        </a:solidFill>
                        <a:effectLst/>
                        <a:latin typeface="Times New Roman" panose="02020603050405020304" pitchFamily="18" charset="0"/>
                        <a:ea typeface="Calibri"/>
                        <a:cs typeface="Times New Roman" panose="02020603050405020304"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err="1">
                          <a:solidFill>
                            <a:schemeClr val="dk1"/>
                          </a:solidFill>
                          <a:effectLst/>
                          <a:latin typeface="Times New Roman" panose="02020603050405020304" pitchFamily="18" charset="0"/>
                          <a:ea typeface="Calibri"/>
                          <a:cs typeface="Times New Roman" panose="02020603050405020304" pitchFamily="18" charset="0"/>
                        </a:rPr>
                        <a:t>Ржевський</a:t>
                      </a:r>
                      <a:r>
                        <a:rPr lang="uk-UA" sz="1400" kern="1200" dirty="0">
                          <a:solidFill>
                            <a:schemeClr val="dk1"/>
                          </a:solidFill>
                          <a:effectLst/>
                          <a:latin typeface="Times New Roman" panose="02020603050405020304" pitchFamily="18" charset="0"/>
                          <a:ea typeface="Calibri"/>
                          <a:cs typeface="Times New Roman" panose="02020603050405020304" pitchFamily="18" charset="0"/>
                        </a:rPr>
                        <a:t> Г.М,</a:t>
                      </a:r>
                    </a:p>
                    <a:p>
                      <a:pPr algn="ctr">
                        <a:lnSpc>
                          <a:spcPct val="100000"/>
                        </a:lnSpc>
                        <a:spcAft>
                          <a:spcPts val="0"/>
                        </a:spcAft>
                      </a:pPr>
                      <a:r>
                        <a:rPr lang="uk-UA" sz="1400" dirty="0">
                          <a:effectLst/>
                          <a:latin typeface="Times New Roman" panose="02020603050405020304" pitchFamily="18" charset="0"/>
                          <a:ea typeface="Calibri"/>
                          <a:cs typeface="Times New Roman" panose="02020603050405020304" pitchFamily="18" charset="0"/>
                        </a:rPr>
                        <a:t>Максименко О.М.</a:t>
                      </a:r>
                      <a:endParaRPr lang="ru-RU" sz="1400" dirty="0">
                        <a:effectLst/>
                        <a:latin typeface="Times New Roman" panose="02020603050405020304" pitchFamily="18" charset="0"/>
                        <a:ea typeface="Calibri"/>
                        <a:cs typeface="Times New Roman" panose="02020603050405020304" pitchFamily="18" charset="0"/>
                      </a:endParaRPr>
                    </a:p>
                  </a:txBody>
                  <a:tcPr marL="55721" marR="55721" marT="0" marB="0" anchor="ctr"/>
                </a:tc>
                <a:extLst>
                  <a:ext uri="{0D108BD9-81ED-4DB2-BD59-A6C34878D82A}">
                    <a16:rowId xmlns="" xmlns:a16="http://schemas.microsoft.com/office/drawing/2014/main" val="10007"/>
                  </a:ext>
                </a:extLst>
              </a:tr>
              <a:tr h="269293">
                <a:tc>
                  <a:txBody>
                    <a:bodyPr/>
                    <a:lstStyle/>
                    <a:p>
                      <a:pPr algn="ctr">
                        <a:lnSpc>
                          <a:spcPct val="100000"/>
                        </a:lnSpc>
                        <a:spcAft>
                          <a:spcPts val="0"/>
                        </a:spcAft>
                      </a:pPr>
                      <a:r>
                        <a:rPr lang="uk-UA" sz="1400" b="0" dirty="0">
                          <a:effectLst/>
                          <a:latin typeface="Times New Roman" panose="02020603050405020304" pitchFamily="18" charset="0"/>
                          <a:ea typeface="Calibri"/>
                          <a:cs typeface="Times New Roman" panose="02020603050405020304" pitchFamily="18" charset="0"/>
                        </a:rPr>
                        <a:t>8</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algn="ctr">
                        <a:lnSpc>
                          <a:spcPct val="100000"/>
                        </a:lnSpc>
                        <a:spcAft>
                          <a:spcPts val="0"/>
                        </a:spcAft>
                      </a:pPr>
                      <a:r>
                        <a:rPr lang="uk-UA" sz="1400" kern="1200" dirty="0">
                          <a:solidFill>
                            <a:schemeClr val="dk1"/>
                          </a:solidFill>
                          <a:latin typeface="Times New Roman" pitchFamily="18" charset="0"/>
                          <a:ea typeface="+mn-ea"/>
                          <a:cs typeface="Times New Roman" pitchFamily="18" charset="0"/>
                        </a:rPr>
                        <a:t>Організація проведення спортивних змагань з різних видів спорту в рамках спартакіади між мешканцями гуртожитків </a:t>
                      </a:r>
                      <a:r>
                        <a:rPr lang="uk-UA" sz="1400" kern="1200" dirty="0" err="1">
                          <a:solidFill>
                            <a:schemeClr val="dk1"/>
                          </a:solidFill>
                          <a:latin typeface="Times New Roman" pitchFamily="18" charset="0"/>
                          <a:ea typeface="+mn-ea"/>
                          <a:cs typeface="Times New Roman" pitchFamily="18" charset="0"/>
                        </a:rPr>
                        <a:t>НУБіП</a:t>
                      </a:r>
                      <a:r>
                        <a:rPr lang="uk-UA" sz="1400" kern="1200" dirty="0">
                          <a:solidFill>
                            <a:schemeClr val="dk1"/>
                          </a:solidFill>
                          <a:latin typeface="Times New Roman" pitchFamily="18" charset="0"/>
                          <a:ea typeface="+mn-ea"/>
                          <a:cs typeface="Times New Roman" pitchFamily="18" charset="0"/>
                        </a:rPr>
                        <a:t> України</a:t>
                      </a:r>
                      <a:endParaRPr lang="ru-RU" sz="1400" dirty="0">
                        <a:effectLst/>
                        <a:latin typeface="Times New Roman" pitchFamily="18" charset="0"/>
                        <a:ea typeface="Calibri"/>
                        <a:cs typeface="Times New Roman"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a:solidFill>
                            <a:schemeClr val="dk1"/>
                          </a:solidFill>
                          <a:effectLst/>
                          <a:latin typeface="Times New Roman" panose="02020603050405020304" pitchFamily="18" charset="0"/>
                          <a:ea typeface="Calibri"/>
                          <a:cs typeface="Times New Roman" panose="02020603050405020304" pitchFamily="18" charset="0"/>
                        </a:rPr>
                        <a:t>Протягом місяця</a:t>
                      </a:r>
                      <a:endParaRPr lang="ru-RU" sz="1400" kern="1200" dirty="0">
                        <a:solidFill>
                          <a:schemeClr val="dk1"/>
                        </a:solidFill>
                        <a:effectLst/>
                        <a:latin typeface="Times New Roman" panose="02020603050405020304" pitchFamily="18" charset="0"/>
                        <a:ea typeface="Calibri"/>
                        <a:cs typeface="Times New Roman" panose="02020603050405020304" pitchFamily="18" charset="0"/>
                      </a:endParaRPr>
                    </a:p>
                    <a:p>
                      <a:pPr algn="ctr">
                        <a:lnSpc>
                          <a:spcPct val="100000"/>
                        </a:lnSpc>
                        <a:spcAft>
                          <a:spcPts val="0"/>
                        </a:spcAft>
                      </a:pPr>
                      <a:endParaRPr lang="ru-RU" sz="1400" dirty="0">
                        <a:effectLst/>
                        <a:latin typeface="Times New Roman" panose="02020603050405020304" pitchFamily="18" charset="0"/>
                        <a:ea typeface="Calibri"/>
                        <a:cs typeface="Times New Roman" panose="02020603050405020304" pitchFamily="18" charset="0"/>
                      </a:endParaRPr>
                    </a:p>
                  </a:txBody>
                  <a:tcPr marL="55721" marR="5572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err="1">
                          <a:effectLst/>
                          <a:latin typeface="Times New Roman" panose="02020603050405020304" pitchFamily="18" charset="0"/>
                          <a:ea typeface="Calibri"/>
                          <a:cs typeface="Times New Roman" panose="02020603050405020304" pitchFamily="18" charset="0"/>
                        </a:rPr>
                        <a:t>Ржевський</a:t>
                      </a:r>
                      <a:r>
                        <a:rPr lang="uk-UA" sz="1400" dirty="0">
                          <a:effectLst/>
                          <a:latin typeface="Times New Roman" panose="02020603050405020304" pitchFamily="18" charset="0"/>
                          <a:ea typeface="Calibri"/>
                          <a:cs typeface="Times New Roman" panose="02020603050405020304" pitchFamily="18" charset="0"/>
                        </a:rPr>
                        <a:t> Г.М., </a:t>
                      </a:r>
                    </a:p>
                    <a:p>
                      <a:pPr algn="ctr">
                        <a:lnSpc>
                          <a:spcPct val="100000"/>
                        </a:lnSpc>
                        <a:spcAft>
                          <a:spcPts val="0"/>
                        </a:spcAft>
                      </a:pPr>
                      <a:r>
                        <a:rPr lang="uk-UA" sz="1400" dirty="0" err="1">
                          <a:effectLst/>
                          <a:latin typeface="Times New Roman" panose="02020603050405020304" pitchFamily="18" charset="0"/>
                          <a:ea typeface="Calibri"/>
                          <a:cs typeface="Times New Roman" panose="02020603050405020304" pitchFamily="18" charset="0"/>
                        </a:rPr>
                        <a:t>Хижняк</a:t>
                      </a:r>
                      <a:r>
                        <a:rPr lang="uk-UA" sz="1400" baseline="0" dirty="0">
                          <a:effectLst/>
                          <a:latin typeface="Times New Roman" panose="02020603050405020304" pitchFamily="18" charset="0"/>
                          <a:ea typeface="Calibri"/>
                          <a:cs typeface="Times New Roman" panose="02020603050405020304" pitchFamily="18" charset="0"/>
                        </a:rPr>
                        <a:t> А.А.</a:t>
                      </a:r>
                    </a:p>
                    <a:p>
                      <a:pPr algn="ctr">
                        <a:lnSpc>
                          <a:spcPct val="100000"/>
                        </a:lnSpc>
                        <a:spcAft>
                          <a:spcPts val="0"/>
                        </a:spcAft>
                      </a:pPr>
                      <a:r>
                        <a:rPr lang="uk-UA" sz="1400" baseline="0" dirty="0">
                          <a:effectLst/>
                          <a:latin typeface="Times New Roman" panose="02020603050405020304" pitchFamily="18" charset="0"/>
                          <a:ea typeface="Calibri"/>
                          <a:cs typeface="Times New Roman" panose="02020603050405020304" pitchFamily="18" charset="0"/>
                        </a:rPr>
                        <a:t>Литвин М.П.</a:t>
                      </a:r>
                      <a:endParaRPr lang="ru-RU" sz="1400" dirty="0">
                        <a:effectLst/>
                        <a:latin typeface="Times New Roman" panose="02020603050405020304" pitchFamily="18" charset="0"/>
                        <a:ea typeface="Calibri"/>
                        <a:cs typeface="Times New Roman" panose="02020603050405020304" pitchFamily="18" charset="0"/>
                      </a:endParaRPr>
                    </a:p>
                  </a:txBody>
                  <a:tcPr marL="55721" marR="55721" marT="0" marB="0" anchor="ctr"/>
                </a:tc>
                <a:extLst>
                  <a:ext uri="{0D108BD9-81ED-4DB2-BD59-A6C34878D82A}">
                    <a16:rowId xmlns="" xmlns:a16="http://schemas.microsoft.com/office/drawing/2014/main" val="10008"/>
                  </a:ext>
                </a:extLst>
              </a:tr>
              <a:tr h="285606">
                <a:tc>
                  <a:txBody>
                    <a:bodyPr/>
                    <a:lstStyle/>
                    <a:p>
                      <a:pPr algn="ctr">
                        <a:lnSpc>
                          <a:spcPct val="100000"/>
                        </a:lnSpc>
                        <a:spcAft>
                          <a:spcPts val="0"/>
                        </a:spcAft>
                      </a:pPr>
                      <a:r>
                        <a:rPr lang="uk-UA" sz="1400" b="0" dirty="0">
                          <a:effectLst/>
                          <a:latin typeface="Times New Roman" panose="02020603050405020304" pitchFamily="18" charset="0"/>
                          <a:ea typeface="+mn-ea"/>
                          <a:cs typeface="Times New Roman" panose="02020603050405020304" pitchFamily="18" charset="0"/>
                        </a:rPr>
                        <a:t>9</a:t>
                      </a:r>
                      <a:endParaRPr lang="ru-RU" sz="1400" b="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a:solidFill>
                            <a:schemeClr val="dk1"/>
                          </a:solidFill>
                          <a:latin typeface="Times New Roman" pitchFamily="18" charset="0"/>
                          <a:ea typeface="+mn-ea"/>
                          <a:cs typeface="Times New Roman" pitchFamily="18" charset="0"/>
                        </a:rPr>
                        <a:t>Участь в організації проведення звітно-виборчих конференцій </a:t>
                      </a:r>
                      <a:endParaRPr lang="ru-RU" sz="1400" kern="1200" dirty="0">
                        <a:solidFill>
                          <a:schemeClr val="dk1"/>
                        </a:solidFill>
                        <a:effectLst/>
                        <a:latin typeface="Times New Roman" pitchFamily="18" charset="0"/>
                        <a:ea typeface="Calibri"/>
                        <a:cs typeface="Times New Roman" pitchFamily="18" charset="0"/>
                      </a:endParaRPr>
                    </a:p>
                  </a:txBody>
                  <a:tcPr marL="36337" marR="3633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kern="1200" dirty="0">
                          <a:solidFill>
                            <a:schemeClr val="dk1"/>
                          </a:solidFill>
                          <a:effectLst/>
                          <a:latin typeface="Times New Roman" panose="02020603050405020304" pitchFamily="18" charset="0"/>
                          <a:ea typeface="Calibri"/>
                          <a:cs typeface="Times New Roman" panose="02020603050405020304" pitchFamily="18" charset="0"/>
                        </a:rPr>
                        <a:t>Протягом місяця</a:t>
                      </a:r>
                      <a:endParaRPr lang="ru-RU" sz="1400" kern="1200" dirty="0">
                        <a:solidFill>
                          <a:schemeClr val="dk1"/>
                        </a:solidFill>
                        <a:effectLst/>
                        <a:latin typeface="Times New Roman" panose="02020603050405020304" pitchFamily="18" charset="0"/>
                        <a:ea typeface="Calibri"/>
                        <a:cs typeface="Times New Roman" panose="02020603050405020304" pitchFamily="18" charset="0"/>
                      </a:endParaRPr>
                    </a:p>
                    <a:p>
                      <a:pPr algn="ctr">
                        <a:lnSpc>
                          <a:spcPct val="100000"/>
                        </a:lnSpc>
                        <a:spcAft>
                          <a:spcPts val="0"/>
                        </a:spcAft>
                      </a:pPr>
                      <a:endParaRPr lang="ru-RU" sz="1400" dirty="0">
                        <a:effectLst/>
                        <a:latin typeface="Times New Roman" panose="02020603050405020304" pitchFamily="18" charset="0"/>
                        <a:ea typeface="Calibri"/>
                        <a:cs typeface="Times New Roman" panose="02020603050405020304" pitchFamily="18" charset="0"/>
                      </a:endParaRPr>
                    </a:p>
                  </a:txBody>
                  <a:tcPr marL="36337" marR="36337"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a:effectLst/>
                          <a:latin typeface="Times New Roman" panose="02020603050405020304" pitchFamily="18" charset="0"/>
                          <a:ea typeface="Calibri"/>
                          <a:cs typeface="Times New Roman" panose="02020603050405020304" pitchFamily="18" charset="0"/>
                        </a:rPr>
                        <a:t>Ржевський Г.М., </a:t>
                      </a:r>
                    </a:p>
                    <a:p>
                      <a:pPr marL="0" algn="ctr" defTabSz="914400" rtl="0" eaLnBrk="1" latinLnBrk="0" hangingPunct="1">
                        <a:lnSpc>
                          <a:spcPct val="100000"/>
                        </a:lnSpc>
                        <a:spcAft>
                          <a:spcPts val="0"/>
                        </a:spcAft>
                      </a:pPr>
                      <a:endParaRPr lang="ru-RU" sz="1400" kern="1200" dirty="0">
                        <a:solidFill>
                          <a:schemeClr val="dk1"/>
                        </a:solidFill>
                        <a:effectLst/>
                        <a:latin typeface="Times New Roman" panose="02020603050405020304" pitchFamily="18" charset="0"/>
                        <a:ea typeface="Calibri"/>
                        <a:cs typeface="Times New Roman" panose="02020603050405020304" pitchFamily="18" charset="0"/>
                      </a:endParaRPr>
                    </a:p>
                  </a:txBody>
                  <a:tcPr marL="36337" marR="36337" marT="0" marB="0" anchor="ctr"/>
                </a:tc>
                <a:extLst>
                  <a:ext uri="{0D108BD9-81ED-4DB2-BD59-A6C34878D82A}">
                    <a16:rowId xmlns="" xmlns:a16="http://schemas.microsoft.com/office/drawing/2014/main" val="10009"/>
                  </a:ext>
                </a:extLst>
              </a:tr>
            </a:tbl>
          </a:graphicData>
        </a:graphic>
      </p:graphicFrame>
      <p:sp>
        <p:nvSpPr>
          <p:cNvPr id="5" name="Rectangle 1"/>
          <p:cNvSpPr>
            <a:spLocks noGrp="1" noChangeArrowheads="1"/>
          </p:cNvSpPr>
          <p:nvPr>
            <p:ph type="title"/>
          </p:nvPr>
        </p:nvSpPr>
        <p:spPr bwMode="auto">
          <a:xfrm>
            <a:off x="1647108" y="127669"/>
            <a:ext cx="76958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r>
              <a:rPr lang="uk-UA" sz="2800" b="1" dirty="0">
                <a:solidFill>
                  <a:srgbClr val="002060"/>
                </a:solidFill>
                <a:latin typeface="Arial" panose="020B0604020202020204" pitchFamily="34" charset="0"/>
                <a:cs typeface="Arial" panose="020B0604020202020204" pitchFamily="34" charset="0"/>
              </a:rPr>
              <a:t>Заходи з організації </a:t>
            </a:r>
            <a:r>
              <a:rPr lang="ru-RU" sz="2800" b="1" dirty="0" err="1">
                <a:solidFill>
                  <a:srgbClr val="002060"/>
                </a:solidFill>
                <a:latin typeface="Arial" panose="020B0604020202020204" pitchFamily="34" charset="0"/>
                <a:cs typeface="Arial" panose="020B0604020202020204" pitchFamily="34" charset="0"/>
              </a:rPr>
              <a:t>вихов</a:t>
            </a:r>
            <a:r>
              <a:rPr lang="uk-UA" sz="2800" b="1" dirty="0" err="1">
                <a:solidFill>
                  <a:srgbClr val="002060"/>
                </a:solidFill>
                <a:latin typeface="Arial" panose="020B0604020202020204" pitchFamily="34" charset="0"/>
                <a:cs typeface="Arial" panose="020B0604020202020204" pitchFamily="34" charset="0"/>
              </a:rPr>
              <a:t>ної</a:t>
            </a:r>
            <a:r>
              <a:rPr lang="uk-UA" sz="2800" b="1" dirty="0">
                <a:solidFill>
                  <a:srgbClr val="002060"/>
                </a:solidFill>
                <a:latin typeface="Arial" panose="020B0604020202020204" pitchFamily="34" charset="0"/>
                <a:cs typeface="Arial" panose="020B0604020202020204" pitchFamily="34" charset="0"/>
              </a:rPr>
              <a:t> роботи і соціального розвитку на вересень 2018 року</a:t>
            </a:r>
            <a:endParaRPr lang="ru-RU" sz="2800" b="1" dirty="0">
              <a:solidFill>
                <a:srgbClr val="002060"/>
              </a:solidFill>
              <a:latin typeface="Arial" panose="020B0604020202020204" pitchFamily="34" charset="0"/>
              <a:cs typeface="Arial" panose="020B0604020202020204" pitchFamily="34" charset="0"/>
            </a:endParaRPr>
          </a:p>
        </p:txBody>
      </p:sp>
      <p:pic>
        <p:nvPicPr>
          <p:cNvPr id="8" name="Рисунок 7" descr="NUBIP_LOGO_NEW_Poisk_18.jpg"/>
          <p:cNvPicPr>
            <a:picLocks noChangeAspect="1"/>
          </p:cNvPicPr>
          <p:nvPr/>
        </p:nvPicPr>
        <p:blipFill>
          <a:blip r:embed="rId2" cstate="print"/>
          <a:stretch>
            <a:fillRect/>
          </a:stretch>
        </p:blipFill>
        <p:spPr>
          <a:xfrm>
            <a:off x="435461" y="160606"/>
            <a:ext cx="944158" cy="1280847"/>
          </a:xfrm>
          <a:prstGeom prst="rect">
            <a:avLst/>
          </a:prstGeom>
        </p:spPr>
      </p:pic>
      <p:sp>
        <p:nvSpPr>
          <p:cNvPr id="2" name="Номер слайда 1"/>
          <p:cNvSpPr>
            <a:spLocks noGrp="1"/>
          </p:cNvSpPr>
          <p:nvPr>
            <p:ph type="sldNum" sz="quarter" idx="12"/>
          </p:nvPr>
        </p:nvSpPr>
        <p:spPr/>
        <p:txBody>
          <a:bodyPr/>
          <a:lstStyle/>
          <a:p>
            <a:fld id="{B19B0651-EE4F-4900-A07F-96A6BFA9D0F0}" type="slidenum">
              <a:rPr lang="ru-RU" smtClean="0"/>
              <a:pPr/>
              <a:t>56</a:t>
            </a:fld>
            <a:endParaRPr lang="ru-RU" dirty="0"/>
          </a:p>
        </p:txBody>
      </p:sp>
    </p:spTree>
    <p:extLst>
      <p:ext uri="{BB962C8B-B14F-4D97-AF65-F5344CB8AC3E}">
        <p14:creationId xmlns:p14="http://schemas.microsoft.com/office/powerpoint/2010/main" val="5240226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7404" y="365128"/>
            <a:ext cx="8460962" cy="1325563"/>
          </a:xfrm>
        </p:spPr>
        <p:txBody>
          <a:bodyPr>
            <a:normAutofit fontScale="90000"/>
          </a:bodyPr>
          <a:lstStyle/>
          <a:p>
            <a:pPr algn="ctr"/>
            <a:r>
              <a:rPr lang="uk-UA" sz="3200" b="1" dirty="0">
                <a:solidFill>
                  <a:srgbClr val="002060"/>
                </a:solidFill>
                <a:latin typeface="Arial" panose="020B0604020202020204" pitchFamily="34" charset="0"/>
                <a:cs typeface="Arial" panose="020B0604020202020204" pitchFamily="34" charset="0"/>
              </a:rPr>
              <a:t>Заходи з організації </a:t>
            </a:r>
            <a:r>
              <a:rPr lang="ru-RU" sz="3200" b="1" dirty="0" err="1">
                <a:solidFill>
                  <a:srgbClr val="002060"/>
                </a:solidFill>
                <a:latin typeface="Arial" panose="020B0604020202020204" pitchFamily="34" charset="0"/>
                <a:cs typeface="Arial" panose="020B0604020202020204" pitchFamily="34" charset="0"/>
              </a:rPr>
              <a:t>вихов</a:t>
            </a:r>
            <a:r>
              <a:rPr lang="uk-UA" sz="3200" b="1" dirty="0" err="1">
                <a:solidFill>
                  <a:srgbClr val="002060"/>
                </a:solidFill>
                <a:latin typeface="Arial" panose="020B0604020202020204" pitchFamily="34" charset="0"/>
                <a:cs typeface="Arial" panose="020B0604020202020204" pitchFamily="34" charset="0"/>
              </a:rPr>
              <a:t>ної</a:t>
            </a:r>
            <a:r>
              <a:rPr lang="uk-UA" sz="3200" b="1" dirty="0">
                <a:solidFill>
                  <a:srgbClr val="002060"/>
                </a:solidFill>
                <a:latin typeface="Arial" panose="020B0604020202020204" pitchFamily="34" charset="0"/>
                <a:cs typeface="Arial" panose="020B0604020202020204" pitchFamily="34" charset="0"/>
              </a:rPr>
              <a:t> роботи і соціального </a:t>
            </a:r>
            <a:r>
              <a:rPr lang="uk-UA" sz="3200" b="1" dirty="0" smtClean="0">
                <a:solidFill>
                  <a:srgbClr val="002060"/>
                </a:solidFill>
                <a:latin typeface="Arial" panose="020B0604020202020204" pitchFamily="34" charset="0"/>
                <a:cs typeface="Arial" panose="020B0604020202020204" pitchFamily="34" charset="0"/>
              </a:rPr>
              <a:t>розвитку на жовтень 2018 року</a:t>
            </a:r>
            <a:endParaRPr lang="uk-UA" sz="3200" dirty="0">
              <a:latin typeface="Arial" panose="020B0604020202020204" pitchFamily="34" charset="0"/>
              <a:cs typeface="Arial" panose="020B0604020202020204" pitchFamily="34" charset="0"/>
            </a:endParaRPr>
          </a:p>
        </p:txBody>
      </p:sp>
      <p:sp>
        <p:nvSpPr>
          <p:cNvPr id="5" name="Rectangle 1"/>
          <p:cNvSpPr>
            <a:spLocks noChangeArrowheads="1"/>
          </p:cNvSpPr>
          <p:nvPr/>
        </p:nvSpPr>
        <p:spPr bwMode="auto">
          <a:xfrm>
            <a:off x="-2580465" y="3"/>
            <a:ext cx="150838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uk-UA" sz="3600">
              <a:solidFill>
                <a:prstClr val="black"/>
              </a:solidFill>
            </a:endParaRPr>
          </a:p>
        </p:txBody>
      </p:sp>
      <p:graphicFrame>
        <p:nvGraphicFramePr>
          <p:cNvPr id="8" name="Содержимое 7"/>
          <p:cNvGraphicFramePr>
            <a:graphicFrameLocks noGrp="1"/>
          </p:cNvGraphicFramePr>
          <p:nvPr>
            <p:ph idx="1"/>
            <p:extLst/>
          </p:nvPr>
        </p:nvGraphicFramePr>
        <p:xfrm>
          <a:off x="175419" y="1784414"/>
          <a:ext cx="9244899" cy="4921189"/>
        </p:xfrm>
        <a:graphic>
          <a:graphicData uri="http://schemas.openxmlformats.org/drawingml/2006/table">
            <a:tbl>
              <a:tblPr/>
              <a:tblGrid>
                <a:gridCol w="340346"/>
                <a:gridCol w="7940441"/>
                <a:gridCol w="964112"/>
              </a:tblGrid>
              <a:tr h="632905">
                <a:tc>
                  <a:txBody>
                    <a:bodyPr/>
                    <a:lstStyle/>
                    <a:p>
                      <a:pPr algn="ctr">
                        <a:lnSpc>
                          <a:spcPct val="115000"/>
                        </a:lnSpc>
                        <a:spcAft>
                          <a:spcPts val="1000"/>
                        </a:spcAft>
                      </a:pPr>
                      <a:r>
                        <a:rPr lang="uk-UA" sz="1100" b="1" dirty="0">
                          <a:latin typeface="Calibri" pitchFamily="34" charset="0"/>
                          <a:ea typeface="Calibri"/>
                          <a:cs typeface="Times New Roman"/>
                        </a:rPr>
                        <a:t>№ </a:t>
                      </a:r>
                      <a:endParaRPr lang="uk-UA" sz="1100" dirty="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gn="ctr">
                        <a:lnSpc>
                          <a:spcPct val="115000"/>
                        </a:lnSpc>
                        <a:spcAft>
                          <a:spcPts val="1000"/>
                        </a:spcAft>
                      </a:pPr>
                      <a:r>
                        <a:rPr lang="uk-UA" sz="1100" b="1" dirty="0">
                          <a:latin typeface="Calibri" pitchFamily="34" charset="0"/>
                          <a:ea typeface="Calibri"/>
                          <a:cs typeface="Times New Roman"/>
                        </a:rPr>
                        <a:t>Зміст заходу </a:t>
                      </a:r>
                      <a:endParaRPr lang="uk-UA" sz="1100" dirty="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gn="ctr">
                        <a:lnSpc>
                          <a:spcPct val="115000"/>
                        </a:lnSpc>
                        <a:spcAft>
                          <a:spcPts val="1000"/>
                        </a:spcAft>
                      </a:pPr>
                      <a:r>
                        <a:rPr lang="uk-UA" sz="1100" b="1" dirty="0">
                          <a:latin typeface="Calibri" pitchFamily="34" charset="0"/>
                          <a:ea typeface="Calibri"/>
                          <a:cs typeface="Times New Roman"/>
                        </a:rPr>
                        <a:t>Дата проведення </a:t>
                      </a:r>
                      <a:endParaRPr lang="uk-UA" sz="1100" dirty="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r>
              <a:tr h="232644">
                <a:tc>
                  <a:txBody>
                    <a:bodyPr/>
                    <a:lstStyle/>
                    <a:p>
                      <a:pPr>
                        <a:lnSpc>
                          <a:spcPct val="115000"/>
                        </a:lnSpc>
                        <a:spcAft>
                          <a:spcPts val="1000"/>
                        </a:spcAft>
                      </a:pPr>
                      <a:r>
                        <a:rPr lang="uk-UA" sz="1100" b="1" dirty="0">
                          <a:latin typeface="Calibri" pitchFamily="34" charset="0"/>
                          <a:ea typeface="Calibri"/>
                          <a:cs typeface="Times New Roman"/>
                        </a:rPr>
                        <a:t>1 </a:t>
                      </a:r>
                      <a:endParaRPr lang="uk-UA" sz="1100" dirty="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Проведення турніру з шахів «Шаховий король» на кубок проректора з навчальної і виховної роботи Кваші С.М.</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1000"/>
                        </a:spcAft>
                      </a:pPr>
                      <a:r>
                        <a:rPr lang="uk-UA" sz="1100">
                          <a:latin typeface="Calibri" pitchFamily="34" charset="0"/>
                          <a:ea typeface="Calibri"/>
                          <a:cs typeface="Times New Roman"/>
                        </a:rPr>
                        <a:t>Жовтень </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r h="419072">
                <a:tc>
                  <a:txBody>
                    <a:bodyPr/>
                    <a:lstStyle/>
                    <a:p>
                      <a:pPr>
                        <a:lnSpc>
                          <a:spcPct val="115000"/>
                        </a:lnSpc>
                        <a:spcAft>
                          <a:spcPts val="1000"/>
                        </a:spcAft>
                      </a:pPr>
                      <a:r>
                        <a:rPr lang="uk-UA" sz="1100" b="1">
                          <a:latin typeface="Calibri" pitchFamily="34" charset="0"/>
                          <a:ea typeface="Calibri"/>
                          <a:cs typeface="Times New Roman"/>
                        </a:rPr>
                        <a:t>2 </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Участь у засіданні Ради президії з виховної, спортивно-масової роботи та студентських справ на базі Житомирського національного </a:t>
                      </a:r>
                      <a:r>
                        <a:rPr lang="uk-UA" sz="1100" dirty="0" smtClean="0">
                          <a:latin typeface="Calibri" pitchFamily="34" charset="0"/>
                          <a:ea typeface="Calibri"/>
                          <a:cs typeface="Times New Roman"/>
                        </a:rPr>
                        <a:t>агроекологічного </a:t>
                      </a:r>
                      <a:r>
                        <a:rPr lang="uk-UA" sz="1100" dirty="0">
                          <a:latin typeface="Calibri" pitchFamily="34" charset="0"/>
                          <a:ea typeface="Calibri"/>
                          <a:cs typeface="Times New Roman"/>
                        </a:rPr>
                        <a:t>університету </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1000"/>
                        </a:spcAft>
                      </a:pPr>
                      <a:r>
                        <a:rPr lang="uk-UA" sz="1100" dirty="0">
                          <a:latin typeface="Calibri" pitchFamily="34" charset="0"/>
                          <a:ea typeface="Calibri"/>
                          <a:cs typeface="Times New Roman"/>
                        </a:rPr>
                        <a:t>Жовтень </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255920">
                <a:tc>
                  <a:txBody>
                    <a:bodyPr/>
                    <a:lstStyle/>
                    <a:p>
                      <a:pPr>
                        <a:lnSpc>
                          <a:spcPct val="115000"/>
                        </a:lnSpc>
                        <a:spcAft>
                          <a:spcPts val="1000"/>
                        </a:spcAft>
                      </a:pPr>
                      <a:r>
                        <a:rPr lang="uk-UA" sz="1100" b="1">
                          <a:latin typeface="Calibri" pitchFamily="34" charset="0"/>
                          <a:ea typeface="Calibri"/>
                          <a:cs typeface="Times New Roman"/>
                        </a:rPr>
                        <a:t>3.</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Участь у змаганнях з </a:t>
                      </a:r>
                      <a:r>
                        <a:rPr lang="uk-UA" sz="1100" dirty="0" smtClean="0">
                          <a:latin typeface="Calibri" pitchFamily="34" charset="0"/>
                          <a:ea typeface="Calibri"/>
                          <a:cs typeface="Times New Roman"/>
                        </a:rPr>
                        <a:t>15-борства «День </a:t>
                      </a:r>
                      <a:r>
                        <a:rPr lang="uk-UA" sz="1100" dirty="0">
                          <a:latin typeface="Calibri" pitchFamily="34" charset="0"/>
                          <a:ea typeface="Calibri"/>
                          <a:cs typeface="Times New Roman"/>
                        </a:rPr>
                        <a:t>естафет» шведська естафета</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266633">
                <a:tc>
                  <a:txBody>
                    <a:bodyPr/>
                    <a:lstStyle/>
                    <a:p>
                      <a:pPr>
                        <a:lnSpc>
                          <a:spcPct val="115000"/>
                        </a:lnSpc>
                        <a:spcAft>
                          <a:spcPts val="1000"/>
                        </a:spcAft>
                      </a:pPr>
                      <a:r>
                        <a:rPr lang="uk-UA" sz="1100" b="1">
                          <a:latin typeface="Calibri" pitchFamily="34" charset="0"/>
                          <a:ea typeface="Calibri"/>
                          <a:cs typeface="Times New Roman"/>
                        </a:rPr>
                        <a:t>4.</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Урочистий </a:t>
                      </a:r>
                      <a:r>
                        <a:rPr lang="uk-UA" sz="1100" dirty="0" smtClean="0">
                          <a:latin typeface="Calibri" pitchFamily="34" charset="0"/>
                          <a:ea typeface="Calibri"/>
                          <a:cs typeface="Times New Roman"/>
                        </a:rPr>
                        <a:t>концерт </a:t>
                      </a:r>
                      <a:r>
                        <a:rPr lang="uk-UA" sz="1100" dirty="0">
                          <a:latin typeface="Calibri" pitchFamily="34" charset="0"/>
                          <a:ea typeface="Calibri"/>
                          <a:cs typeface="Times New Roman"/>
                        </a:rPr>
                        <a:t>до Дня працівників освіти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233303">
                <a:tc>
                  <a:txBody>
                    <a:bodyPr/>
                    <a:lstStyle/>
                    <a:p>
                      <a:pPr>
                        <a:lnSpc>
                          <a:spcPct val="115000"/>
                        </a:lnSpc>
                        <a:spcAft>
                          <a:spcPts val="1000"/>
                        </a:spcAft>
                      </a:pPr>
                      <a:r>
                        <a:rPr lang="uk-UA" sz="1100" b="1">
                          <a:latin typeface="Calibri" pitchFamily="34" charset="0"/>
                          <a:ea typeface="Calibri"/>
                          <a:cs typeface="Times New Roman"/>
                        </a:rPr>
                        <a:t>5.</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Військово-спортивні змагання «Патріот </a:t>
                      </a:r>
                      <a:r>
                        <a:rPr lang="uk-UA" sz="1100" dirty="0" err="1">
                          <a:latin typeface="Calibri" pitchFamily="34" charset="0"/>
                          <a:ea typeface="Calibri"/>
                          <a:cs typeface="Times New Roman"/>
                        </a:rPr>
                        <a:t>НУБіП</a:t>
                      </a:r>
                      <a:r>
                        <a:rPr lang="uk-UA" sz="1100" dirty="0">
                          <a:latin typeface="Calibri" pitchFamily="34" charset="0"/>
                          <a:ea typeface="Calibri"/>
                          <a:cs typeface="Times New Roman"/>
                        </a:rPr>
                        <a:t> України»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222193">
                <a:tc>
                  <a:txBody>
                    <a:bodyPr/>
                    <a:lstStyle/>
                    <a:p>
                      <a:pPr>
                        <a:lnSpc>
                          <a:spcPct val="115000"/>
                        </a:lnSpc>
                        <a:spcAft>
                          <a:spcPts val="1000"/>
                        </a:spcAft>
                      </a:pPr>
                      <a:r>
                        <a:rPr lang="uk-UA" sz="1100" b="1">
                          <a:latin typeface="Calibri" pitchFamily="34" charset="0"/>
                          <a:ea typeface="Calibri"/>
                          <a:cs typeface="Times New Roman"/>
                        </a:rPr>
                        <a:t>6.</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Організація волонтерської акції «День донора»</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244413">
                <a:tc>
                  <a:txBody>
                    <a:bodyPr/>
                    <a:lstStyle/>
                    <a:p>
                      <a:pPr>
                        <a:lnSpc>
                          <a:spcPct val="115000"/>
                        </a:lnSpc>
                        <a:spcAft>
                          <a:spcPts val="1000"/>
                        </a:spcAft>
                      </a:pPr>
                      <a:r>
                        <a:rPr lang="uk-UA" sz="1100" b="1">
                          <a:latin typeface="Calibri" pitchFamily="34" charset="0"/>
                          <a:ea typeface="Calibri"/>
                          <a:cs typeface="Times New Roman"/>
                        </a:rPr>
                        <a:t>7.</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Організація поселення-виселення співробітників та сторонніх осіб до гуртожитків </a:t>
                      </a:r>
                      <a:r>
                        <a:rPr lang="uk-UA" sz="1100" dirty="0" err="1">
                          <a:latin typeface="Calibri" pitchFamily="34" charset="0"/>
                          <a:ea typeface="Calibri"/>
                          <a:cs typeface="Times New Roman"/>
                        </a:rPr>
                        <a:t>НУБіП</a:t>
                      </a:r>
                      <a:r>
                        <a:rPr lang="uk-UA" sz="1100" dirty="0">
                          <a:latin typeface="Calibri" pitchFamily="34" charset="0"/>
                          <a:ea typeface="Calibri"/>
                          <a:cs typeface="Times New Roman"/>
                        </a:rPr>
                        <a:t> України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415391">
                <a:tc>
                  <a:txBody>
                    <a:bodyPr/>
                    <a:lstStyle/>
                    <a:p>
                      <a:pPr>
                        <a:lnSpc>
                          <a:spcPct val="115000"/>
                        </a:lnSpc>
                        <a:spcAft>
                          <a:spcPts val="1000"/>
                        </a:spcAft>
                      </a:pPr>
                      <a:r>
                        <a:rPr lang="uk-UA" sz="1100" b="1">
                          <a:latin typeface="Calibri" pitchFamily="34" charset="0"/>
                          <a:ea typeface="Calibri"/>
                          <a:cs typeface="Times New Roman"/>
                        </a:rPr>
                        <a:t>8.</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Розгляд зафіксованих фактів студентських порушень в університеті</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277742">
                <a:tc>
                  <a:txBody>
                    <a:bodyPr/>
                    <a:lstStyle/>
                    <a:p>
                      <a:pPr>
                        <a:lnSpc>
                          <a:spcPct val="115000"/>
                        </a:lnSpc>
                        <a:spcAft>
                          <a:spcPts val="1000"/>
                        </a:spcAft>
                      </a:pPr>
                      <a:r>
                        <a:rPr lang="uk-UA" sz="1100" b="1">
                          <a:latin typeface="Calibri" pitchFamily="34" charset="0"/>
                          <a:ea typeface="Calibri"/>
                          <a:cs typeface="Times New Roman"/>
                        </a:rPr>
                        <a:t>9.</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Участь у врученні погонів курсантам кафедри військової підготовки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r h="419072">
                <a:tc>
                  <a:txBody>
                    <a:bodyPr/>
                    <a:lstStyle/>
                    <a:p>
                      <a:pPr>
                        <a:lnSpc>
                          <a:spcPct val="115000"/>
                        </a:lnSpc>
                        <a:spcAft>
                          <a:spcPts val="1000"/>
                        </a:spcAft>
                      </a:pPr>
                      <a:r>
                        <a:rPr lang="uk-UA" sz="1100" b="1">
                          <a:latin typeface="Calibri" pitchFamily="34" charset="0"/>
                          <a:ea typeface="Calibri"/>
                          <a:cs typeface="Times New Roman"/>
                        </a:rPr>
                        <a:t>10.</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Підготовка претендентів на </a:t>
                      </a:r>
                      <a:r>
                        <a:rPr lang="uk-UA" sz="1100" dirty="0" smtClean="0">
                          <a:latin typeface="Calibri" pitchFamily="34" charset="0"/>
                          <a:ea typeface="Calibri"/>
                          <a:cs typeface="Times New Roman"/>
                        </a:rPr>
                        <a:t>нагородження  </a:t>
                      </a:r>
                      <a:r>
                        <a:rPr lang="uk-UA" sz="1100" dirty="0">
                          <a:latin typeface="Calibri" pitchFamily="34" charset="0"/>
                          <a:ea typeface="Calibri"/>
                          <a:cs typeface="Times New Roman"/>
                        </a:rPr>
                        <a:t>відомчими відзнаками голови Голосіївської районної в місті Києві державної адміністрації до Дня захисника України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238864">
                <a:tc>
                  <a:txBody>
                    <a:bodyPr/>
                    <a:lstStyle/>
                    <a:p>
                      <a:pPr>
                        <a:lnSpc>
                          <a:spcPct val="115000"/>
                        </a:lnSpc>
                        <a:spcAft>
                          <a:spcPts val="1000"/>
                        </a:spcAft>
                      </a:pPr>
                      <a:r>
                        <a:rPr lang="uk-UA" sz="1100" b="1">
                          <a:latin typeface="Calibri" pitchFamily="34" charset="0"/>
                          <a:ea typeface="Calibri"/>
                          <a:cs typeface="Times New Roman"/>
                        </a:rPr>
                        <a:t>11.</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Святковий </a:t>
                      </a:r>
                      <a:r>
                        <a:rPr lang="uk-UA" sz="1100" dirty="0" err="1" smtClean="0">
                          <a:latin typeface="Calibri" pitchFamily="34" charset="0"/>
                          <a:ea typeface="Calibri"/>
                          <a:cs typeface="Times New Roman"/>
                        </a:rPr>
                        <a:t>конценрт</a:t>
                      </a:r>
                      <a:r>
                        <a:rPr lang="uk-UA" sz="1100" dirty="0" smtClean="0">
                          <a:latin typeface="Calibri" pitchFamily="34" charset="0"/>
                          <a:ea typeface="Calibri"/>
                          <a:cs typeface="Times New Roman"/>
                        </a:rPr>
                        <a:t> </a:t>
                      </a:r>
                      <a:r>
                        <a:rPr lang="uk-UA" sz="1100" dirty="0">
                          <a:latin typeface="Calibri" pitchFamily="34" charset="0"/>
                          <a:ea typeface="Calibri"/>
                          <a:cs typeface="Times New Roman"/>
                        </a:rPr>
                        <a:t>студії академічного, естрадного співу Наталії </a:t>
                      </a:r>
                      <a:r>
                        <a:rPr lang="uk-UA" sz="1100" dirty="0" err="1">
                          <a:latin typeface="Calibri" pitchFamily="34" charset="0"/>
                          <a:ea typeface="Calibri"/>
                          <a:cs typeface="Times New Roman"/>
                        </a:rPr>
                        <a:t>Шелепницької</a:t>
                      </a:r>
                      <a:r>
                        <a:rPr lang="uk-UA" sz="1100" dirty="0">
                          <a:latin typeface="Calibri" pitchFamily="34" charset="0"/>
                          <a:ea typeface="Calibri"/>
                          <a:cs typeface="Times New Roman"/>
                        </a:rPr>
                        <a:t> «Музика єднає нас»</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r h="233303">
                <a:tc>
                  <a:txBody>
                    <a:bodyPr/>
                    <a:lstStyle/>
                    <a:p>
                      <a:pPr>
                        <a:lnSpc>
                          <a:spcPct val="115000"/>
                        </a:lnSpc>
                        <a:spcAft>
                          <a:spcPts val="1000"/>
                        </a:spcAft>
                      </a:pPr>
                      <a:r>
                        <a:rPr lang="uk-UA" sz="1100" b="1">
                          <a:latin typeface="Calibri" pitchFamily="34" charset="0"/>
                          <a:ea typeface="Calibri"/>
                          <a:cs typeface="Times New Roman"/>
                        </a:rPr>
                        <a:t>12.</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smtClean="0">
                          <a:latin typeface="Calibri" pitchFamily="34" charset="0"/>
                          <a:ea typeface="Calibri"/>
                          <a:cs typeface="Times New Roman"/>
                        </a:rPr>
                        <a:t>Настановна конференція </a:t>
                      </a:r>
                      <a:r>
                        <a:rPr lang="uk-UA" sz="1100" dirty="0">
                          <a:latin typeface="Calibri" pitchFamily="34" charset="0"/>
                          <a:ea typeface="Calibri"/>
                          <a:cs typeface="Times New Roman"/>
                        </a:rPr>
                        <a:t>Київського обласного територіального відділення МАН України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r h="419072">
                <a:tc>
                  <a:txBody>
                    <a:bodyPr/>
                    <a:lstStyle/>
                    <a:p>
                      <a:pPr>
                        <a:lnSpc>
                          <a:spcPct val="115000"/>
                        </a:lnSpc>
                        <a:spcAft>
                          <a:spcPts val="1000"/>
                        </a:spcAft>
                      </a:pPr>
                      <a:r>
                        <a:rPr lang="uk-UA" sz="1100" b="1">
                          <a:latin typeface="Calibri" pitchFamily="34" charset="0"/>
                          <a:ea typeface="Calibri"/>
                          <a:cs typeface="Times New Roman"/>
                        </a:rPr>
                        <a:t>13</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Перевірка гуртожитків з метою попередження випадків порушень дисципліни, дотримання правил внутрішнього розпорядку у вечірній час доби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r>
              <a:tr h="410662">
                <a:tc>
                  <a:txBody>
                    <a:bodyPr/>
                    <a:lstStyle/>
                    <a:p>
                      <a:pPr>
                        <a:lnSpc>
                          <a:spcPct val="115000"/>
                        </a:lnSpc>
                        <a:spcAft>
                          <a:spcPts val="1000"/>
                        </a:spcAft>
                      </a:pPr>
                      <a:r>
                        <a:rPr lang="uk-UA" sz="1100" b="1">
                          <a:latin typeface="Calibri" pitchFamily="34" charset="0"/>
                          <a:ea typeface="Calibri"/>
                          <a:cs typeface="Times New Roman"/>
                        </a:rPr>
                        <a:t>14.</a:t>
                      </a:r>
                      <a:endParaRPr lang="uk-UA" sz="1100">
                        <a:latin typeface="Calibri" pitchFamily="34" charset="0"/>
                        <a:ea typeface="Calibri"/>
                        <a:cs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1000"/>
                        </a:spcAft>
                      </a:pPr>
                      <a:r>
                        <a:rPr lang="uk-UA" sz="1100" dirty="0">
                          <a:latin typeface="Calibri" pitchFamily="34" charset="0"/>
                          <a:ea typeface="Calibri"/>
                          <a:cs typeface="Times New Roman"/>
                        </a:rPr>
                        <a:t>Перевірка та контроль студентських наказів щодо поселення, виселення, переселення у гуртожитках </a:t>
                      </a:r>
                      <a:r>
                        <a:rPr lang="uk-UA" sz="1100" dirty="0" err="1">
                          <a:latin typeface="Calibri" pitchFamily="34" charset="0"/>
                          <a:ea typeface="Calibri"/>
                          <a:cs typeface="Times New Roman"/>
                        </a:rPr>
                        <a:t>НУБіП</a:t>
                      </a:r>
                      <a:r>
                        <a:rPr lang="uk-UA" sz="1100" dirty="0">
                          <a:latin typeface="Calibri" pitchFamily="34" charset="0"/>
                          <a:ea typeface="Calibri"/>
                          <a:cs typeface="Times New Roman"/>
                        </a:rPr>
                        <a:t> України</a:t>
                      </a: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pPr>
                      <a:r>
                        <a:rPr lang="uk-UA" sz="1100" dirty="0" smtClean="0">
                          <a:latin typeface="Calibri" pitchFamily="34" charset="0"/>
                          <a:ea typeface="Calibri"/>
                          <a:cs typeface="Times New Roman"/>
                        </a:rPr>
                        <a:t>Жовтень</a:t>
                      </a:r>
                      <a:endParaRPr lang="uk-UA" sz="1100" dirty="0">
                        <a:latin typeface="Calibri" pitchFamily="34" charset="0"/>
                        <a:ea typeface="Times New Roman"/>
                      </a:endParaRPr>
                    </a:p>
                  </a:txBody>
                  <a:tcPr marL="28190" marR="28190" marT="481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r>
            </a:tbl>
          </a:graphicData>
        </a:graphic>
      </p:graphicFrame>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99" y="141375"/>
            <a:ext cx="1080929" cy="1496475"/>
          </a:xfrm>
          <a:prstGeom prst="rect">
            <a:avLst/>
          </a:prstGeom>
        </p:spPr>
      </p:pic>
    </p:spTree>
    <p:extLst>
      <p:ext uri="{BB962C8B-B14F-4D97-AF65-F5344CB8AC3E}">
        <p14:creationId xmlns:p14="http://schemas.microsoft.com/office/powerpoint/2010/main" val="14743483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5038" y="193678"/>
            <a:ext cx="8460962" cy="1325563"/>
          </a:xfrm>
        </p:spPr>
        <p:txBody>
          <a:bodyPr>
            <a:normAutofit/>
          </a:bodyPr>
          <a:lstStyle/>
          <a:p>
            <a:pPr algn="ctr"/>
            <a:r>
              <a:rPr lang="uk-UA" sz="2800" b="1" dirty="0">
                <a:solidFill>
                  <a:srgbClr val="002060"/>
                </a:solidFill>
                <a:latin typeface="Arial" panose="020B0604020202020204" pitchFamily="34" charset="0"/>
                <a:cs typeface="Arial" panose="020B0604020202020204" pitchFamily="34" charset="0"/>
              </a:rPr>
              <a:t>Заходи з організації </a:t>
            </a:r>
            <a:r>
              <a:rPr lang="ru-RU" sz="2800" b="1" dirty="0" err="1">
                <a:solidFill>
                  <a:srgbClr val="002060"/>
                </a:solidFill>
                <a:latin typeface="Arial" panose="020B0604020202020204" pitchFamily="34" charset="0"/>
                <a:cs typeface="Arial" panose="020B0604020202020204" pitchFamily="34" charset="0"/>
              </a:rPr>
              <a:t>вихов</a:t>
            </a:r>
            <a:r>
              <a:rPr lang="uk-UA" sz="2800" b="1" dirty="0" err="1">
                <a:solidFill>
                  <a:srgbClr val="002060"/>
                </a:solidFill>
                <a:latin typeface="Arial" panose="020B0604020202020204" pitchFamily="34" charset="0"/>
                <a:cs typeface="Arial" panose="020B0604020202020204" pitchFamily="34" charset="0"/>
              </a:rPr>
              <a:t>ної</a:t>
            </a:r>
            <a:r>
              <a:rPr lang="uk-UA" sz="2800" b="1" dirty="0">
                <a:solidFill>
                  <a:srgbClr val="002060"/>
                </a:solidFill>
                <a:latin typeface="Arial" panose="020B0604020202020204" pitchFamily="34" charset="0"/>
                <a:cs typeface="Arial" panose="020B0604020202020204" pitchFamily="34" charset="0"/>
              </a:rPr>
              <a:t> роботи і соціального розвитку на листопад 2018 року</a:t>
            </a:r>
          </a:p>
        </p:txBody>
      </p:sp>
      <p:graphicFrame>
        <p:nvGraphicFramePr>
          <p:cNvPr id="4" name="Місце для вмісту 3"/>
          <p:cNvGraphicFramePr>
            <a:graphicFrameLocks noGrp="1"/>
          </p:cNvGraphicFramePr>
          <p:nvPr>
            <p:ph idx="1"/>
            <p:extLst>
              <p:ext uri="{D42A27DB-BD31-4B8C-83A1-F6EECF244321}">
                <p14:modId xmlns:p14="http://schemas.microsoft.com/office/powerpoint/2010/main" val="3101515541"/>
              </p:ext>
            </p:extLst>
          </p:nvPr>
        </p:nvGraphicFramePr>
        <p:xfrm>
          <a:off x="408624" y="1476756"/>
          <a:ext cx="9145249" cy="5152645"/>
        </p:xfrm>
        <a:graphic>
          <a:graphicData uri="http://schemas.openxmlformats.org/drawingml/2006/table">
            <a:tbl>
              <a:tblPr firstRow="1" firstCol="1" bandRow="1">
                <a:tableStyleId>{5C22544A-7EE6-4342-B048-85BDC9FD1C3A}</a:tableStyleId>
              </a:tblPr>
              <a:tblGrid>
                <a:gridCol w="793999">
                  <a:extLst>
                    <a:ext uri="{9D8B030D-6E8A-4147-A177-3AD203B41FA5}">
                      <a16:colId xmlns="" xmlns:a16="http://schemas.microsoft.com/office/drawing/2014/main" val="1659149966"/>
                    </a:ext>
                  </a:extLst>
                </a:gridCol>
                <a:gridCol w="4684880">
                  <a:extLst>
                    <a:ext uri="{9D8B030D-6E8A-4147-A177-3AD203B41FA5}">
                      <a16:colId xmlns="" xmlns:a16="http://schemas.microsoft.com/office/drawing/2014/main" val="2752419782"/>
                    </a:ext>
                  </a:extLst>
                </a:gridCol>
                <a:gridCol w="1651926">
                  <a:extLst>
                    <a:ext uri="{9D8B030D-6E8A-4147-A177-3AD203B41FA5}">
                      <a16:colId xmlns="" xmlns:a16="http://schemas.microsoft.com/office/drawing/2014/main" val="3816803295"/>
                    </a:ext>
                  </a:extLst>
                </a:gridCol>
                <a:gridCol w="2014444">
                  <a:extLst>
                    <a:ext uri="{9D8B030D-6E8A-4147-A177-3AD203B41FA5}">
                      <a16:colId xmlns="" xmlns:a16="http://schemas.microsoft.com/office/drawing/2014/main" val="429538332"/>
                    </a:ext>
                  </a:extLst>
                </a:gridCol>
              </a:tblGrid>
              <a:tr h="548553">
                <a:tc>
                  <a:txBody>
                    <a:bodyPr/>
                    <a:lstStyle/>
                    <a:p>
                      <a:pPr algn="ctr">
                        <a:lnSpc>
                          <a:spcPct val="107000"/>
                        </a:lnSpc>
                        <a:spcAft>
                          <a:spcPts val="0"/>
                        </a:spcAft>
                      </a:pPr>
                      <a:r>
                        <a:rPr lang="uk-UA" sz="1800" dirty="0">
                          <a:effectLst/>
                        </a:rPr>
                        <a:t>№</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800" b="1" dirty="0">
                          <a:effectLst/>
                          <a:latin typeface="Arial" panose="020B0604020202020204" pitchFamily="34" charset="0"/>
                          <a:cs typeface="Arial" panose="020B0604020202020204" pitchFamily="34" charset="0"/>
                        </a:rPr>
                        <a:t>Зміст заходу</a:t>
                      </a:r>
                      <a:endParaRPr lang="uk-UA" sz="1800" b="1" dirty="0">
                        <a:effectLst/>
                        <a:latin typeface="Arial" panose="020B0604020202020204" pitchFamily="34" charset="0"/>
                        <a:ea typeface="Calibri" panose="020F0502020204030204" pitchFamily="34" charset="0"/>
                        <a:cs typeface="Arial" panose="020B0604020202020204" pitchFamily="34" charset="0"/>
                      </a:endParaRPr>
                    </a:p>
                  </a:txBody>
                  <a:tcPr marL="55721" marR="55721" marT="0" marB="0"/>
                </a:tc>
                <a:tc>
                  <a:txBody>
                    <a:bodyPr/>
                    <a:lstStyle/>
                    <a:p>
                      <a:pPr algn="ctr">
                        <a:lnSpc>
                          <a:spcPct val="107000"/>
                        </a:lnSpc>
                        <a:spcAft>
                          <a:spcPts val="0"/>
                        </a:spcAft>
                      </a:pPr>
                      <a:r>
                        <a:rPr lang="uk-UA" sz="1800" b="1" dirty="0">
                          <a:effectLst/>
                          <a:latin typeface="Arial" panose="020B0604020202020204" pitchFamily="34" charset="0"/>
                          <a:cs typeface="Arial" panose="020B0604020202020204" pitchFamily="34" charset="0"/>
                        </a:rPr>
                        <a:t>Дата проведення</a:t>
                      </a:r>
                      <a:endParaRPr lang="uk-UA" sz="1800" b="1" dirty="0">
                        <a:effectLst/>
                        <a:latin typeface="Arial" panose="020B0604020202020204" pitchFamily="34" charset="0"/>
                        <a:ea typeface="Calibri" panose="020F0502020204030204" pitchFamily="34" charset="0"/>
                        <a:cs typeface="Arial" panose="020B0604020202020204" pitchFamily="34" charset="0"/>
                      </a:endParaRPr>
                    </a:p>
                  </a:txBody>
                  <a:tcPr marL="55721" marR="55721" marT="0" marB="0"/>
                </a:tc>
                <a:tc>
                  <a:txBody>
                    <a:bodyPr/>
                    <a:lstStyle/>
                    <a:p>
                      <a:pPr algn="ctr">
                        <a:lnSpc>
                          <a:spcPct val="107000"/>
                        </a:lnSpc>
                        <a:spcAft>
                          <a:spcPts val="0"/>
                        </a:spcAft>
                      </a:pPr>
                      <a:r>
                        <a:rPr lang="uk-UA" sz="1800" b="1" dirty="0">
                          <a:effectLst/>
                          <a:latin typeface="Arial" panose="020B0604020202020204" pitchFamily="34" charset="0"/>
                          <a:cs typeface="Arial" panose="020B0604020202020204" pitchFamily="34" charset="0"/>
                        </a:rPr>
                        <a:t>Відповідальні за проведення</a:t>
                      </a:r>
                      <a:endParaRPr lang="uk-UA" sz="1800" b="1" dirty="0">
                        <a:effectLst/>
                        <a:latin typeface="Arial" panose="020B0604020202020204" pitchFamily="34" charset="0"/>
                        <a:ea typeface="Calibri" panose="020F0502020204030204" pitchFamily="34" charset="0"/>
                        <a:cs typeface="Arial" panose="020B0604020202020204" pitchFamily="34" charset="0"/>
                      </a:endParaRPr>
                    </a:p>
                  </a:txBody>
                  <a:tcPr marL="55721" marR="55721" marT="0" marB="0"/>
                </a:tc>
                <a:extLst>
                  <a:ext uri="{0D108BD9-81ED-4DB2-BD59-A6C34878D82A}">
                    <a16:rowId xmlns="" xmlns:a16="http://schemas.microsoft.com/office/drawing/2014/main" val="708198612"/>
                  </a:ext>
                </a:extLst>
              </a:tr>
              <a:tr h="426665">
                <a:tc>
                  <a:txBody>
                    <a:bodyPr/>
                    <a:lstStyle/>
                    <a:p>
                      <a:pPr algn="ctr">
                        <a:lnSpc>
                          <a:spcPct val="107000"/>
                        </a:lnSpc>
                        <a:spcAft>
                          <a:spcPts val="0"/>
                        </a:spcAft>
                      </a:pPr>
                      <a:r>
                        <a:rPr lang="en-US" sz="1400" i="1" dirty="0">
                          <a:latin typeface="Times New Roman"/>
                          <a:ea typeface="Calibri"/>
                          <a:cs typeface="Times New Roman"/>
                        </a:rPr>
                        <a:t>1</a:t>
                      </a:r>
                      <a:endParaRPr lang="ru-RU" sz="1100" dirty="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Зустріч ректорату із студентським самоврядуванням та старостами академічних груп</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en-US" sz="1400" b="1" i="0" dirty="0">
                          <a:latin typeface="Arial" panose="020B0604020202020204" pitchFamily="34" charset="0"/>
                          <a:ea typeface="Calibri"/>
                          <a:cs typeface="Arial" panose="020B0604020202020204" pitchFamily="34" charset="0"/>
                        </a:rPr>
                        <a:t>2.11.2018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err="1">
                          <a:latin typeface="Arial" panose="020B0604020202020204" pitchFamily="34" charset="0"/>
                          <a:ea typeface="Calibri"/>
                          <a:cs typeface="Arial" panose="020B0604020202020204" pitchFamily="34" charset="0"/>
                        </a:rPr>
                        <a:t>Хижняк</a:t>
                      </a:r>
                      <a:r>
                        <a:rPr lang="uk-UA" sz="1400" b="1" i="0" dirty="0">
                          <a:latin typeface="Arial" panose="020B0604020202020204" pitchFamily="34" charset="0"/>
                          <a:ea typeface="Calibri"/>
                          <a:cs typeface="Arial" panose="020B0604020202020204" pitchFamily="34" charset="0"/>
                        </a:rPr>
                        <a:t> А.А.</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2402804130"/>
                  </a:ext>
                </a:extLst>
              </a:tr>
              <a:tr h="426665">
                <a:tc>
                  <a:txBody>
                    <a:bodyPr/>
                    <a:lstStyle/>
                    <a:p>
                      <a:pPr algn="ctr">
                        <a:lnSpc>
                          <a:spcPct val="107000"/>
                        </a:lnSpc>
                        <a:spcAft>
                          <a:spcPts val="0"/>
                        </a:spcAft>
                      </a:pPr>
                      <a:r>
                        <a:rPr lang="en-US" sz="1400" i="1">
                          <a:latin typeface="Times New Roman"/>
                          <a:ea typeface="Calibri"/>
                          <a:cs typeface="Times New Roman"/>
                        </a:rPr>
                        <a:t>2</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Спартакіада з шахів серед мешканців гуртожитків </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en-US" sz="1400" b="1" i="0" dirty="0">
                          <a:latin typeface="Arial" panose="020B0604020202020204" pitchFamily="34" charset="0"/>
                          <a:ea typeface="Calibri"/>
                          <a:cs typeface="Arial" panose="020B0604020202020204" pitchFamily="34" charset="0"/>
                        </a:rPr>
                        <a:t>6</a:t>
                      </a:r>
                      <a:r>
                        <a:rPr lang="uk-UA" sz="1400" b="1" i="0" dirty="0">
                          <a:latin typeface="Arial" panose="020B0604020202020204" pitchFamily="34" charset="0"/>
                          <a:ea typeface="Calibri"/>
                          <a:cs typeface="Arial" panose="020B0604020202020204" pitchFamily="34" charset="0"/>
                        </a:rPr>
                        <a:t>.11.2018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Литвин М.П.</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2"/>
                  </a:ext>
                </a:extLst>
              </a:tr>
              <a:tr h="426665">
                <a:tc>
                  <a:txBody>
                    <a:bodyPr/>
                    <a:lstStyle/>
                    <a:p>
                      <a:pPr algn="ctr">
                        <a:lnSpc>
                          <a:spcPct val="107000"/>
                        </a:lnSpc>
                        <a:spcAft>
                          <a:spcPts val="0"/>
                        </a:spcAft>
                      </a:pPr>
                      <a:r>
                        <a:rPr lang="uk-UA" sz="1400" i="1">
                          <a:latin typeface="Times New Roman"/>
                          <a:ea typeface="Calibri"/>
                          <a:cs typeface="Times New Roman"/>
                        </a:rPr>
                        <a:t>3</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Мистецька імпреза до Дня української мови</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8-9.11.2018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err="1">
                          <a:latin typeface="Arial" panose="020B0604020202020204" pitchFamily="34" charset="0"/>
                          <a:ea typeface="Calibri"/>
                          <a:cs typeface="Arial" panose="020B0604020202020204" pitchFamily="34" charset="0"/>
                        </a:rPr>
                        <a:t>Хижняк</a:t>
                      </a:r>
                      <a:r>
                        <a:rPr lang="uk-UA" sz="1400" b="1" i="0" dirty="0">
                          <a:latin typeface="Arial" panose="020B0604020202020204" pitchFamily="34" charset="0"/>
                          <a:ea typeface="Calibri"/>
                          <a:cs typeface="Arial" panose="020B0604020202020204" pitchFamily="34" charset="0"/>
                        </a:rPr>
                        <a:t> А.А.</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3"/>
                  </a:ext>
                </a:extLst>
              </a:tr>
              <a:tr h="213333">
                <a:tc>
                  <a:txBody>
                    <a:bodyPr/>
                    <a:lstStyle/>
                    <a:p>
                      <a:pPr algn="ctr">
                        <a:lnSpc>
                          <a:spcPct val="107000"/>
                        </a:lnSpc>
                        <a:spcAft>
                          <a:spcPts val="0"/>
                        </a:spcAft>
                      </a:pPr>
                      <a:r>
                        <a:rPr lang="uk-UA" sz="1400" i="1">
                          <a:latin typeface="Times New Roman"/>
                          <a:ea typeface="Calibri"/>
                          <a:cs typeface="Times New Roman"/>
                        </a:rPr>
                        <a:t>4</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Творчий вечір Вадима Крищенка</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14.11.2018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4"/>
                  </a:ext>
                </a:extLst>
              </a:tr>
              <a:tr h="426665">
                <a:tc>
                  <a:txBody>
                    <a:bodyPr/>
                    <a:lstStyle/>
                    <a:p>
                      <a:pPr algn="ctr">
                        <a:lnSpc>
                          <a:spcPct val="107000"/>
                        </a:lnSpc>
                        <a:spcAft>
                          <a:spcPts val="0"/>
                        </a:spcAft>
                      </a:pPr>
                      <a:r>
                        <a:rPr lang="uk-UA" sz="1400" i="1">
                          <a:latin typeface="Times New Roman"/>
                          <a:ea typeface="Calibri"/>
                          <a:cs typeface="Times New Roman"/>
                        </a:rPr>
                        <a:t>5</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Змагання з волейболу серед студентів (чоловіки)</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14.11.2018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Литвин М.П.</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5"/>
                  </a:ext>
                </a:extLst>
              </a:tr>
              <a:tr h="426665">
                <a:tc>
                  <a:txBody>
                    <a:bodyPr/>
                    <a:lstStyle/>
                    <a:p>
                      <a:pPr algn="ctr">
                        <a:lnSpc>
                          <a:spcPct val="107000"/>
                        </a:lnSpc>
                        <a:spcAft>
                          <a:spcPts val="0"/>
                        </a:spcAft>
                      </a:pPr>
                      <a:r>
                        <a:rPr lang="uk-UA" sz="1400" i="1">
                          <a:latin typeface="Times New Roman"/>
                          <a:ea typeface="Calibri"/>
                          <a:cs typeface="Times New Roman"/>
                        </a:rPr>
                        <a:t>6</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Фінал університетського турніру «Шаховий Король»</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15.11.2018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Литвин М.П.</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6"/>
                  </a:ext>
                </a:extLst>
              </a:tr>
              <a:tr h="426665">
                <a:tc>
                  <a:txBody>
                    <a:bodyPr/>
                    <a:lstStyle/>
                    <a:p>
                      <a:pPr algn="ctr">
                        <a:lnSpc>
                          <a:spcPct val="107000"/>
                        </a:lnSpc>
                        <a:spcAft>
                          <a:spcPts val="0"/>
                        </a:spcAft>
                      </a:pPr>
                      <a:r>
                        <a:rPr lang="ru-RU" sz="1400" i="1">
                          <a:latin typeface="Times New Roman"/>
                          <a:ea typeface="Calibri"/>
                          <a:cs typeface="Times New Roman"/>
                        </a:rPr>
                        <a:t>7</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День студента</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16.11.2018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err="1">
                          <a:latin typeface="Arial" panose="020B0604020202020204" pitchFamily="34" charset="0"/>
                          <a:ea typeface="Calibri"/>
                          <a:cs typeface="Arial" panose="020B0604020202020204" pitchFamily="34" charset="0"/>
                        </a:rPr>
                        <a:t>Хижняк</a:t>
                      </a:r>
                      <a:r>
                        <a:rPr lang="uk-UA" sz="1400" b="1" i="0" dirty="0">
                          <a:latin typeface="Arial" panose="020B0604020202020204" pitchFamily="34" charset="0"/>
                          <a:ea typeface="Calibri"/>
                          <a:cs typeface="Arial" panose="020B0604020202020204" pitchFamily="34" charset="0"/>
                        </a:rPr>
                        <a:t> А.А.</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7"/>
                  </a:ext>
                </a:extLst>
              </a:tr>
              <a:tr h="426665">
                <a:tc>
                  <a:txBody>
                    <a:bodyPr/>
                    <a:lstStyle/>
                    <a:p>
                      <a:pPr algn="ctr">
                        <a:lnSpc>
                          <a:spcPct val="107000"/>
                        </a:lnSpc>
                        <a:spcAft>
                          <a:spcPts val="0"/>
                        </a:spcAft>
                      </a:pPr>
                      <a:r>
                        <a:rPr lang="uk-UA" sz="1400" i="1">
                          <a:latin typeface="Times New Roman"/>
                          <a:ea typeface="Calibri"/>
                          <a:cs typeface="Times New Roman"/>
                        </a:rPr>
                        <a:t>8</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a:latin typeface="Arial" panose="020B0604020202020204" pitchFamily="34" charset="0"/>
                          <a:ea typeface="Calibri"/>
                          <a:cs typeface="Arial" panose="020B0604020202020204" pitchFamily="34" charset="0"/>
                        </a:rPr>
                        <a:t>Пісенні баталії </a:t>
                      </a:r>
                      <a:endParaRPr lang="ru-RU" sz="1400" b="1" i="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16.11.2018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err="1">
                          <a:latin typeface="Arial" panose="020B0604020202020204" pitchFamily="34" charset="0"/>
                          <a:ea typeface="Calibri"/>
                          <a:cs typeface="Arial" panose="020B0604020202020204" pitchFamily="34" charset="0"/>
                        </a:rPr>
                        <a:t>Хижняк</a:t>
                      </a:r>
                      <a:r>
                        <a:rPr lang="uk-UA" sz="1400" b="1" i="0" dirty="0">
                          <a:latin typeface="Arial" panose="020B0604020202020204" pitchFamily="34" charset="0"/>
                          <a:ea typeface="Calibri"/>
                          <a:cs typeface="Arial" panose="020B0604020202020204" pitchFamily="34" charset="0"/>
                        </a:rPr>
                        <a:t> А.А.</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8"/>
                  </a:ext>
                </a:extLst>
              </a:tr>
              <a:tr h="426665">
                <a:tc>
                  <a:txBody>
                    <a:bodyPr/>
                    <a:lstStyle/>
                    <a:p>
                      <a:pPr algn="ctr">
                        <a:lnSpc>
                          <a:spcPct val="107000"/>
                        </a:lnSpc>
                        <a:spcAft>
                          <a:spcPts val="0"/>
                        </a:spcAft>
                      </a:pPr>
                      <a:r>
                        <a:rPr lang="uk-UA" sz="1400" i="1">
                          <a:latin typeface="Times New Roman"/>
                          <a:ea typeface="Calibri"/>
                          <a:cs typeface="Times New Roman"/>
                        </a:rPr>
                        <a:t>9</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a:latin typeface="Arial" panose="020B0604020202020204" pitchFamily="34" charset="0"/>
                          <a:ea typeface="Calibri"/>
                          <a:cs typeface="Arial" panose="020B0604020202020204" pitchFamily="34" charset="0"/>
                        </a:rPr>
                        <a:t>Медичний огляд 1 курсу</a:t>
                      </a:r>
                      <a:endParaRPr lang="ru-RU" sz="1400" b="1" i="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20.11.2018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err="1">
                          <a:latin typeface="Arial" panose="020B0604020202020204" pitchFamily="34" charset="0"/>
                          <a:ea typeface="Calibri"/>
                          <a:cs typeface="Arial" panose="020B0604020202020204" pitchFamily="34" charset="0"/>
                        </a:rPr>
                        <a:t>Хижняк</a:t>
                      </a:r>
                      <a:r>
                        <a:rPr lang="uk-UA" sz="1400" b="1" i="0" dirty="0">
                          <a:latin typeface="Arial" panose="020B0604020202020204" pitchFamily="34" charset="0"/>
                          <a:ea typeface="Calibri"/>
                          <a:cs typeface="Arial" panose="020B0604020202020204" pitchFamily="34" charset="0"/>
                        </a:rPr>
                        <a:t> А.А.</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10009"/>
                  </a:ext>
                </a:extLst>
              </a:tr>
              <a:tr h="426665">
                <a:tc>
                  <a:txBody>
                    <a:bodyPr/>
                    <a:lstStyle/>
                    <a:p>
                      <a:pPr algn="ctr">
                        <a:lnSpc>
                          <a:spcPct val="107000"/>
                        </a:lnSpc>
                        <a:spcAft>
                          <a:spcPts val="0"/>
                        </a:spcAft>
                      </a:pPr>
                      <a:r>
                        <a:rPr lang="uk-UA" sz="1400" i="1">
                          <a:latin typeface="Times New Roman"/>
                          <a:ea typeface="Calibri"/>
                          <a:cs typeface="Times New Roman"/>
                        </a:rPr>
                        <a:t>10</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a:latin typeface="Arial" panose="020B0604020202020204" pitchFamily="34" charset="0"/>
                          <a:ea typeface="Calibri"/>
                          <a:cs typeface="Arial" panose="020B0604020202020204" pitchFamily="34" charset="0"/>
                        </a:rPr>
                        <a:t>Фінал конкурсу «Кращий студент м.Києва» </a:t>
                      </a:r>
                      <a:endParaRPr lang="ru-RU" sz="1400" b="1" i="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23.11.2018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p>
                      <a:pPr algn="ctr">
                        <a:lnSpc>
                          <a:spcPct val="107000"/>
                        </a:lnSpc>
                        <a:spcAft>
                          <a:spcPts val="0"/>
                        </a:spcAft>
                      </a:pPr>
                      <a:r>
                        <a:rPr lang="uk-UA" sz="1400" b="1" i="0" dirty="0" err="1">
                          <a:latin typeface="Arial" panose="020B0604020202020204" pitchFamily="34" charset="0"/>
                          <a:ea typeface="Calibri"/>
                          <a:cs typeface="Arial" panose="020B0604020202020204" pitchFamily="34" charset="0"/>
                        </a:rPr>
                        <a:t>Хижняк</a:t>
                      </a:r>
                      <a:r>
                        <a:rPr lang="uk-UA" sz="1400" b="1" i="0" dirty="0">
                          <a:latin typeface="Arial" panose="020B0604020202020204" pitchFamily="34" charset="0"/>
                          <a:ea typeface="Calibri"/>
                          <a:cs typeface="Arial" panose="020B0604020202020204" pitchFamily="34" charset="0"/>
                        </a:rPr>
                        <a:t> А.А.</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2222700272"/>
                  </a:ext>
                </a:extLst>
              </a:tr>
              <a:tr h="213333">
                <a:tc>
                  <a:txBody>
                    <a:bodyPr/>
                    <a:lstStyle/>
                    <a:p>
                      <a:pPr algn="ctr">
                        <a:lnSpc>
                          <a:spcPct val="107000"/>
                        </a:lnSpc>
                        <a:spcAft>
                          <a:spcPts val="0"/>
                        </a:spcAft>
                      </a:pPr>
                      <a:r>
                        <a:rPr lang="uk-UA" sz="1400" i="1">
                          <a:latin typeface="Times New Roman"/>
                          <a:ea typeface="Calibri"/>
                          <a:cs typeface="Times New Roman"/>
                        </a:rPr>
                        <a:t>11</a:t>
                      </a:r>
                      <a:endParaRPr lang="ru-RU" sz="1100">
                        <a:latin typeface="Calibri"/>
                        <a:ea typeface="Calibri"/>
                        <a:cs typeface="Times New Roman"/>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Творчий вечір Романа Рудого</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30.11.2018</a:t>
                      </a:r>
                      <a:endParaRPr lang="ru-RU" sz="1400" b="1" i="0" dirty="0">
                        <a:latin typeface="Arial" panose="020B0604020202020204" pitchFamily="34" charset="0"/>
                        <a:ea typeface="Calibri"/>
                        <a:cs typeface="Arial" panose="020B0604020202020204" pitchFamily="34" charset="0"/>
                      </a:endParaRPr>
                    </a:p>
                  </a:txBody>
                  <a:tcPr marL="55721" marR="55721" marT="0" marB="0"/>
                </a:tc>
                <a:tc>
                  <a:txBody>
                    <a:bodyPr/>
                    <a:lstStyle/>
                    <a:p>
                      <a:pPr algn="ctr">
                        <a:lnSpc>
                          <a:spcPct val="107000"/>
                        </a:lnSpc>
                        <a:spcAft>
                          <a:spcPts val="0"/>
                        </a:spcAft>
                      </a:pPr>
                      <a:r>
                        <a:rPr lang="uk-UA" sz="1400" b="1" i="0" dirty="0">
                          <a:latin typeface="Arial" panose="020B0604020202020204" pitchFamily="34" charset="0"/>
                          <a:ea typeface="Calibri"/>
                          <a:cs typeface="Arial" panose="020B0604020202020204" pitchFamily="34" charset="0"/>
                        </a:rPr>
                        <a:t>Ржевський Г.М.</a:t>
                      </a:r>
                      <a:endParaRPr lang="ru-RU" sz="1400" b="1" i="0" dirty="0">
                        <a:latin typeface="Arial" panose="020B0604020202020204" pitchFamily="34" charset="0"/>
                        <a:ea typeface="Calibri"/>
                        <a:cs typeface="Arial" panose="020B0604020202020204" pitchFamily="34" charset="0"/>
                      </a:endParaRPr>
                    </a:p>
                  </a:txBody>
                  <a:tcPr marL="55721" marR="55721" marT="0" marB="0"/>
                </a:tc>
                <a:extLst>
                  <a:ext uri="{0D108BD9-81ED-4DB2-BD59-A6C34878D82A}">
                    <a16:rowId xmlns="" xmlns:a16="http://schemas.microsoft.com/office/drawing/2014/main" val="2642735639"/>
                  </a:ext>
                </a:extLst>
              </a:tr>
            </a:tbl>
          </a:graphicData>
        </a:graphic>
      </p:graphicFrame>
      <p:sp>
        <p:nvSpPr>
          <p:cNvPr id="5" name="Rectangle 1"/>
          <p:cNvSpPr>
            <a:spLocks noChangeArrowheads="1"/>
          </p:cNvSpPr>
          <p:nvPr/>
        </p:nvSpPr>
        <p:spPr bwMode="auto">
          <a:xfrm>
            <a:off x="-2580465" y="3"/>
            <a:ext cx="150838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3600" b="0" i="0" u="none" strike="noStrike" kern="1200" cap="none" spc="0" normalizeH="0" baseline="0" noProof="0">
              <a:ln>
                <a:noFill/>
              </a:ln>
              <a:solidFill>
                <a:prstClr val="black"/>
              </a:solidFill>
              <a:effectLst/>
              <a:uLnTx/>
              <a:uFillTx/>
              <a:latin typeface="Calibri"/>
              <a:ea typeface="+mn-ea"/>
              <a:cs typeface="+mn-cs"/>
            </a:endParaRPr>
          </a:p>
        </p:txBody>
      </p:sp>
      <p:pic>
        <p:nvPicPr>
          <p:cNvPr id="7" name="Рисунок 6" descr="NUBIP_LOGO_NEW_Poisk_18.jpg">
            <a:extLst>
              <a:ext uri="{FF2B5EF4-FFF2-40B4-BE49-F238E27FC236}">
                <a16:creationId xmlns="" xmlns:a16="http://schemas.microsoft.com/office/drawing/2014/main" id="{7B24BCA3-F235-4DE2-8A47-8FF8504841FA}"/>
              </a:ext>
            </a:extLst>
          </p:cNvPr>
          <p:cNvPicPr>
            <a:picLocks noChangeAspect="1"/>
          </p:cNvPicPr>
          <p:nvPr/>
        </p:nvPicPr>
        <p:blipFill>
          <a:blip r:embed="rId2" cstate="print"/>
          <a:stretch>
            <a:fillRect/>
          </a:stretch>
        </p:blipFill>
        <p:spPr>
          <a:xfrm>
            <a:off x="408623" y="193675"/>
            <a:ext cx="819091" cy="1111180"/>
          </a:xfrm>
          <a:prstGeom prst="rect">
            <a:avLst/>
          </a:prstGeom>
        </p:spPr>
      </p:pic>
      <p:sp>
        <p:nvSpPr>
          <p:cNvPr id="3" name="Номер слайда 2"/>
          <p:cNvSpPr>
            <a:spLocks noGrp="1"/>
          </p:cNvSpPr>
          <p:nvPr>
            <p:ph type="sldNum" sz="quarter" idx="12"/>
          </p:nvPr>
        </p:nvSpPr>
        <p:spPr/>
        <p:txBody>
          <a:bodyPr/>
          <a:lstStyle/>
          <a:p>
            <a:fld id="{80CC9B9A-A509-42EF-A027-272E0BC72460}" type="slidenum">
              <a:rPr lang="uk-UA" smtClean="0"/>
              <a:pPr/>
              <a:t>58</a:t>
            </a:fld>
            <a:endParaRPr lang="uk-UA"/>
          </a:p>
        </p:txBody>
      </p:sp>
    </p:spTree>
    <p:extLst>
      <p:ext uri="{BB962C8B-B14F-4D97-AF65-F5344CB8AC3E}">
        <p14:creationId xmlns:p14="http://schemas.microsoft.com/office/powerpoint/2010/main" val="2704739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7404" y="365128"/>
            <a:ext cx="8460962" cy="1325563"/>
          </a:xfrm>
        </p:spPr>
        <p:txBody>
          <a:bodyPr>
            <a:normAutofit/>
          </a:bodyPr>
          <a:lstStyle/>
          <a:p>
            <a:pPr algn="ctr"/>
            <a:r>
              <a:rPr lang="uk-UA" sz="2800" b="1" dirty="0">
                <a:solidFill>
                  <a:srgbClr val="002060"/>
                </a:solidFill>
                <a:latin typeface="Arial" panose="020B0604020202020204" pitchFamily="34" charset="0"/>
                <a:cs typeface="Arial" panose="020B0604020202020204" pitchFamily="34" charset="0"/>
              </a:rPr>
              <a:t>План роботи ННЦ виховної роботи і соціального розвитку на грудень  2018 року</a:t>
            </a:r>
          </a:p>
        </p:txBody>
      </p:sp>
      <p:graphicFrame>
        <p:nvGraphicFramePr>
          <p:cNvPr id="4" name="Місце для вмісту 3"/>
          <p:cNvGraphicFramePr>
            <a:graphicFrameLocks noGrp="1"/>
          </p:cNvGraphicFramePr>
          <p:nvPr>
            <p:ph idx="1"/>
            <p:extLst>
              <p:ext uri="{D42A27DB-BD31-4B8C-83A1-F6EECF244321}">
                <p14:modId xmlns:p14="http://schemas.microsoft.com/office/powerpoint/2010/main" val="1614523822"/>
              </p:ext>
            </p:extLst>
          </p:nvPr>
        </p:nvGraphicFramePr>
        <p:xfrm>
          <a:off x="195024" y="2043384"/>
          <a:ext cx="9593344" cy="4420508"/>
        </p:xfrm>
        <a:graphic>
          <a:graphicData uri="http://schemas.openxmlformats.org/drawingml/2006/table">
            <a:tbl>
              <a:tblPr firstRow="1" firstCol="1" bandRow="1">
                <a:tableStyleId>{5C22544A-7EE6-4342-B048-85BDC9FD1C3A}</a:tableStyleId>
              </a:tblPr>
              <a:tblGrid>
                <a:gridCol w="832904">
                  <a:extLst>
                    <a:ext uri="{9D8B030D-6E8A-4147-A177-3AD203B41FA5}">
                      <a16:colId xmlns="" xmlns:a16="http://schemas.microsoft.com/office/drawing/2014/main" val="1659149966"/>
                    </a:ext>
                  </a:extLst>
                </a:gridCol>
                <a:gridCol w="4914427">
                  <a:extLst>
                    <a:ext uri="{9D8B030D-6E8A-4147-A177-3AD203B41FA5}">
                      <a16:colId xmlns="" xmlns:a16="http://schemas.microsoft.com/office/drawing/2014/main" val="2752419782"/>
                    </a:ext>
                  </a:extLst>
                </a:gridCol>
                <a:gridCol w="1732866">
                  <a:extLst>
                    <a:ext uri="{9D8B030D-6E8A-4147-A177-3AD203B41FA5}">
                      <a16:colId xmlns="" xmlns:a16="http://schemas.microsoft.com/office/drawing/2014/main" val="3816803295"/>
                    </a:ext>
                  </a:extLst>
                </a:gridCol>
                <a:gridCol w="2113147">
                  <a:extLst>
                    <a:ext uri="{9D8B030D-6E8A-4147-A177-3AD203B41FA5}">
                      <a16:colId xmlns="" xmlns:a16="http://schemas.microsoft.com/office/drawing/2014/main" val="429538332"/>
                    </a:ext>
                  </a:extLst>
                </a:gridCol>
              </a:tblGrid>
              <a:tr h="865224">
                <a:tc>
                  <a:txBody>
                    <a:bodyPr/>
                    <a:lstStyle/>
                    <a:p>
                      <a:pPr algn="ctr">
                        <a:lnSpc>
                          <a:spcPct val="107000"/>
                        </a:lnSpc>
                        <a:spcAft>
                          <a:spcPts val="0"/>
                        </a:spcAft>
                      </a:pPr>
                      <a:r>
                        <a:rPr lang="uk-UA" sz="1600" dirty="0">
                          <a:effectLst/>
                        </a:rPr>
                        <a:t>№</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600" dirty="0">
                          <a:effectLst/>
                        </a:rPr>
                        <a:t>Зміст заходу</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600" dirty="0">
                          <a:effectLst/>
                        </a:rPr>
                        <a:t>Дата проведення</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600" dirty="0">
                          <a:effectLst/>
                        </a:rPr>
                        <a:t>Відповідальні за проведення</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extLst>
                  <a:ext uri="{0D108BD9-81ED-4DB2-BD59-A6C34878D82A}">
                    <a16:rowId xmlns="" xmlns:a16="http://schemas.microsoft.com/office/drawing/2014/main" val="708198612"/>
                  </a:ext>
                </a:extLst>
              </a:tr>
              <a:tr h="517994">
                <a:tc>
                  <a:txBody>
                    <a:bodyPr/>
                    <a:lstStyle/>
                    <a:p>
                      <a:pPr algn="ctr">
                        <a:lnSpc>
                          <a:spcPct val="107000"/>
                        </a:lnSpc>
                        <a:spcAft>
                          <a:spcPts val="0"/>
                        </a:spcAft>
                      </a:pPr>
                      <a:r>
                        <a:rPr lang="uk-UA" sz="1400" dirty="0">
                          <a:effectLst/>
                        </a:rPr>
                        <a:t> 1</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uk-UA" sz="1400" dirty="0">
                          <a:effectLst/>
                        </a:rPr>
                        <a:t>Всесвітній день боротьби зі </a:t>
                      </a:r>
                      <a:r>
                        <a:rPr lang="uk-UA" sz="1400" dirty="0" err="1">
                          <a:effectLst/>
                        </a:rPr>
                        <a:t>СНІДом</a:t>
                      </a:r>
                      <a:endParaRPr lang="ru-RU" sz="1100" b="0" i="0" kern="1200" dirty="0">
                        <a:solidFill>
                          <a:schemeClr val="dk1"/>
                        </a:solidFill>
                        <a:latin typeface="+mn-lt"/>
                        <a:ea typeface="+mn-ea"/>
                        <a:cs typeface="+mn-cs"/>
                      </a:endParaRPr>
                    </a:p>
                    <a:p>
                      <a:pPr algn="l">
                        <a:lnSpc>
                          <a:spcPct val="107000"/>
                        </a:lnSpc>
                        <a:spcAft>
                          <a:spcPts val="0"/>
                        </a:spcAft>
                      </a:pPr>
                      <a:r>
                        <a:rPr lang="uk-UA" sz="1400" dirty="0">
                          <a:effectLst/>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400" dirty="0">
                          <a:effectLst/>
                        </a:rPr>
                        <a:t>1.12.2017 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400" dirty="0">
                          <a:effectLst/>
                        </a:rPr>
                        <a:t>Ржевський Г.М.</a:t>
                      </a:r>
                    </a:p>
                  </a:txBody>
                  <a:tcPr marL="55721" marR="55721" marT="0" marB="0"/>
                </a:tc>
                <a:extLst>
                  <a:ext uri="{0D108BD9-81ED-4DB2-BD59-A6C34878D82A}">
                    <a16:rowId xmlns="" xmlns:a16="http://schemas.microsoft.com/office/drawing/2014/main" val="2402804130"/>
                  </a:ext>
                </a:extLst>
              </a:tr>
              <a:tr h="517994">
                <a:tc>
                  <a:txBody>
                    <a:bodyPr/>
                    <a:lstStyle/>
                    <a:p>
                      <a:pPr algn="ctr">
                        <a:lnSpc>
                          <a:spcPct val="107000"/>
                        </a:lnSpc>
                        <a:spcAft>
                          <a:spcPts val="0"/>
                        </a:spcAft>
                      </a:pPr>
                      <a:r>
                        <a:rPr lang="uk-UA" sz="1400" dirty="0">
                          <a:effectLst/>
                        </a:rPr>
                        <a:t>2 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l">
                        <a:lnSpc>
                          <a:spcPct val="107000"/>
                        </a:lnSpc>
                        <a:spcAft>
                          <a:spcPts val="0"/>
                        </a:spcAft>
                      </a:pPr>
                      <a:r>
                        <a:rPr lang="uk-UA" sz="1400" dirty="0">
                          <a:effectLst/>
                        </a:rPr>
                        <a:t>Турнір з волейболу присвячений Дню Збройних сил України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400" dirty="0">
                          <a:effectLst/>
                        </a:rPr>
                        <a:t>5.12.2017 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400" dirty="0">
                          <a:effectLst/>
                        </a:rPr>
                        <a:t>Ржевський Г.М.</a:t>
                      </a:r>
                    </a:p>
                    <a:p>
                      <a:pPr algn="ctr">
                        <a:lnSpc>
                          <a:spcPct val="107000"/>
                        </a:lnSpc>
                        <a:spcAft>
                          <a:spcPts val="0"/>
                        </a:spcAft>
                      </a:pPr>
                      <a:r>
                        <a:rPr lang="uk-UA" sz="1400" dirty="0">
                          <a:effectLst/>
                        </a:rPr>
                        <a:t>Литвин</a:t>
                      </a:r>
                      <a:r>
                        <a:rPr lang="uk-UA" sz="1400" baseline="0" dirty="0">
                          <a:effectLst/>
                        </a:rPr>
                        <a:t> М.П.</a:t>
                      </a:r>
                      <a:r>
                        <a:rPr lang="uk-UA" sz="1400" dirty="0">
                          <a:effectLst/>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extLst>
                  <a:ext uri="{0D108BD9-81ED-4DB2-BD59-A6C34878D82A}">
                    <a16:rowId xmlns="" xmlns:a16="http://schemas.microsoft.com/office/drawing/2014/main" val="2222700272"/>
                  </a:ext>
                </a:extLst>
              </a:tr>
              <a:tr h="517994">
                <a:tc>
                  <a:txBody>
                    <a:bodyPr/>
                    <a:lstStyle/>
                    <a:p>
                      <a:pPr algn="ctr">
                        <a:lnSpc>
                          <a:spcPct val="107000"/>
                        </a:lnSpc>
                        <a:spcAft>
                          <a:spcPts val="0"/>
                        </a:spcAft>
                      </a:pPr>
                      <a:r>
                        <a:rPr lang="uk-UA" sz="1400" dirty="0">
                          <a:effectLst/>
                        </a:rPr>
                        <a:t> 3</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l">
                        <a:lnSpc>
                          <a:spcPct val="107000"/>
                        </a:lnSpc>
                        <a:spcAft>
                          <a:spcPts val="0"/>
                        </a:spcAft>
                      </a:pPr>
                      <a:r>
                        <a:rPr lang="uk-UA" sz="1400" dirty="0">
                          <a:effectLst/>
                        </a:rPr>
                        <a:t>Захід</a:t>
                      </a:r>
                      <a:r>
                        <a:rPr lang="uk-UA" sz="1400" baseline="0" dirty="0">
                          <a:effectLst/>
                        </a:rPr>
                        <a:t> присвячений Дню Збройних сил України</a:t>
                      </a:r>
                      <a:r>
                        <a:rPr lang="uk-UA" sz="1400" dirty="0">
                          <a:effectLst/>
                        </a:rPr>
                        <a:t>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400" dirty="0">
                          <a:effectLst/>
                        </a:rPr>
                        <a:t>6.12.2017 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400" dirty="0">
                          <a:effectLst/>
                        </a:rPr>
                        <a:t>Ржевський Г.М.</a:t>
                      </a:r>
                    </a:p>
                    <a:p>
                      <a:pPr algn="ctr">
                        <a:lnSpc>
                          <a:spcPct val="107000"/>
                        </a:lnSpc>
                        <a:spcAft>
                          <a:spcPts val="0"/>
                        </a:spcAft>
                      </a:pPr>
                      <a:r>
                        <a:rPr lang="uk-UA" sz="1400" dirty="0" err="1">
                          <a:effectLst/>
                          <a:latin typeface="Calibri" panose="020F0502020204030204" pitchFamily="34" charset="0"/>
                          <a:ea typeface="Calibri" panose="020F0502020204030204" pitchFamily="34" charset="0"/>
                          <a:cs typeface="Times New Roman" panose="02020603050405020304" pitchFamily="18" charset="0"/>
                        </a:rPr>
                        <a:t>Єсаулов</a:t>
                      </a:r>
                      <a:r>
                        <a:rPr lang="uk-UA" sz="1400" dirty="0">
                          <a:effectLst/>
                          <a:latin typeface="Calibri" panose="020F0502020204030204" pitchFamily="34" charset="0"/>
                          <a:ea typeface="Calibri" panose="020F0502020204030204" pitchFamily="34" charset="0"/>
                          <a:cs typeface="Times New Roman" panose="02020603050405020304" pitchFamily="18" charset="0"/>
                        </a:rPr>
                        <a:t> А.О.</a:t>
                      </a:r>
                    </a:p>
                  </a:txBody>
                  <a:tcPr marL="55721" marR="55721" marT="0" marB="0"/>
                </a:tc>
                <a:extLst>
                  <a:ext uri="{0D108BD9-81ED-4DB2-BD59-A6C34878D82A}">
                    <a16:rowId xmlns="" xmlns:a16="http://schemas.microsoft.com/office/drawing/2014/main" val="2642735639"/>
                  </a:ext>
                </a:extLst>
              </a:tr>
              <a:tr h="776991">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4</a:t>
                      </a:r>
                    </a:p>
                  </a:txBody>
                  <a:tcPr marL="55721" marR="55721" marT="0" marB="0"/>
                </a:tc>
                <a:tc>
                  <a:txBody>
                    <a:bodyPr/>
                    <a:lstStyle/>
                    <a:p>
                      <a:pPr algn="l">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Краса </a:t>
                      </a:r>
                      <a:r>
                        <a:rPr lang="uk-UA" sz="1400" dirty="0" err="1">
                          <a:effectLst/>
                          <a:latin typeface="Calibri" panose="020F0502020204030204" pitchFamily="34" charset="0"/>
                          <a:ea typeface="Calibri" panose="020F0502020204030204" pitchFamily="34" charset="0"/>
                          <a:cs typeface="Times New Roman" panose="02020603050405020304" pitchFamily="18" charset="0"/>
                        </a:rPr>
                        <a:t>НУБіП</a:t>
                      </a:r>
                      <a:r>
                        <a:rPr lang="uk-UA" sz="1400" dirty="0">
                          <a:effectLst/>
                          <a:latin typeface="Calibri" panose="020F0502020204030204" pitchFamily="34" charset="0"/>
                          <a:ea typeface="Calibri" panose="020F0502020204030204" pitchFamily="34" charset="0"/>
                          <a:cs typeface="Times New Roman" panose="02020603050405020304" pitchFamily="18" charset="0"/>
                        </a:rPr>
                        <a:t> України</a:t>
                      </a:r>
                    </a:p>
                  </a:txBody>
                  <a:tcPr marL="55721" marR="55721" marT="0" marB="0"/>
                </a:tc>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7.12.2017</a:t>
                      </a:r>
                    </a:p>
                  </a:txBody>
                  <a:tcPr marL="55721" marR="55721" marT="0" marB="0"/>
                </a:tc>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Ржевський Г.М.</a:t>
                      </a:r>
                    </a:p>
                    <a:p>
                      <a:pPr algn="ctr">
                        <a:lnSpc>
                          <a:spcPct val="107000"/>
                        </a:lnSpc>
                        <a:spcAft>
                          <a:spcPts val="0"/>
                        </a:spcAft>
                      </a:pPr>
                      <a:r>
                        <a:rPr lang="uk-UA" sz="1400" dirty="0" err="1">
                          <a:effectLst/>
                          <a:latin typeface="Calibri" panose="020F0502020204030204" pitchFamily="34" charset="0"/>
                          <a:ea typeface="Calibri" panose="020F0502020204030204" pitchFamily="34" charset="0"/>
                          <a:cs typeface="Times New Roman" panose="02020603050405020304" pitchFamily="18" charset="0"/>
                        </a:rPr>
                        <a:t>Майданюк</a:t>
                      </a:r>
                      <a:r>
                        <a:rPr lang="uk-UA" sz="1400" dirty="0">
                          <a:effectLst/>
                          <a:latin typeface="Calibri" panose="020F0502020204030204" pitchFamily="34" charset="0"/>
                          <a:ea typeface="Calibri" panose="020F0502020204030204" pitchFamily="34" charset="0"/>
                          <a:cs typeface="Times New Roman" panose="02020603050405020304" pitchFamily="18" charset="0"/>
                        </a:rPr>
                        <a:t> І.З</a:t>
                      </a:r>
                    </a:p>
                  </a:txBody>
                  <a:tcPr marL="55721" marR="55721" marT="0" marB="0"/>
                </a:tc>
                <a:extLst>
                  <a:ext uri="{0D108BD9-81ED-4DB2-BD59-A6C34878D82A}">
                    <a16:rowId xmlns="" xmlns:a16="http://schemas.microsoft.com/office/drawing/2014/main" val="10004"/>
                  </a:ext>
                </a:extLst>
              </a:tr>
              <a:tr h="539463">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5</a:t>
                      </a:r>
                    </a:p>
                  </a:txBody>
                  <a:tcPr marL="55721" marR="55721" marT="0" marB="0"/>
                </a:tc>
                <a:tc>
                  <a:txBody>
                    <a:bodyPr/>
                    <a:lstStyle/>
                    <a:p>
                      <a:pPr algn="l">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Кращий студент України “ ГО Студентська Республіка “</a:t>
                      </a:r>
                    </a:p>
                  </a:txBody>
                  <a:tcPr marL="55721" marR="55721" marT="0" marB="0"/>
                </a:tc>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14.12.2017</a:t>
                      </a:r>
                    </a:p>
                  </a:txBody>
                  <a:tcPr marL="55721" marR="55721" marT="0" marB="0"/>
                </a:tc>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Ржевський Г.М.</a:t>
                      </a:r>
                    </a:p>
                    <a:p>
                      <a:pPr algn="ctr">
                        <a:lnSpc>
                          <a:spcPct val="107000"/>
                        </a:lnSpc>
                        <a:spcAft>
                          <a:spcPts val="0"/>
                        </a:spcAft>
                      </a:pPr>
                      <a:r>
                        <a:rPr lang="uk-UA" sz="1400" dirty="0" err="1">
                          <a:effectLst/>
                          <a:latin typeface="Calibri" panose="020F0502020204030204" pitchFamily="34" charset="0"/>
                          <a:ea typeface="Calibri" panose="020F0502020204030204" pitchFamily="34" charset="0"/>
                          <a:cs typeface="Times New Roman" panose="02020603050405020304" pitchFamily="18" charset="0"/>
                        </a:rPr>
                        <a:t>Хижняк</a:t>
                      </a:r>
                      <a:r>
                        <a:rPr lang="uk-UA" sz="1400" dirty="0">
                          <a:effectLst/>
                          <a:latin typeface="Calibri" panose="020F0502020204030204" pitchFamily="34" charset="0"/>
                          <a:ea typeface="Calibri" panose="020F0502020204030204" pitchFamily="34" charset="0"/>
                          <a:cs typeface="Times New Roman" panose="02020603050405020304" pitchFamily="18" charset="0"/>
                        </a:rPr>
                        <a:t> А.А.</a:t>
                      </a:r>
                      <a:endParaRPr lang="uk-UA" sz="14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extLst>
                  <a:ext uri="{0D108BD9-81ED-4DB2-BD59-A6C34878D82A}">
                    <a16:rowId xmlns="" xmlns:a16="http://schemas.microsoft.com/office/drawing/2014/main" val="10005"/>
                  </a:ext>
                </a:extLst>
              </a:tr>
              <a:tr h="539463">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6</a:t>
                      </a:r>
                    </a:p>
                  </a:txBody>
                  <a:tcPr marL="55721" marR="55721" marT="0" marB="0"/>
                </a:tc>
                <a:tc>
                  <a:txBody>
                    <a:bodyPr/>
                    <a:lstStyle/>
                    <a:p>
                      <a:pPr algn="l">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Новорічний</a:t>
                      </a:r>
                      <a:r>
                        <a:rPr lang="uk-UA" sz="1400" baseline="0" dirty="0">
                          <a:effectLst/>
                          <a:latin typeface="Calibri" panose="020F0502020204030204" pitchFamily="34" charset="0"/>
                          <a:ea typeface="Calibri" panose="020F0502020204030204" pitchFamily="34" charset="0"/>
                          <a:cs typeface="Times New Roman" panose="02020603050405020304" pitchFamily="18" charset="0"/>
                        </a:rPr>
                        <a:t> </a:t>
                      </a:r>
                      <a:r>
                        <a:rPr lang="uk-UA" sz="1400" baseline="0" dirty="0" err="1">
                          <a:effectLst/>
                          <a:latin typeface="Calibri" panose="020F0502020204030204" pitchFamily="34" charset="0"/>
                          <a:ea typeface="Calibri" panose="020F0502020204030204" pitchFamily="34" charset="0"/>
                          <a:cs typeface="Times New Roman" panose="02020603050405020304" pitchFamily="18" charset="0"/>
                        </a:rPr>
                        <a:t>бліц-турнір</a:t>
                      </a:r>
                      <a:r>
                        <a:rPr lang="uk-UA" sz="1400" baseline="0" dirty="0">
                          <a:effectLst/>
                          <a:latin typeface="Calibri" panose="020F0502020204030204" pitchFamily="34" charset="0"/>
                          <a:ea typeface="Calibri" panose="020F0502020204030204" pitchFamily="34" charset="0"/>
                          <a:cs typeface="Times New Roman" panose="02020603050405020304" pitchFamily="18" charset="0"/>
                        </a:rPr>
                        <a:t> з шахів серед студентів (особистий рейтинговий) та професорсько-викладацького складу та співробітників університету</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21" marR="55721" marT="0" marB="0"/>
                </a:tc>
                <a:tc>
                  <a:txBody>
                    <a:bodyPr/>
                    <a:lstStyle/>
                    <a:p>
                      <a:pPr algn="ctr">
                        <a:lnSpc>
                          <a:spcPct val="107000"/>
                        </a:lnSpc>
                        <a:spcAft>
                          <a:spcPts val="0"/>
                        </a:spcAft>
                      </a:pPr>
                      <a:r>
                        <a:rPr lang="uk-UA" sz="1400" dirty="0">
                          <a:effectLst/>
                          <a:latin typeface="Calibri" panose="020F0502020204030204" pitchFamily="34" charset="0"/>
                          <a:ea typeface="Calibri" panose="020F0502020204030204" pitchFamily="34" charset="0"/>
                          <a:cs typeface="Times New Roman" panose="02020603050405020304" pitchFamily="18" charset="0"/>
                        </a:rPr>
                        <a:t>20.12.2017-21.12.2017</a:t>
                      </a:r>
                    </a:p>
                  </a:txBody>
                  <a:tcPr marL="55721" marR="55721" marT="0" marB="0"/>
                </a:tc>
                <a:tc>
                  <a:txBody>
                    <a:bodyPr/>
                    <a:lstStyle/>
                    <a:p>
                      <a:pPr algn="ctr">
                        <a:lnSpc>
                          <a:spcPct val="107000"/>
                        </a:lnSpc>
                        <a:spcAft>
                          <a:spcPts val="0"/>
                        </a:spcAft>
                      </a:pPr>
                      <a:r>
                        <a:rPr lang="uk-UA" sz="1400" baseline="0" dirty="0">
                          <a:effectLst/>
                          <a:latin typeface="Calibri" panose="020F0502020204030204" pitchFamily="34" charset="0"/>
                          <a:ea typeface="Calibri" panose="020F0502020204030204" pitchFamily="34" charset="0"/>
                          <a:cs typeface="Times New Roman" panose="02020603050405020304" pitchFamily="18" charset="0"/>
                        </a:rPr>
                        <a:t>Ржевський Г.М.</a:t>
                      </a:r>
                    </a:p>
                    <a:p>
                      <a:pPr algn="ctr">
                        <a:lnSpc>
                          <a:spcPct val="107000"/>
                        </a:lnSpc>
                        <a:spcAft>
                          <a:spcPts val="0"/>
                        </a:spcAft>
                      </a:pPr>
                      <a:r>
                        <a:rPr lang="uk-UA" sz="1400" baseline="0" dirty="0">
                          <a:effectLst/>
                          <a:latin typeface="Calibri" panose="020F0502020204030204" pitchFamily="34" charset="0"/>
                          <a:ea typeface="Calibri" panose="020F0502020204030204" pitchFamily="34" charset="0"/>
                          <a:cs typeface="Times New Roman" panose="02020603050405020304" pitchFamily="18" charset="0"/>
                        </a:rPr>
                        <a:t>Литвин М.П.</a:t>
                      </a:r>
                    </a:p>
                  </a:txBody>
                  <a:tcPr marL="55721" marR="55721" marT="0" marB="0"/>
                </a:tc>
                <a:extLst>
                  <a:ext uri="{0D108BD9-81ED-4DB2-BD59-A6C34878D82A}">
                    <a16:rowId xmlns="" xmlns:a16="http://schemas.microsoft.com/office/drawing/2014/main" val="10006"/>
                  </a:ext>
                </a:extLst>
              </a:tr>
            </a:tbl>
          </a:graphicData>
        </a:graphic>
      </p:graphicFrame>
      <p:sp>
        <p:nvSpPr>
          <p:cNvPr id="5" name="Rectangle 1"/>
          <p:cNvSpPr>
            <a:spLocks noChangeArrowheads="1"/>
          </p:cNvSpPr>
          <p:nvPr/>
        </p:nvSpPr>
        <p:spPr bwMode="auto">
          <a:xfrm>
            <a:off x="-2580465" y="3"/>
            <a:ext cx="150838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3600" b="0" i="0" u="none" strike="noStrike" kern="1200" cap="none" spc="0" normalizeH="0" baseline="0" noProof="0">
              <a:ln>
                <a:noFill/>
              </a:ln>
              <a:solidFill>
                <a:prstClr val="black"/>
              </a:solidFill>
              <a:effectLst/>
              <a:uLnTx/>
              <a:uFillTx/>
              <a:latin typeface="Calibri"/>
              <a:ea typeface="+mn-ea"/>
              <a:cs typeface="+mn-cs"/>
            </a:endParaRPr>
          </a:p>
        </p:txBody>
      </p:sp>
      <p:pic>
        <p:nvPicPr>
          <p:cNvPr id="3" name="Рисунок 2">
            <a:extLst>
              <a:ext uri="{FF2B5EF4-FFF2-40B4-BE49-F238E27FC236}">
                <a16:creationId xmlns="" xmlns:a16="http://schemas.microsoft.com/office/drawing/2014/main" id="{E264D2FA-E05F-45B7-A5E7-6376CEC41933}"/>
              </a:ext>
            </a:extLst>
          </p:cNvPr>
          <p:cNvPicPr>
            <a:picLocks noChangeAspect="1"/>
          </p:cNvPicPr>
          <p:nvPr/>
        </p:nvPicPr>
        <p:blipFill>
          <a:blip r:embed="rId2"/>
          <a:stretch>
            <a:fillRect/>
          </a:stretch>
        </p:blipFill>
        <p:spPr>
          <a:xfrm>
            <a:off x="320078" y="226451"/>
            <a:ext cx="1007327" cy="1367523"/>
          </a:xfrm>
          <a:prstGeom prst="rect">
            <a:avLst/>
          </a:prstGeom>
        </p:spPr>
      </p:pic>
      <p:sp>
        <p:nvSpPr>
          <p:cNvPr id="6" name="Номер слайда 5"/>
          <p:cNvSpPr>
            <a:spLocks noGrp="1"/>
          </p:cNvSpPr>
          <p:nvPr>
            <p:ph type="sldNum" sz="quarter" idx="12"/>
          </p:nvPr>
        </p:nvSpPr>
        <p:spPr/>
        <p:txBody>
          <a:bodyPr/>
          <a:lstStyle/>
          <a:p>
            <a:fld id="{80CC9B9A-A509-42EF-A027-272E0BC72460}" type="slidenum">
              <a:rPr lang="uk-UA" smtClean="0"/>
              <a:pPr/>
              <a:t>59</a:t>
            </a:fld>
            <a:endParaRPr lang="uk-UA"/>
          </a:p>
        </p:txBody>
      </p:sp>
    </p:spTree>
    <p:extLst>
      <p:ext uri="{BB962C8B-B14F-4D97-AF65-F5344CB8AC3E}">
        <p14:creationId xmlns:p14="http://schemas.microsoft.com/office/powerpoint/2010/main" val="2367538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37"/>
          <p:cNvSpPr>
            <a:spLocks noChangeArrowheads="1"/>
          </p:cNvSpPr>
          <p:nvPr/>
        </p:nvSpPr>
        <p:spPr bwMode="auto">
          <a:xfrm>
            <a:off x="255640" y="1125538"/>
            <a:ext cx="5516413" cy="2916276"/>
          </a:xfrm>
          <a:prstGeom prst="rect">
            <a:avLst/>
          </a:prstGeom>
          <a:solidFill>
            <a:srgbClr val="FFC000">
              <a:alpha val="30000"/>
            </a:srgbClr>
          </a:solidFill>
          <a:ln>
            <a:noFill/>
          </a:ln>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lnSpc>
                <a:spcPct val="90000"/>
              </a:lnSpc>
              <a:spcBef>
                <a:spcPct val="20000"/>
              </a:spcBef>
              <a:spcAft>
                <a:spcPct val="0"/>
              </a:spcAft>
            </a:pPr>
            <a:r>
              <a:rPr lang="uk-UA" altLang="uk-UA" sz="1600" dirty="0">
                <a:solidFill>
                  <a:prstClr val="black"/>
                </a:solidFill>
              </a:rPr>
              <a:t>     Виховна робота в університеті проводиться в рамках розробленої концепції виховання студентської молоді. Концепцією передбачене формування у студентів національної самосвідомості, розвиненої духовності, моральної, художньо-естетичної, правової, економічної культури, розвиток фізичної досконалості, особистих здібностей і таланту. </a:t>
            </a:r>
          </a:p>
          <a:p>
            <a:pPr eaLnBrk="1" fontAlgn="base" hangingPunct="1">
              <a:lnSpc>
                <a:spcPct val="90000"/>
              </a:lnSpc>
              <a:spcBef>
                <a:spcPct val="20000"/>
              </a:spcBef>
              <a:spcAft>
                <a:spcPct val="0"/>
              </a:spcAft>
            </a:pPr>
            <a:r>
              <a:rPr lang="uk-UA" altLang="uk-UA" sz="1600" dirty="0">
                <a:solidFill>
                  <a:prstClr val="black"/>
                </a:solidFill>
              </a:rPr>
              <a:t>Керівництво вихованням студентської молоді в університеті здійснюють ректорат, деканати, кафедри, органи студентського самоврядування, кафедра культурології та фізичного виховання, куратори академічних груп.</a:t>
            </a:r>
            <a:endParaRPr lang="ru-RU" altLang="uk-UA" sz="1600" dirty="0">
              <a:solidFill>
                <a:prstClr val="black"/>
              </a:solidFill>
            </a:endParaRPr>
          </a:p>
        </p:txBody>
      </p:sp>
      <p:sp>
        <p:nvSpPr>
          <p:cNvPr id="18572" name="Rectangle 140"/>
          <p:cNvSpPr>
            <a:spLocks noChangeArrowheads="1"/>
          </p:cNvSpPr>
          <p:nvPr/>
        </p:nvSpPr>
        <p:spPr bwMode="auto">
          <a:xfrm>
            <a:off x="5894588" y="3515523"/>
            <a:ext cx="2848818" cy="454025"/>
          </a:xfrm>
          <a:prstGeom prst="rect">
            <a:avLst/>
          </a:prstGeom>
          <a:solidFill>
            <a:srgbClr val="FFC000">
              <a:alpha val="40000"/>
            </a:srgbClr>
          </a:solidFill>
          <a:ln>
            <a:noFill/>
          </a:ln>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buClr>
                <a:srgbClr val="C9C2D1"/>
              </a:buClr>
              <a:buSzPct val="75000"/>
              <a:buFont typeface="Wingdings" panose="05000000000000000000" pitchFamily="2" charset="2"/>
              <a:buNone/>
            </a:pPr>
            <a:r>
              <a:rPr lang="uk-UA" altLang="uk-UA" sz="1400" b="1" i="1" dirty="0">
                <a:solidFill>
                  <a:srgbClr val="03431B"/>
                </a:solidFill>
                <a:latin typeface="Times New Roman" panose="02020603050405020304" pitchFamily="18" charset="0"/>
                <a:cs typeface="Times New Roman" panose="02020603050405020304" pitchFamily="18" charset="0"/>
              </a:rPr>
              <a:t>«</a:t>
            </a:r>
            <a:r>
              <a:rPr lang="uk-UA" altLang="uk-UA" sz="1400" b="1" i="1" dirty="0">
                <a:solidFill>
                  <a:srgbClr val="03431B"/>
                </a:solidFill>
                <a:cs typeface="Times New Roman" panose="02020603050405020304" pitchFamily="18" charset="0"/>
              </a:rPr>
              <a:t>20 зліт аграрної студентської молоді</a:t>
            </a:r>
            <a:r>
              <a:rPr lang="uk-UA" altLang="uk-UA" sz="1400" b="1" i="1" dirty="0">
                <a:solidFill>
                  <a:srgbClr val="03431B"/>
                </a:solidFill>
                <a:latin typeface="Times New Roman" panose="02020603050405020304" pitchFamily="18" charset="0"/>
                <a:cs typeface="Times New Roman" panose="02020603050405020304" pitchFamily="18" charset="0"/>
              </a:rPr>
              <a:t>"</a:t>
            </a:r>
            <a:r>
              <a:rPr lang="ru-RU" altLang="uk-UA" sz="1400" b="1" i="1" dirty="0">
                <a:solidFill>
                  <a:srgbClr val="03431B"/>
                </a:solidFill>
                <a:latin typeface="Times New Roman" panose="02020603050405020304" pitchFamily="18" charset="0"/>
              </a:rPr>
              <a:t> </a:t>
            </a:r>
          </a:p>
        </p:txBody>
      </p:sp>
      <p:sp>
        <p:nvSpPr>
          <p:cNvPr id="33796" name="Rectangle 141"/>
          <p:cNvSpPr>
            <a:spLocks noChangeArrowheads="1"/>
          </p:cNvSpPr>
          <p:nvPr/>
        </p:nvSpPr>
        <p:spPr bwMode="auto">
          <a:xfrm>
            <a:off x="4948486" y="4018087"/>
            <a:ext cx="3656707" cy="2677656"/>
          </a:xfrm>
          <a:prstGeom prst="rect">
            <a:avLst/>
          </a:prstGeom>
          <a:solidFill>
            <a:srgbClr val="FFC000">
              <a:alpha val="40000"/>
            </a:srgbClr>
          </a:solid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uk-UA" altLang="uk-UA" sz="1400" b="1" i="1" dirty="0">
                <a:solidFill>
                  <a:srgbClr val="03431B"/>
                </a:solidFill>
              </a:rPr>
              <a:t>Щорічно, в НУБІП України  проводяться заходи:</a:t>
            </a:r>
          </a:p>
          <a:p>
            <a:pPr eaLnBrk="1" fontAlgn="base" hangingPunct="1">
              <a:spcBef>
                <a:spcPct val="0"/>
              </a:spcBef>
              <a:spcAft>
                <a:spcPct val="0"/>
              </a:spcAft>
              <a:buClr>
                <a:srgbClr val="006600"/>
              </a:buClr>
              <a:buFont typeface="Wingdings" panose="05000000000000000000" pitchFamily="2" charset="2"/>
              <a:buChar char="ü"/>
            </a:pPr>
            <a:r>
              <a:rPr lang="uk-UA" altLang="uk-UA" sz="1400" dirty="0">
                <a:solidFill>
                  <a:prstClr val="black"/>
                </a:solidFill>
              </a:rPr>
              <a:t>День знань – 1 вересня;</a:t>
            </a:r>
          </a:p>
          <a:p>
            <a:pPr eaLnBrk="1" fontAlgn="base" hangingPunct="1">
              <a:spcBef>
                <a:spcPct val="0"/>
              </a:spcBef>
              <a:spcAft>
                <a:spcPct val="0"/>
              </a:spcAft>
              <a:buClr>
                <a:srgbClr val="006600"/>
              </a:buClr>
              <a:buFont typeface="Wingdings" panose="05000000000000000000" pitchFamily="2" charset="2"/>
              <a:buChar char="ü"/>
            </a:pPr>
            <a:r>
              <a:rPr lang="uk-UA" altLang="uk-UA" sz="1400" dirty="0">
                <a:solidFill>
                  <a:prstClr val="black"/>
                </a:solidFill>
              </a:rPr>
              <a:t>чемпіонат команд КВК;</a:t>
            </a:r>
          </a:p>
          <a:p>
            <a:pPr eaLnBrk="1" fontAlgn="base" hangingPunct="1">
              <a:spcBef>
                <a:spcPct val="0"/>
              </a:spcBef>
              <a:spcAft>
                <a:spcPct val="0"/>
              </a:spcAft>
              <a:buClr>
                <a:srgbClr val="006600"/>
              </a:buClr>
              <a:buFont typeface="Wingdings" panose="05000000000000000000" pitchFamily="2" charset="2"/>
              <a:buChar char="ü"/>
            </a:pPr>
            <a:r>
              <a:rPr lang="uk-UA" altLang="uk-UA" sz="1400" dirty="0">
                <a:solidFill>
                  <a:prstClr val="black"/>
                </a:solidFill>
              </a:rPr>
              <a:t>інтелектуальний конкурс “Найкраща інтелектуальна група”;</a:t>
            </a:r>
          </a:p>
          <a:p>
            <a:pPr eaLnBrk="1" fontAlgn="base" hangingPunct="1">
              <a:spcBef>
                <a:spcPct val="0"/>
              </a:spcBef>
              <a:spcAft>
                <a:spcPct val="0"/>
              </a:spcAft>
              <a:buClr>
                <a:srgbClr val="006600"/>
              </a:buClr>
              <a:buFont typeface="Wingdings" panose="05000000000000000000" pitchFamily="2" charset="2"/>
              <a:buChar char="ü"/>
            </a:pPr>
            <a:r>
              <a:rPr lang="uk-UA" altLang="uk-UA" sz="1400" dirty="0">
                <a:solidFill>
                  <a:prstClr val="black"/>
                </a:solidFill>
              </a:rPr>
              <a:t>конкурс “Краса НУБІП”;</a:t>
            </a:r>
          </a:p>
          <a:p>
            <a:pPr eaLnBrk="1" fontAlgn="base" hangingPunct="1">
              <a:spcBef>
                <a:spcPct val="0"/>
              </a:spcBef>
              <a:spcAft>
                <a:spcPct val="0"/>
              </a:spcAft>
              <a:buClr>
                <a:srgbClr val="006600"/>
              </a:buClr>
              <a:buFont typeface="Wingdings" panose="05000000000000000000" pitchFamily="2" charset="2"/>
              <a:buChar char="ü"/>
            </a:pPr>
            <a:r>
              <a:rPr lang="uk-UA" altLang="uk-UA" sz="1400" dirty="0">
                <a:solidFill>
                  <a:prstClr val="black"/>
                </a:solidFill>
              </a:rPr>
              <a:t>Аграрна республіка “</a:t>
            </a:r>
            <a:r>
              <a:rPr lang="uk-UA" altLang="uk-UA" sz="1400" dirty="0" err="1">
                <a:solidFill>
                  <a:prstClr val="black"/>
                </a:solidFill>
              </a:rPr>
              <a:t>Агродебати</a:t>
            </a:r>
            <a:r>
              <a:rPr lang="uk-UA" altLang="uk-UA" sz="1400" dirty="0">
                <a:solidFill>
                  <a:prstClr val="black"/>
                </a:solidFill>
              </a:rPr>
              <a:t> дебати”;</a:t>
            </a:r>
          </a:p>
          <a:p>
            <a:pPr eaLnBrk="1" fontAlgn="base" hangingPunct="1">
              <a:spcBef>
                <a:spcPct val="0"/>
              </a:spcBef>
              <a:spcAft>
                <a:spcPct val="0"/>
              </a:spcAft>
              <a:buClr>
                <a:srgbClr val="006600"/>
              </a:buClr>
              <a:buFont typeface="Wingdings" panose="05000000000000000000" pitchFamily="2" charset="2"/>
              <a:buChar char="ü"/>
            </a:pPr>
            <a:r>
              <a:rPr lang="uk-UA" altLang="uk-UA" sz="1400" dirty="0">
                <a:solidFill>
                  <a:prstClr val="black"/>
                </a:solidFill>
              </a:rPr>
              <a:t>Міжнародний фестиваль “Голосіївська весна”;</a:t>
            </a:r>
          </a:p>
          <a:p>
            <a:pPr eaLnBrk="1" fontAlgn="base" hangingPunct="1">
              <a:spcBef>
                <a:spcPct val="0"/>
              </a:spcBef>
              <a:spcAft>
                <a:spcPct val="0"/>
              </a:spcAft>
              <a:buClr>
                <a:srgbClr val="006600"/>
              </a:buClr>
              <a:buFont typeface="Wingdings" panose="05000000000000000000" pitchFamily="2" charset="2"/>
              <a:buChar char="ü"/>
            </a:pPr>
            <a:r>
              <a:rPr lang="uk-UA" altLang="uk-UA" sz="1400" dirty="0">
                <a:solidFill>
                  <a:prstClr val="black"/>
                </a:solidFill>
              </a:rPr>
              <a:t>Краща спортивна група.</a:t>
            </a:r>
            <a:endParaRPr lang="ru-RU" altLang="uk-UA" sz="1400" dirty="0">
              <a:solidFill>
                <a:prstClr val="black"/>
              </a:solidFill>
            </a:endParaRPr>
          </a:p>
        </p:txBody>
      </p:sp>
      <p:sp>
        <p:nvSpPr>
          <p:cNvPr id="18577" name="Rectangle 145"/>
          <p:cNvSpPr>
            <a:spLocks noChangeArrowheads="1"/>
          </p:cNvSpPr>
          <p:nvPr/>
        </p:nvSpPr>
        <p:spPr bwMode="auto">
          <a:xfrm>
            <a:off x="1276945" y="6267043"/>
            <a:ext cx="3549279" cy="523220"/>
          </a:xfrm>
          <a:prstGeom prst="rect">
            <a:avLst/>
          </a:prstGeom>
          <a:solidFill>
            <a:srgbClr val="FFC000">
              <a:alpha val="40000"/>
            </a:srgbClr>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uk-UA" altLang="uk-UA" sz="1400" b="1" i="1" dirty="0">
                <a:solidFill>
                  <a:srgbClr val="03431B"/>
                </a:solidFill>
                <a:latin typeface="Times New Roman" panose="02020603050405020304" pitchFamily="18" charset="0"/>
                <a:cs typeface="Times New Roman" panose="02020603050405020304" pitchFamily="18" charset="0"/>
              </a:rPr>
              <a:t>Конкурс «На кращу інтелектуальну групу"</a:t>
            </a:r>
            <a:endParaRPr lang="ru-RU" altLang="uk-UA" sz="1400" b="1" i="1" dirty="0">
              <a:solidFill>
                <a:srgbClr val="03431B"/>
              </a:solidFill>
              <a:latin typeface="Times New Roman" panose="02020603050405020304" pitchFamily="18" charset="0"/>
            </a:endParaRPr>
          </a:p>
        </p:txBody>
      </p:sp>
      <p:sp>
        <p:nvSpPr>
          <p:cNvPr id="33805" name="AutoShape 13"/>
          <p:cNvSpPr>
            <a:spLocks noChangeArrowheads="1"/>
          </p:cNvSpPr>
          <p:nvPr/>
        </p:nvSpPr>
        <p:spPr bwMode="auto">
          <a:xfrm>
            <a:off x="1276945" y="47629"/>
            <a:ext cx="7343081" cy="1077913"/>
          </a:xfrm>
          <a:prstGeom prst="flowChartAlternateProcess">
            <a:avLst/>
          </a:prstGeom>
          <a:solidFill>
            <a:srgbClr val="056B2C">
              <a:alpha val="80000"/>
            </a:srgbClr>
          </a:solidFill>
          <a:ln w="57150" cmpd="thickTh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uk-UA">
              <a:solidFill>
                <a:srgbClr val="000000"/>
              </a:solidFill>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2534118" y="106365"/>
            <a:ext cx="4965463" cy="954107"/>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uk-UA" altLang="uk-UA" sz="2800" b="1" dirty="0">
                <a:solidFill>
                  <a:srgbClr val="FFFFFF"/>
                </a:solidFill>
              </a:rPr>
              <a:t>Виховна робота та заходи </a:t>
            </a:r>
          </a:p>
          <a:p>
            <a:pPr algn="ctr" eaLnBrk="1" fontAlgn="base" hangingPunct="1">
              <a:spcBef>
                <a:spcPct val="0"/>
              </a:spcBef>
              <a:spcAft>
                <a:spcPct val="0"/>
              </a:spcAft>
            </a:pPr>
            <a:r>
              <a:rPr lang="uk-UA" altLang="uk-UA" sz="2800" b="1" dirty="0">
                <a:solidFill>
                  <a:srgbClr val="FFFFFF"/>
                </a:solidFill>
              </a:rPr>
              <a:t>у НУБІП України</a:t>
            </a:r>
            <a:endParaRPr lang="ru-RU" altLang="uk-UA" sz="2800" b="1" dirty="0">
              <a:solidFill>
                <a:srgbClr val="FFFFFF"/>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670" y="4114840"/>
            <a:ext cx="3049770" cy="207954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062" y="1358537"/>
            <a:ext cx="2848847" cy="2083957"/>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551" y="141374"/>
            <a:ext cx="635494" cy="879800"/>
          </a:xfrm>
          <a:prstGeom prst="rect">
            <a:avLst/>
          </a:prstGeom>
        </p:spPr>
      </p:pic>
    </p:spTree>
    <p:extLst>
      <p:ext uri="{BB962C8B-B14F-4D97-AF65-F5344CB8AC3E}">
        <p14:creationId xmlns:p14="http://schemas.microsoft.com/office/powerpoint/2010/main" val="386691100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6" name="WordArt 6"/>
          <p:cNvSpPr>
            <a:spLocks noChangeArrowheads="1" noChangeShapeType="1" noTextEdit="1"/>
          </p:cNvSpPr>
          <p:nvPr/>
        </p:nvSpPr>
        <p:spPr bwMode="auto">
          <a:xfrm>
            <a:off x="2237838" y="5461819"/>
            <a:ext cx="5262563" cy="1143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uk-UA" sz="3600" b="1" kern="10" dirty="0">
                <a:ln w="9525">
                  <a:solidFill>
                    <a:srgbClr val="C0504D"/>
                  </a:solidFill>
                  <a:round/>
                  <a:headEnd/>
                  <a:tailEnd/>
                </a:ln>
                <a:gradFill rotWithShape="1">
                  <a:gsLst>
                    <a:gs pos="0">
                      <a:srgbClr val="D4CB20"/>
                    </a:gs>
                    <a:gs pos="100000">
                      <a:srgbClr val="DDDDDD"/>
                    </a:gs>
                  </a:gsLst>
                  <a:lin ang="5400000" scaled="1"/>
                </a:gradFill>
                <a:effectLst>
                  <a:outerShdw dist="35921" dir="2700000" algn="ctr" rotWithShape="0">
                    <a:srgbClr val="808080"/>
                  </a:outerShdw>
                </a:effectLst>
                <a:latin typeface="Verdana" panose="020B0604030504040204" pitchFamily="34" charset="0"/>
                <a:ea typeface="Verdana" panose="020B0604030504040204" pitchFamily="34" charset="0"/>
                <a:cs typeface="Verdana" panose="020B0604030504040204" pitchFamily="34" charset="0"/>
              </a:rPr>
              <a:t>Дякую за увагу !</a:t>
            </a:r>
          </a:p>
        </p:txBody>
      </p:sp>
      <p:pic>
        <p:nvPicPr>
          <p:cNvPr id="32772" name="Picture 4" descr="ÐÐ°ÑÑÐ¸Ð½ÐºÐ¸ Ð¿Ð¾ Ð·Ð°Ð¿ÑÐ¾ÑÑ ÑÐ¾ÑÐ¾ ÐºÐ¾ÑÐ¿ÑÑÐ¾Ð² ÐÐ£ÐÐ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584" y="533402"/>
            <a:ext cx="6199239" cy="473669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NUBIP_LOGO_NEW_Poisk_18.jpg"/>
          <p:cNvPicPr>
            <a:picLocks noChangeAspect="1"/>
          </p:cNvPicPr>
          <p:nvPr/>
        </p:nvPicPr>
        <p:blipFill>
          <a:blip r:embed="rId3" cstate="print"/>
          <a:stretch>
            <a:fillRect/>
          </a:stretch>
        </p:blipFill>
        <p:spPr>
          <a:xfrm>
            <a:off x="241500" y="603055"/>
            <a:ext cx="1074208" cy="1457272"/>
          </a:xfrm>
          <a:prstGeom prst="rect">
            <a:avLst/>
          </a:prstGeom>
        </p:spPr>
      </p:pic>
      <p:pic>
        <p:nvPicPr>
          <p:cNvPr id="5" name="Рисунок 9"/>
          <p:cNvPicPr>
            <a:picLocks noChangeAspect="1"/>
          </p:cNvPicPr>
          <p:nvPr/>
        </p:nvPicPr>
        <p:blipFill>
          <a:blip r:embed="rId4" cstate="print"/>
          <a:srcRect/>
          <a:stretch>
            <a:fillRect/>
          </a:stretch>
        </p:blipFill>
        <p:spPr bwMode="auto">
          <a:xfrm>
            <a:off x="8786730" y="603055"/>
            <a:ext cx="888515" cy="1457272"/>
          </a:xfrm>
          <a:prstGeom prst="rect">
            <a:avLst/>
          </a:prstGeom>
          <a:noFill/>
          <a:ln w="9525">
            <a:noFill/>
            <a:miter lim="800000"/>
            <a:headEnd/>
            <a:tailEnd/>
          </a:ln>
        </p:spPr>
      </p:pic>
    </p:spTree>
    <p:extLst>
      <p:ext uri="{BB962C8B-B14F-4D97-AF65-F5344CB8AC3E}">
        <p14:creationId xmlns:p14="http://schemas.microsoft.com/office/powerpoint/2010/main" val="273132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98406"/>
                                        </p:tgtEl>
                                        <p:attrNameLst>
                                          <p:attrName>style.visibility</p:attrName>
                                        </p:attrNameLst>
                                      </p:cBhvr>
                                      <p:to>
                                        <p:strVal val="visible"/>
                                      </p:to>
                                    </p:set>
                                    <p:anim calcmode="lin" valueType="num">
                                      <p:cBhvr>
                                        <p:cTn id="7" dur="500" fill="hold"/>
                                        <p:tgtEl>
                                          <p:spTgt spid="998406"/>
                                        </p:tgtEl>
                                        <p:attrNameLst>
                                          <p:attrName>ppt_w</p:attrName>
                                        </p:attrNameLst>
                                      </p:cBhvr>
                                      <p:tavLst>
                                        <p:tav tm="0">
                                          <p:val>
                                            <p:fltVal val="0"/>
                                          </p:val>
                                        </p:tav>
                                        <p:tav tm="100000">
                                          <p:val>
                                            <p:strVal val="#ppt_w"/>
                                          </p:val>
                                        </p:tav>
                                      </p:tavLst>
                                    </p:anim>
                                    <p:anim calcmode="lin" valueType="num">
                                      <p:cBhvr>
                                        <p:cTn id="8" dur="500" fill="hold"/>
                                        <p:tgtEl>
                                          <p:spTgt spid="9984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Объект 5"/>
          <p:cNvGraphicFramePr>
            <a:graphicFrameLocks/>
          </p:cNvGraphicFramePr>
          <p:nvPr>
            <p:extLst>
              <p:ext uri="{D42A27DB-BD31-4B8C-83A1-F6EECF244321}">
                <p14:modId xmlns:p14="http://schemas.microsoft.com/office/powerpoint/2010/main" val="2605757041"/>
              </p:ext>
            </p:extLst>
          </p:nvPr>
        </p:nvGraphicFramePr>
        <p:xfrm>
          <a:off x="1676636" y="1988840"/>
          <a:ext cx="608467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Прямоугольник 22"/>
          <p:cNvSpPr/>
          <p:nvPr/>
        </p:nvSpPr>
        <p:spPr>
          <a:xfrm rot="16200000">
            <a:off x="4522814" y="2834525"/>
            <a:ext cx="1415772" cy="6874102"/>
          </a:xfrm>
          <a:prstGeom prst="rect">
            <a:avLst/>
          </a:prstGeom>
          <a:noFill/>
        </p:spPr>
        <p:txBody>
          <a:bodyPr vert="vert" wrap="square" lIns="91440" tIns="45720" rIns="91440" bIns="45720">
            <a:spAutoFit/>
          </a:bodyPr>
          <a:lstStyle/>
          <a:p>
            <a:pPr>
              <a:buFont typeface="Wingdings" pitchFamily="2" charset="2"/>
              <a:buChar char="ü"/>
            </a:pPr>
            <a:r>
              <a:rPr lang="uk-UA" sz="1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КОНЦЕПЦІЯ ВИХОВНОЇ РОБОТИ У </a:t>
            </a:r>
            <a:r>
              <a:rPr lang="uk-UA" sz="1600" b="1" dirty="0" err="1">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НУБІП</a:t>
            </a:r>
            <a:r>
              <a:rPr lang="uk-UA" sz="1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 УКРАЇНИ</a:t>
            </a:r>
          </a:p>
          <a:p>
            <a:endParaRPr lang="uk-UA" sz="1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a:p>
            <a:pPr>
              <a:buFont typeface="Wingdings" pitchFamily="2" charset="2"/>
              <a:buChar char="ü"/>
            </a:pPr>
            <a:r>
              <a:rPr lang="uk-UA" sz="1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ПРОГРАМА ВИХОВАННЯ СТУДЕНТА “ФАХІВЕЦЬ, ГРОМАДЯНИН, ПАТРІОТ”</a:t>
            </a:r>
          </a:p>
          <a:p>
            <a:endParaRPr lang="uk-UA" sz="16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2" name="Заголовок 1"/>
          <p:cNvSpPr>
            <a:spLocks noGrp="1"/>
          </p:cNvSpPr>
          <p:nvPr>
            <p:ph type="ctrTitle"/>
          </p:nvPr>
        </p:nvSpPr>
        <p:spPr>
          <a:xfrm>
            <a:off x="3373327" y="116632"/>
            <a:ext cx="5174722" cy="977538"/>
          </a:xfrm>
        </p:spPr>
        <p:txBody>
          <a:bodyPr/>
          <a:lstStyle/>
          <a:p>
            <a:pPr marL="182880" indent="0" algn="ctr">
              <a:buNone/>
            </a:pPr>
            <a:r>
              <a:rPr lang="uk-UA" sz="2400" dirty="0"/>
              <a:t>ПРОГРАМА ВИХОВАННЯ СТУДЕНТА НУБІП України</a:t>
            </a:r>
            <a:endParaRPr lang="ru-RU" sz="2400" dirty="0"/>
          </a:p>
        </p:txBody>
      </p:sp>
      <p:grpSp>
        <p:nvGrpSpPr>
          <p:cNvPr id="9" name="Группа 8"/>
          <p:cNvGrpSpPr/>
          <p:nvPr/>
        </p:nvGrpSpPr>
        <p:grpSpPr>
          <a:xfrm>
            <a:off x="674514" y="3376294"/>
            <a:ext cx="1065581" cy="3527049"/>
            <a:chOff x="-16231" y="0"/>
            <a:chExt cx="1672415" cy="6884041"/>
          </a:xfrm>
        </p:grpSpPr>
        <p:pic>
          <p:nvPicPr>
            <p:cNvPr id="10" name="Picture 2" descr="C:\Users\ТОЛЯ\Desktop\5555555555\1312435082_stock-vector-ethnic-ukraine-patterns-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2812" r="50000"/>
            <a:stretch/>
          </p:blipFill>
          <p:spPr bwMode="auto">
            <a:xfrm>
              <a:off x="-16231" y="0"/>
              <a:ext cx="165618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ТОЛЯ\Desktop\5555555555\1312435082_stock-vector-ethnic-ukraine-patterns-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2812" r="50000"/>
            <a:stretch/>
          </p:blipFill>
          <p:spPr bwMode="auto">
            <a:xfrm>
              <a:off x="0" y="3383033"/>
              <a:ext cx="1656184" cy="3501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C:\Users\ТОЛЯ\Desktop\5555555555\1312435082_stock-vector-ethnic-ukraine-patterns-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2812" r="50000"/>
          <a:stretch/>
        </p:blipFill>
        <p:spPr bwMode="auto">
          <a:xfrm>
            <a:off x="663064" y="-17657"/>
            <a:ext cx="1064654" cy="179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ТОЛЯ\Desktop\5555555555\1312435082_stock-vector-ethnic-ukraine-patterns-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2813" r="50000" b="3213"/>
          <a:stretch/>
        </p:blipFill>
        <p:spPr bwMode="auto">
          <a:xfrm>
            <a:off x="663063" y="1715649"/>
            <a:ext cx="1069604" cy="1671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ТОЛЯ\Desktop\5555555555\1315154342_qh0ut3expdwzhx5.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3" b="77560"/>
          <a:stretch/>
        </p:blipFill>
        <p:spPr bwMode="auto">
          <a:xfrm>
            <a:off x="1793648" y="330678"/>
            <a:ext cx="1786938" cy="13548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rot="16200000">
            <a:off x="6813242" y="1867641"/>
            <a:ext cx="553998" cy="2812629"/>
          </a:xfrm>
          <a:prstGeom prst="rect">
            <a:avLst/>
          </a:prstGeom>
          <a:noFill/>
        </p:spPr>
        <p:txBody>
          <a:bodyPr vert="vert" wrap="none" lIns="91440" tIns="45720" rIns="91440" bIns="45720">
            <a:spAutoFit/>
          </a:bodyPr>
          <a:lstStyle/>
          <a:p>
            <a:r>
              <a:rPr lang="uk-UA" sz="24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ДЕКАН/ДИРЕКТОР</a:t>
            </a:r>
          </a:p>
        </p:txBody>
      </p:sp>
      <p:sp>
        <p:nvSpPr>
          <p:cNvPr id="4" name="Правая фигурная скобка 3"/>
          <p:cNvSpPr/>
          <p:nvPr/>
        </p:nvSpPr>
        <p:spPr>
          <a:xfrm rot="19969596">
            <a:off x="4942552" y="1610073"/>
            <a:ext cx="706660" cy="3938083"/>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uk-UA">
              <a:solidFill>
                <a:prstClr val="black"/>
              </a:solidFill>
            </a:endParaRPr>
          </a:p>
        </p:txBody>
      </p:sp>
      <p:sp>
        <p:nvSpPr>
          <p:cNvPr id="5" name="Прямоугольник 4"/>
          <p:cNvSpPr/>
          <p:nvPr/>
        </p:nvSpPr>
        <p:spPr>
          <a:xfrm>
            <a:off x="3587531" y="2276876"/>
            <a:ext cx="835486"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І </a:t>
            </a:r>
            <a:r>
              <a:rPr lang="ru-RU" sz="2400" b="1" spc="50" dirty="0" err="1">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рік</a:t>
            </a:r>
            <a:endPar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endParaRPr>
          </a:p>
        </p:txBody>
      </p:sp>
      <p:sp>
        <p:nvSpPr>
          <p:cNvPr id="16" name="Прямоугольник 15"/>
          <p:cNvSpPr/>
          <p:nvPr/>
        </p:nvSpPr>
        <p:spPr>
          <a:xfrm>
            <a:off x="3988512" y="3198171"/>
            <a:ext cx="92685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ІІ </a:t>
            </a:r>
            <a:r>
              <a:rPr lang="ru-RU" sz="2400" b="1" spc="50" dirty="0" err="1">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рік</a:t>
            </a:r>
            <a:endPar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endParaRPr>
          </a:p>
        </p:txBody>
      </p:sp>
      <p:sp>
        <p:nvSpPr>
          <p:cNvPr id="17" name="Прямоугольник 16"/>
          <p:cNvSpPr/>
          <p:nvPr/>
        </p:nvSpPr>
        <p:spPr>
          <a:xfrm>
            <a:off x="4213972" y="3933057"/>
            <a:ext cx="10182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ІІІ </a:t>
            </a:r>
            <a:r>
              <a:rPr lang="ru-RU" sz="2400" b="1" spc="50" dirty="0" err="1">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рік</a:t>
            </a:r>
            <a:endPar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endParaRPr>
          </a:p>
        </p:txBody>
      </p:sp>
      <p:sp>
        <p:nvSpPr>
          <p:cNvPr id="18" name="Прямоугольник 17"/>
          <p:cNvSpPr/>
          <p:nvPr/>
        </p:nvSpPr>
        <p:spPr>
          <a:xfrm>
            <a:off x="4856191" y="4869164"/>
            <a:ext cx="1032655"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І</a:t>
            </a:r>
            <a:r>
              <a:rPr lang="en-US"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V</a:t>
            </a:r>
            <a:r>
              <a:rPr lang="uk-UA"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rPr>
              <a:t> рік</a:t>
            </a:r>
            <a:endParaRPr lang="ru-RU" sz="2400" b="1" spc="50" dirty="0">
              <a:ln w="11430"/>
              <a:gradFill>
                <a:gsLst>
                  <a:gs pos="25000">
                    <a:srgbClr val="5ECCF3">
                      <a:satMod val="155000"/>
                    </a:srgbClr>
                  </a:gs>
                  <a:gs pos="100000">
                    <a:srgbClr val="5ECCF3">
                      <a:shade val="45000"/>
                      <a:satMod val="165000"/>
                    </a:srgbClr>
                  </a:gs>
                </a:gsLst>
                <a:lin ang="5400000"/>
              </a:gradFill>
              <a:effectLst>
                <a:outerShdw blurRad="76200" dist="50800" dir="5400000" algn="tl" rotWithShape="0">
                  <a:srgbClr val="000000">
                    <a:alpha val="65000"/>
                  </a:srgbClr>
                </a:outerShdw>
              </a:effectLst>
            </a:endParaRPr>
          </a:p>
        </p:txBody>
      </p:sp>
      <p:sp>
        <p:nvSpPr>
          <p:cNvPr id="21" name="Прямоугольник 20"/>
          <p:cNvSpPr/>
          <p:nvPr/>
        </p:nvSpPr>
        <p:spPr>
          <a:xfrm rot="16200000">
            <a:off x="7081711" y="3193397"/>
            <a:ext cx="553998" cy="1889300"/>
          </a:xfrm>
          <a:prstGeom prst="rect">
            <a:avLst/>
          </a:prstGeom>
          <a:noFill/>
        </p:spPr>
        <p:txBody>
          <a:bodyPr vert="vert" wrap="none" lIns="91440" tIns="45720" rIns="91440" bIns="45720">
            <a:spAutoFit/>
          </a:bodyPr>
          <a:lstStyle/>
          <a:p>
            <a:r>
              <a:rPr lang="ru-RU" sz="24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НАСТАВНИК</a:t>
            </a:r>
          </a:p>
        </p:txBody>
      </p:sp>
      <p:sp>
        <p:nvSpPr>
          <p:cNvPr id="22" name="Прямоугольник 21"/>
          <p:cNvSpPr/>
          <p:nvPr/>
        </p:nvSpPr>
        <p:spPr>
          <a:xfrm rot="16200000">
            <a:off x="6461595" y="509172"/>
            <a:ext cx="800219" cy="3450625"/>
          </a:xfrm>
          <a:prstGeom prst="rect">
            <a:avLst/>
          </a:prstGeom>
          <a:noFill/>
        </p:spPr>
        <p:txBody>
          <a:bodyPr vert="vert" wrap="none" lIns="91440" tIns="45720" rIns="91440" bIns="45720">
            <a:spAutoFit/>
          </a:bodyPr>
          <a:lstStyle/>
          <a:p>
            <a:r>
              <a:rPr lang="uk-UA" sz="20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ННЦ ВИХОВНОЇ РОБОТИ</a:t>
            </a:r>
          </a:p>
          <a:p>
            <a:r>
              <a:rPr lang="uk-UA" sz="20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rPr>
              <a:t> І СОЦІАЛЬНОГО РОЗВИТКУ</a:t>
            </a:r>
            <a:endParaRPr lang="ru-RU" sz="2000" b="1" dirty="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pic>
        <p:nvPicPr>
          <p:cNvPr id="19" name="Рисунок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2041" y="258367"/>
            <a:ext cx="1094473" cy="1370434"/>
          </a:xfrm>
          <a:prstGeom prst="rect">
            <a:avLst/>
          </a:prstGeom>
        </p:spPr>
      </p:pic>
    </p:spTree>
    <p:extLst>
      <p:ext uri="{BB962C8B-B14F-4D97-AF65-F5344CB8AC3E}">
        <p14:creationId xmlns:p14="http://schemas.microsoft.com/office/powerpoint/2010/main" val="3575794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334373" y="366440"/>
            <a:ext cx="7429500" cy="6088062"/>
          </a:xfrm>
          <a:solidFill>
            <a:srgbClr val="FFC000"/>
          </a:solidFill>
        </p:spPr>
        <p:txBody>
          <a:bodyPr>
            <a:noAutofit/>
          </a:bodyPr>
          <a:lstStyle/>
          <a:p>
            <a:pPr indent="452438" algn="just">
              <a:buNone/>
            </a:pPr>
            <a:r>
              <a:rPr lang="uk-UA" sz="1600" dirty="0">
                <a:latin typeface="Arial" pitchFamily="34" charset="0"/>
                <a:cs typeface="Arial" pitchFamily="34" charset="0"/>
              </a:rPr>
              <a:t>ННЦ виховної роботи і соціального розвитку</a:t>
            </a:r>
            <a:r>
              <a:rPr lang="en-US" sz="1600" dirty="0">
                <a:latin typeface="Arial" pitchFamily="34" charset="0"/>
                <a:cs typeface="Arial" pitchFamily="34" charset="0"/>
              </a:rPr>
              <a:t> </a:t>
            </a:r>
            <a:r>
              <a:rPr lang="uk-UA" sz="1600" dirty="0">
                <a:latin typeface="Arial" pitchFamily="34" charset="0"/>
                <a:cs typeface="Arial" pitchFamily="34" charset="0"/>
              </a:rPr>
              <a:t>у</a:t>
            </a:r>
            <a:r>
              <a:rPr lang="uk-UA" sz="1600" dirty="0">
                <a:solidFill>
                  <a:schemeClr val="tx2">
                    <a:lumMod val="50000"/>
                  </a:schemeClr>
                </a:solidFill>
                <a:latin typeface="Arial" pitchFamily="34" charset="0"/>
                <a:cs typeface="Arial" pitchFamily="34" charset="0"/>
              </a:rPr>
              <a:t> своїй роботі та з метою приведення навчально-виховної діяльності університету керується базовими положеннями </a:t>
            </a:r>
            <a:r>
              <a:rPr lang="uk-UA" sz="1600" b="1" dirty="0">
                <a:solidFill>
                  <a:schemeClr val="tx2">
                    <a:lumMod val="50000"/>
                  </a:schemeClr>
                </a:solidFill>
                <a:latin typeface="Arial" pitchFamily="34" charset="0"/>
                <a:cs typeface="Arial" pitchFamily="34" charset="0"/>
              </a:rPr>
              <a:t>Закону України “Про освіту”</a:t>
            </a:r>
            <a:r>
              <a:rPr lang="uk-UA" sz="1600" dirty="0">
                <a:solidFill>
                  <a:schemeClr val="tx2">
                    <a:lumMod val="50000"/>
                  </a:schemeClr>
                </a:solidFill>
                <a:latin typeface="Arial" pitchFamily="34" charset="0"/>
                <a:cs typeface="Arial" pitchFamily="34" charset="0"/>
              </a:rPr>
              <a:t>, Про концепцію виховної роботи в НУБІП України, Положення про організацію навчального-виховного процесу</a:t>
            </a:r>
            <a:r>
              <a:rPr lang="uk-UA" sz="1600" b="1" dirty="0">
                <a:solidFill>
                  <a:schemeClr val="tx2">
                    <a:lumMod val="50000"/>
                  </a:schemeClr>
                </a:solidFill>
                <a:latin typeface="Arial" pitchFamily="34" charset="0"/>
                <a:cs typeface="Arial" pitchFamily="34" charset="0"/>
              </a:rPr>
              <a:t> та досягненням поставлених цілей в програмі розвитку </a:t>
            </a:r>
            <a:r>
              <a:rPr lang="ru-RU" sz="1600" b="1" dirty="0">
                <a:solidFill>
                  <a:schemeClr val="tx2">
                    <a:lumMod val="50000"/>
                  </a:schemeClr>
                </a:solidFill>
                <a:latin typeface="Arial" pitchFamily="34" charset="0"/>
                <a:cs typeface="Arial" pitchFamily="34" charset="0"/>
              </a:rPr>
              <a:t>«</a:t>
            </a:r>
            <a:r>
              <a:rPr lang="ru-RU" sz="1600" b="1" dirty="0">
                <a:latin typeface="Arial" pitchFamily="34" charset="0"/>
                <a:cs typeface="Arial" pitchFamily="34" charset="0"/>
              </a:rPr>
              <a:t>ГОЛОСІЇВСЬКА ІНІЦІАТИВА – 2025</a:t>
            </a:r>
            <a:r>
              <a:rPr lang="ru-RU" sz="1600" b="1" dirty="0">
                <a:solidFill>
                  <a:schemeClr val="tx2">
                    <a:lumMod val="50000"/>
                  </a:schemeClr>
                </a:solidFill>
                <a:latin typeface="Arial" pitchFamily="34" charset="0"/>
                <a:cs typeface="Arial" pitchFamily="34" charset="0"/>
              </a:rPr>
              <a:t>»</a:t>
            </a:r>
            <a:r>
              <a:rPr lang="uk-UA" sz="1600" dirty="0">
                <a:solidFill>
                  <a:schemeClr val="tx2">
                    <a:lumMod val="50000"/>
                  </a:schemeClr>
                </a:solidFill>
                <a:latin typeface="Arial" pitchFamily="34" charset="0"/>
                <a:cs typeface="Arial" pitchFamily="34" charset="0"/>
              </a:rPr>
              <a:t>.</a:t>
            </a:r>
          </a:p>
          <a:p>
            <a:pPr indent="-157163" algn="just">
              <a:buNone/>
            </a:pPr>
            <a:r>
              <a:rPr lang="uk-UA" sz="1600" b="1" dirty="0">
                <a:latin typeface="Arial" pitchFamily="34" charset="0"/>
                <a:cs typeface="Arial" pitchFamily="34" charset="0"/>
              </a:rPr>
              <a:t>Керуючись програмою виховання студента в університеті проводяться відповідні заходи:</a:t>
            </a:r>
          </a:p>
          <a:p>
            <a:pPr marL="471487" indent="-285750" algn="just">
              <a:buFont typeface="Wingdings" panose="05000000000000000000" pitchFamily="2" charset="2"/>
              <a:buChar char="ü"/>
            </a:pPr>
            <a:r>
              <a:rPr lang="uk-UA" sz="1600" dirty="0">
                <a:latin typeface="Arial" pitchFamily="34" charset="0"/>
                <a:cs typeface="Arial" pitchFamily="34" charset="0"/>
              </a:rPr>
              <a:t>- Виховні години наставників зі студентами; </a:t>
            </a:r>
          </a:p>
          <a:p>
            <a:pPr marL="471487" indent="-285750" algn="just">
              <a:buFont typeface="Wingdings" panose="05000000000000000000" pitchFamily="2" charset="2"/>
              <a:buChar char="ü"/>
            </a:pPr>
            <a:r>
              <a:rPr lang="uk-UA" sz="1600" dirty="0">
                <a:latin typeface="Arial" pitchFamily="34" charset="0"/>
                <a:cs typeface="Arial" pitchFamily="34" charset="0"/>
              </a:rPr>
              <a:t>- Збори з органами студентського самоврядування та їх навчання;</a:t>
            </a:r>
          </a:p>
          <a:p>
            <a:pPr marL="471487" indent="-285750" algn="just">
              <a:buFont typeface="Wingdings" panose="05000000000000000000" pitchFamily="2" charset="2"/>
              <a:buChar char="ü"/>
            </a:pPr>
            <a:r>
              <a:rPr lang="uk-UA" sz="1600" dirty="0">
                <a:latin typeface="Arial" pitchFamily="34" charset="0"/>
                <a:cs typeface="Arial" pitchFamily="34" charset="0"/>
              </a:rPr>
              <a:t>- Соцопитування студентів;</a:t>
            </a:r>
          </a:p>
          <a:p>
            <a:pPr marL="471487" indent="-285750" algn="just">
              <a:buFont typeface="Wingdings" panose="05000000000000000000" pitchFamily="2" charset="2"/>
              <a:buChar char="ü"/>
            </a:pPr>
            <a:r>
              <a:rPr lang="uk-UA" sz="1600" dirty="0">
                <a:latin typeface="Arial" pitchFamily="34" charset="0"/>
                <a:cs typeface="Arial" pitchFamily="34" charset="0"/>
              </a:rPr>
              <a:t>- Відвідано студентами факультетів/ННІ театрів, музеїв, тощо</a:t>
            </a:r>
            <a:r>
              <a:rPr lang="en-US" sz="1600" dirty="0">
                <a:latin typeface="Arial" pitchFamily="34" charset="0"/>
                <a:cs typeface="Arial" pitchFamily="34" charset="0"/>
              </a:rPr>
              <a:t> - 32%</a:t>
            </a:r>
            <a:r>
              <a:rPr lang="uk-UA" sz="1600" dirty="0">
                <a:latin typeface="Arial" pitchFamily="34" charset="0"/>
                <a:cs typeface="Arial" pitchFamily="34" charset="0"/>
              </a:rPr>
              <a:t>;</a:t>
            </a:r>
          </a:p>
          <a:p>
            <a:pPr marL="471487" indent="-285750" algn="just">
              <a:buFont typeface="Wingdings" panose="05000000000000000000" pitchFamily="2" charset="2"/>
              <a:buChar char="ü"/>
            </a:pPr>
            <a:r>
              <a:rPr lang="uk-UA" sz="1600" dirty="0">
                <a:latin typeface="Arial" pitchFamily="34" charset="0"/>
                <a:cs typeface="Arial" pitchFamily="34" charset="0"/>
              </a:rPr>
              <a:t>Координація роботи з поселення, переселення та виселення </a:t>
            </a:r>
          </a:p>
          <a:p>
            <a:pPr lvl="0" algn="just">
              <a:buNone/>
            </a:pPr>
            <a:r>
              <a:rPr lang="uk-UA" sz="1600" dirty="0">
                <a:latin typeface="Arial" pitchFamily="34" charset="0"/>
                <a:cs typeface="Arial" pitchFamily="34" charset="0"/>
              </a:rPr>
              <a:t>студентів, співробітників університету;</a:t>
            </a:r>
            <a:endParaRPr lang="ru-RU" sz="1600" dirty="0">
              <a:latin typeface="Arial" pitchFamily="34" charset="0"/>
              <a:cs typeface="Arial" pitchFamily="34" charset="0"/>
            </a:endParaRPr>
          </a:p>
          <a:p>
            <a:pPr lvl="0" algn="just">
              <a:buNone/>
            </a:pPr>
            <a:r>
              <a:rPr lang="uk-UA" sz="1600" dirty="0">
                <a:latin typeface="Arial" pitchFamily="34" charset="0"/>
                <a:cs typeface="Arial" pitchFamily="34" charset="0"/>
              </a:rPr>
              <a:t>    - Організація та проведення заходів виховного моменту: урочисті події, </a:t>
            </a:r>
          </a:p>
          <a:p>
            <a:pPr lvl="0" algn="just">
              <a:buNone/>
            </a:pPr>
            <a:r>
              <a:rPr lang="uk-UA" sz="1600" dirty="0">
                <a:latin typeface="Arial" pitchFamily="34" charset="0"/>
                <a:cs typeface="Arial" pitchFamily="34" charset="0"/>
              </a:rPr>
              <a:t>конкурси, вистави, спортивні змагання, інші форми роботи з молоддю</a:t>
            </a:r>
          </a:p>
          <a:p>
            <a:pPr>
              <a:buNone/>
            </a:pPr>
            <a:r>
              <a:rPr lang="uk-UA" sz="1600" dirty="0">
                <a:latin typeface="Arial" pitchFamily="34" charset="0"/>
                <a:cs typeface="Arial" pitchFamily="34" charset="0"/>
              </a:rPr>
              <a:t>    - Рейтинг студента:</a:t>
            </a:r>
          </a:p>
          <a:p>
            <a:pPr marL="825500" indent="-285750">
              <a:buFont typeface="Wingdings" panose="05000000000000000000" pitchFamily="2" charset="2"/>
              <a:buChar char="Ø"/>
            </a:pPr>
            <a:r>
              <a:rPr lang="uk-UA" sz="1600" dirty="0">
                <a:latin typeface="Arial" pitchFamily="34" charset="0"/>
                <a:ea typeface="Calibri"/>
                <a:cs typeface="Arial" pitchFamily="34" charset="0"/>
              </a:rPr>
              <a:t>Участь у діяльності органів студентського самоврядування та соціальна робота</a:t>
            </a:r>
            <a:endParaRPr lang="ru-RU" sz="1600" dirty="0">
              <a:latin typeface="Arial" pitchFamily="34" charset="0"/>
              <a:ea typeface="Calibri"/>
              <a:cs typeface="Arial" pitchFamily="34" charset="0"/>
            </a:endParaRPr>
          </a:p>
          <a:p>
            <a:pPr marL="825500" indent="-285750">
              <a:buFont typeface="Wingdings" panose="05000000000000000000" pitchFamily="2" charset="2"/>
              <a:buChar char="Ø"/>
            </a:pPr>
            <a:r>
              <a:rPr lang="uk-UA" sz="1600" dirty="0">
                <a:latin typeface="Arial" pitchFamily="34" charset="0"/>
                <a:ea typeface="Calibri"/>
                <a:cs typeface="Arial" pitchFamily="34" charset="0"/>
              </a:rPr>
              <a:t>Наукова робота</a:t>
            </a:r>
          </a:p>
          <a:p>
            <a:pPr marL="825500" indent="-285750">
              <a:buFont typeface="Wingdings" panose="05000000000000000000" pitchFamily="2" charset="2"/>
              <a:buChar char="Ø"/>
            </a:pPr>
            <a:r>
              <a:rPr lang="uk-UA" sz="1600" dirty="0">
                <a:latin typeface="Arial" pitchFamily="34" charset="0"/>
                <a:ea typeface="Calibri"/>
                <a:cs typeface="Arial" pitchFamily="34" charset="0"/>
              </a:rPr>
              <a:t>Спортивно-масова діяльність</a:t>
            </a:r>
          </a:p>
          <a:p>
            <a:pPr marL="825500" indent="-285750">
              <a:buFont typeface="Wingdings" panose="05000000000000000000" pitchFamily="2" charset="2"/>
              <a:buChar char="Ø"/>
            </a:pPr>
            <a:r>
              <a:rPr lang="uk-UA" sz="1600" dirty="0">
                <a:latin typeface="Arial" pitchFamily="34" charset="0"/>
                <a:ea typeface="Calibri"/>
                <a:cs typeface="Arial" pitchFamily="34" charset="0"/>
              </a:rPr>
              <a:t>Культурно-мистецька робота</a:t>
            </a:r>
          </a:p>
          <a:p>
            <a:pPr indent="452438" algn="just">
              <a:buNone/>
            </a:pPr>
            <a:endParaRPr lang="uk-UA" sz="1600" dirty="0">
              <a:latin typeface="Arial" pitchFamily="34" charset="0"/>
              <a:cs typeface="Arial" pitchFamily="34" charset="0"/>
            </a:endParaRPr>
          </a:p>
          <a:p>
            <a:pPr indent="452438" algn="just">
              <a:buNone/>
            </a:pPr>
            <a:endParaRPr lang="en-US" sz="1600" dirty="0">
              <a:latin typeface="Arial" pitchFamily="34" charset="0"/>
              <a:cs typeface="Arial" pitchFamily="34" charset="0"/>
            </a:endParaRPr>
          </a:p>
        </p:txBody>
      </p:sp>
      <p:pic>
        <p:nvPicPr>
          <p:cNvPr id="4" name="Рисунок 3">
            <a:extLst>
              <a:ext uri="{FF2B5EF4-FFF2-40B4-BE49-F238E27FC236}">
                <a16:creationId xmlns="" xmlns:a16="http://schemas.microsoft.com/office/drawing/2014/main" id="{E1CD3EC7-8600-4707-9C1E-F3911E111FB4}"/>
              </a:ext>
            </a:extLst>
          </p:cNvPr>
          <p:cNvPicPr>
            <a:picLocks noChangeAspect="1"/>
          </p:cNvPicPr>
          <p:nvPr/>
        </p:nvPicPr>
        <p:blipFill>
          <a:blip r:embed="rId2"/>
          <a:stretch>
            <a:fillRect/>
          </a:stretch>
        </p:blipFill>
        <p:spPr>
          <a:xfrm>
            <a:off x="8118234" y="2899954"/>
            <a:ext cx="1520959" cy="231357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8483" y="420048"/>
            <a:ext cx="1180460" cy="1382626"/>
          </a:xfrm>
          <a:prstGeom prst="rect">
            <a:avLst/>
          </a:prstGeom>
        </p:spPr>
      </p:pic>
    </p:spTree>
    <p:extLst>
      <p:ext uri="{BB962C8B-B14F-4D97-AF65-F5344CB8AC3E}">
        <p14:creationId xmlns:p14="http://schemas.microsoft.com/office/powerpoint/2010/main" val="890995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97613" y="3514494"/>
            <a:ext cx="5634038" cy="646331"/>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ru-RU" b="1" dirty="0" err="1">
                <a:solidFill>
                  <a:srgbClr val="000000"/>
                </a:solidFill>
                <a:latin typeface="Arial" charset="0"/>
              </a:rPr>
              <a:t>Проведення</a:t>
            </a:r>
            <a:r>
              <a:rPr lang="ru-RU" b="1" dirty="0">
                <a:solidFill>
                  <a:srgbClr val="000000"/>
                </a:solidFill>
                <a:latin typeface="Arial" charset="0"/>
              </a:rPr>
              <a:t> тренінгових занять за запитом </a:t>
            </a:r>
            <a:r>
              <a:rPr lang="ru-RU" b="1" dirty="0" err="1">
                <a:solidFill>
                  <a:srgbClr val="000000"/>
                </a:solidFill>
                <a:latin typeface="Arial" charset="0"/>
              </a:rPr>
              <a:t>студентів</a:t>
            </a:r>
            <a:endParaRPr lang="uk-UA" b="1" dirty="0">
              <a:solidFill>
                <a:srgbClr val="000000"/>
              </a:solidFill>
              <a:latin typeface="Arial" charset="0"/>
            </a:endParaRPr>
          </a:p>
        </p:txBody>
      </p:sp>
      <p:sp>
        <p:nvSpPr>
          <p:cNvPr id="9" name="Прямоугольник 8"/>
          <p:cNvSpPr/>
          <p:nvPr/>
        </p:nvSpPr>
        <p:spPr>
          <a:xfrm>
            <a:off x="1497613" y="4010631"/>
            <a:ext cx="6298342" cy="923330"/>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ru-RU" b="1" dirty="0" err="1">
                <a:solidFill>
                  <a:srgbClr val="000000"/>
                </a:solidFill>
                <a:latin typeface="Arial" charset="0"/>
              </a:rPr>
              <a:t>Виховна</a:t>
            </a:r>
            <a:r>
              <a:rPr lang="ru-RU" b="1" dirty="0">
                <a:solidFill>
                  <a:srgbClr val="000000"/>
                </a:solidFill>
                <a:latin typeface="Arial" charset="0"/>
              </a:rPr>
              <a:t> робота </a:t>
            </a:r>
            <a:r>
              <a:rPr lang="ru-RU" b="1" dirty="0" err="1">
                <a:solidFill>
                  <a:srgbClr val="000000"/>
                </a:solidFill>
                <a:latin typeface="Arial" charset="0"/>
              </a:rPr>
              <a:t>зі</a:t>
            </a:r>
            <a:r>
              <a:rPr lang="ru-RU" b="1" dirty="0">
                <a:solidFill>
                  <a:srgbClr val="000000"/>
                </a:solidFill>
                <a:latin typeface="Arial" charset="0"/>
              </a:rPr>
              <a:t> </a:t>
            </a:r>
            <a:r>
              <a:rPr lang="ru-RU" b="1" dirty="0" err="1">
                <a:solidFill>
                  <a:srgbClr val="000000"/>
                </a:solidFill>
                <a:latin typeface="Arial" charset="0"/>
              </a:rPr>
              <a:t>студентською</a:t>
            </a:r>
            <a:r>
              <a:rPr lang="ru-RU" b="1" dirty="0">
                <a:solidFill>
                  <a:srgbClr val="000000"/>
                </a:solidFill>
                <a:latin typeface="Arial" charset="0"/>
              </a:rPr>
              <a:t> </a:t>
            </a:r>
            <a:r>
              <a:rPr lang="ru-RU" b="1" dirty="0" err="1">
                <a:solidFill>
                  <a:srgbClr val="000000"/>
                </a:solidFill>
                <a:latin typeface="Arial" charset="0"/>
              </a:rPr>
              <a:t>молоддю</a:t>
            </a:r>
            <a:r>
              <a:rPr lang="ru-RU" b="1" dirty="0">
                <a:solidFill>
                  <a:srgbClr val="000000"/>
                </a:solidFill>
                <a:latin typeface="Arial" charset="0"/>
              </a:rPr>
              <a:t> в </a:t>
            </a:r>
            <a:r>
              <a:rPr lang="ru-RU" b="1" dirty="0" err="1">
                <a:solidFill>
                  <a:srgbClr val="000000"/>
                </a:solidFill>
                <a:latin typeface="Arial" charset="0"/>
              </a:rPr>
              <a:t>гуртожитках</a:t>
            </a:r>
            <a:r>
              <a:rPr lang="ru-RU" b="1" dirty="0">
                <a:solidFill>
                  <a:srgbClr val="000000"/>
                </a:solidFill>
                <a:latin typeface="Arial" charset="0"/>
              </a:rPr>
              <a:t>, </a:t>
            </a:r>
            <a:r>
              <a:rPr lang="ru-RU" b="1" dirty="0" err="1">
                <a:solidFill>
                  <a:srgbClr val="000000"/>
                </a:solidFill>
                <a:latin typeface="Arial" charset="0"/>
              </a:rPr>
              <a:t>кордінаційна</a:t>
            </a:r>
            <a:r>
              <a:rPr lang="ru-RU" b="1" dirty="0">
                <a:solidFill>
                  <a:srgbClr val="000000"/>
                </a:solidFill>
                <a:latin typeface="Arial" charset="0"/>
              </a:rPr>
              <a:t> робота </a:t>
            </a:r>
            <a:r>
              <a:rPr lang="ru-RU" b="1" dirty="0" err="1">
                <a:solidFill>
                  <a:srgbClr val="000000"/>
                </a:solidFill>
                <a:latin typeface="Arial" charset="0"/>
              </a:rPr>
              <a:t>зі</a:t>
            </a:r>
            <a:r>
              <a:rPr lang="ru-RU" b="1" dirty="0">
                <a:solidFill>
                  <a:srgbClr val="000000"/>
                </a:solidFill>
                <a:latin typeface="Arial" charset="0"/>
              </a:rPr>
              <a:t> </a:t>
            </a:r>
            <a:r>
              <a:rPr lang="ru-RU" b="1" dirty="0" err="1">
                <a:solidFill>
                  <a:srgbClr val="000000"/>
                </a:solidFill>
                <a:latin typeface="Arial" charset="0"/>
              </a:rPr>
              <a:t>студентськими</a:t>
            </a:r>
            <a:r>
              <a:rPr lang="ru-RU" b="1" dirty="0">
                <a:solidFill>
                  <a:srgbClr val="000000"/>
                </a:solidFill>
                <a:latin typeface="Arial" charset="0"/>
              </a:rPr>
              <a:t> радами </a:t>
            </a:r>
            <a:r>
              <a:rPr lang="ru-RU" b="1" dirty="0" err="1">
                <a:solidFill>
                  <a:srgbClr val="000000"/>
                </a:solidFill>
                <a:latin typeface="Arial" charset="0"/>
              </a:rPr>
              <a:t>гуртожитків</a:t>
            </a:r>
            <a:endParaRPr lang="uk-UA" b="1" dirty="0">
              <a:solidFill>
                <a:srgbClr val="000000"/>
              </a:solidFill>
              <a:latin typeface="Arial" charset="0"/>
            </a:endParaRPr>
          </a:p>
        </p:txBody>
      </p:sp>
      <p:sp>
        <p:nvSpPr>
          <p:cNvPr id="10" name="Прямоугольник 9"/>
          <p:cNvSpPr/>
          <p:nvPr/>
        </p:nvSpPr>
        <p:spPr>
          <a:xfrm>
            <a:off x="1497615" y="5233407"/>
            <a:ext cx="6646261" cy="369332"/>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uk-UA" b="1" dirty="0">
                <a:solidFill>
                  <a:srgbClr val="000000"/>
                </a:solidFill>
                <a:latin typeface="Arial" charset="0"/>
              </a:rPr>
              <a:t>Психолого-педагогічні  та соціологічні дослідження</a:t>
            </a:r>
          </a:p>
        </p:txBody>
      </p:sp>
      <p:sp>
        <p:nvSpPr>
          <p:cNvPr id="11" name="Прямоугольник 10"/>
          <p:cNvSpPr/>
          <p:nvPr/>
        </p:nvSpPr>
        <p:spPr>
          <a:xfrm>
            <a:off x="1497613" y="5602739"/>
            <a:ext cx="5200650" cy="646331"/>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uk-UA" b="1" dirty="0">
                <a:solidFill>
                  <a:srgbClr val="000000"/>
                </a:solidFill>
                <a:latin typeface="Arial" charset="0"/>
              </a:rPr>
              <a:t>Забезпечення психолого-педагогічного процесу</a:t>
            </a:r>
          </a:p>
        </p:txBody>
      </p:sp>
      <p:sp>
        <p:nvSpPr>
          <p:cNvPr id="12" name="Заголовок 11"/>
          <p:cNvSpPr>
            <a:spLocks noGrp="1"/>
          </p:cNvSpPr>
          <p:nvPr>
            <p:ph type="title" idx="4294967295"/>
          </p:nvPr>
        </p:nvSpPr>
        <p:spPr>
          <a:xfrm>
            <a:off x="2665186" y="363186"/>
            <a:ext cx="6861991" cy="1132173"/>
          </a:xfrm>
          <a:solidFill>
            <a:srgbClr val="FFC000"/>
          </a:solidFill>
        </p:spPr>
        <p:txBody>
          <a:bodyPr>
            <a:normAutofit/>
          </a:bodyPr>
          <a:lstStyle/>
          <a:p>
            <a:r>
              <a:rPr lang="uk-UA" sz="3200" b="1" dirty="0"/>
              <a:t>Специфіка роботи ННЦ виховної роботи і соціального розвитку</a:t>
            </a:r>
          </a:p>
        </p:txBody>
      </p:sp>
      <p:sp>
        <p:nvSpPr>
          <p:cNvPr id="15" name="Прямоугольник 14"/>
          <p:cNvSpPr/>
          <p:nvPr/>
        </p:nvSpPr>
        <p:spPr>
          <a:xfrm>
            <a:off x="1497615" y="1717623"/>
            <a:ext cx="6798662" cy="646331"/>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ru-RU" b="1" dirty="0" err="1">
                <a:solidFill>
                  <a:srgbClr val="000000"/>
                </a:solidFill>
                <a:latin typeface="Arial" charset="0"/>
              </a:rPr>
              <a:t>Забезпечення</a:t>
            </a:r>
            <a:r>
              <a:rPr lang="ru-RU" b="1" dirty="0">
                <a:solidFill>
                  <a:srgbClr val="000000"/>
                </a:solidFill>
                <a:latin typeface="Arial" charset="0"/>
              </a:rPr>
              <a:t> </a:t>
            </a:r>
            <a:r>
              <a:rPr lang="ru-RU" b="1" dirty="0" err="1">
                <a:solidFill>
                  <a:srgbClr val="000000"/>
                </a:solidFill>
                <a:latin typeface="Arial" charset="0"/>
              </a:rPr>
              <a:t>адаптації</a:t>
            </a:r>
            <a:r>
              <a:rPr lang="ru-RU" b="1" dirty="0">
                <a:solidFill>
                  <a:srgbClr val="000000"/>
                </a:solidFill>
                <a:latin typeface="Arial" charset="0"/>
              </a:rPr>
              <a:t> </a:t>
            </a:r>
            <a:r>
              <a:rPr lang="ru-RU" b="1" dirty="0" err="1">
                <a:solidFill>
                  <a:srgbClr val="000000"/>
                </a:solidFill>
                <a:latin typeface="Arial" charset="0"/>
              </a:rPr>
              <a:t>студентів</a:t>
            </a:r>
            <a:r>
              <a:rPr lang="ru-RU" b="1" dirty="0">
                <a:solidFill>
                  <a:srgbClr val="000000"/>
                </a:solidFill>
                <a:latin typeface="Arial" charset="0"/>
              </a:rPr>
              <a:t> </a:t>
            </a:r>
            <a:r>
              <a:rPr lang="ru-RU" b="1" dirty="0" err="1">
                <a:solidFill>
                  <a:srgbClr val="000000"/>
                </a:solidFill>
                <a:latin typeface="Arial" charset="0"/>
              </a:rPr>
              <a:t>першого</a:t>
            </a:r>
            <a:r>
              <a:rPr lang="ru-RU" b="1" dirty="0">
                <a:solidFill>
                  <a:srgbClr val="000000"/>
                </a:solidFill>
                <a:latin typeface="Arial" charset="0"/>
              </a:rPr>
              <a:t> курсу до </a:t>
            </a:r>
            <a:r>
              <a:rPr lang="ru-RU" b="1" dirty="0" err="1">
                <a:solidFill>
                  <a:srgbClr val="000000"/>
                </a:solidFill>
                <a:latin typeface="Arial" charset="0"/>
              </a:rPr>
              <a:t>освітнього</a:t>
            </a:r>
            <a:r>
              <a:rPr lang="ru-RU" b="1" dirty="0">
                <a:solidFill>
                  <a:srgbClr val="000000"/>
                </a:solidFill>
                <a:latin typeface="Arial" charset="0"/>
              </a:rPr>
              <a:t> </a:t>
            </a:r>
            <a:r>
              <a:rPr lang="ru-RU" b="1" dirty="0" err="1">
                <a:solidFill>
                  <a:srgbClr val="000000"/>
                </a:solidFill>
                <a:latin typeface="Arial" charset="0"/>
              </a:rPr>
              <a:t>процесу</a:t>
            </a:r>
            <a:r>
              <a:rPr lang="ru-RU" b="1" dirty="0">
                <a:solidFill>
                  <a:srgbClr val="000000"/>
                </a:solidFill>
                <a:latin typeface="Arial" charset="0"/>
              </a:rPr>
              <a:t> в </a:t>
            </a:r>
            <a:r>
              <a:rPr lang="ru-RU" b="1" dirty="0" err="1">
                <a:solidFill>
                  <a:srgbClr val="000000"/>
                </a:solidFill>
                <a:latin typeface="Arial" charset="0"/>
              </a:rPr>
              <a:t>університеті</a:t>
            </a:r>
            <a:endParaRPr lang="uk-UA" b="1" dirty="0">
              <a:solidFill>
                <a:srgbClr val="000000"/>
              </a:solidFill>
              <a:latin typeface="Arial" charset="0"/>
            </a:endParaRPr>
          </a:p>
        </p:txBody>
      </p:sp>
      <p:sp>
        <p:nvSpPr>
          <p:cNvPr id="16" name="Прямоугольник 15"/>
          <p:cNvSpPr/>
          <p:nvPr/>
        </p:nvSpPr>
        <p:spPr>
          <a:xfrm>
            <a:off x="1485900" y="2291500"/>
            <a:ext cx="6798662" cy="646331"/>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ru-RU" b="1" dirty="0" err="1">
                <a:solidFill>
                  <a:srgbClr val="000000"/>
                </a:solidFill>
                <a:latin typeface="Arial" charset="0"/>
              </a:rPr>
              <a:t>Координаційна</a:t>
            </a:r>
            <a:r>
              <a:rPr lang="ru-RU" b="1" dirty="0">
                <a:solidFill>
                  <a:srgbClr val="000000"/>
                </a:solidFill>
                <a:latin typeface="Arial" charset="0"/>
              </a:rPr>
              <a:t> робота </a:t>
            </a:r>
            <a:r>
              <a:rPr lang="ru-RU" b="1" dirty="0" err="1">
                <a:solidFill>
                  <a:srgbClr val="000000"/>
                </a:solidFill>
                <a:latin typeface="Arial" charset="0"/>
              </a:rPr>
              <a:t>зі</a:t>
            </a:r>
            <a:r>
              <a:rPr lang="ru-RU" b="1" dirty="0">
                <a:solidFill>
                  <a:srgbClr val="000000"/>
                </a:solidFill>
                <a:latin typeface="Arial" charset="0"/>
              </a:rPr>
              <a:t> </a:t>
            </a:r>
            <a:r>
              <a:rPr lang="ru-RU" b="1" dirty="0" err="1">
                <a:solidFill>
                  <a:srgbClr val="000000"/>
                </a:solidFill>
                <a:latin typeface="Arial" charset="0"/>
              </a:rPr>
              <a:t>студентськими</a:t>
            </a:r>
            <a:r>
              <a:rPr lang="ru-RU" b="1" dirty="0">
                <a:solidFill>
                  <a:srgbClr val="000000"/>
                </a:solidFill>
                <a:latin typeface="Arial" charset="0"/>
              </a:rPr>
              <a:t> </a:t>
            </a:r>
            <a:r>
              <a:rPr lang="ru-RU" b="1" dirty="0" err="1">
                <a:solidFill>
                  <a:srgbClr val="000000"/>
                </a:solidFill>
                <a:latin typeface="Arial" charset="0"/>
              </a:rPr>
              <a:t>організаціями</a:t>
            </a:r>
            <a:r>
              <a:rPr lang="ru-RU" b="1" dirty="0">
                <a:solidFill>
                  <a:srgbClr val="000000"/>
                </a:solidFill>
                <a:latin typeface="Arial" charset="0"/>
              </a:rPr>
              <a:t> </a:t>
            </a:r>
            <a:r>
              <a:rPr lang="ru-RU" b="1" dirty="0" err="1">
                <a:solidFill>
                  <a:srgbClr val="000000"/>
                </a:solidFill>
                <a:latin typeface="Arial" charset="0"/>
              </a:rPr>
              <a:t>факультетів</a:t>
            </a:r>
            <a:endParaRPr lang="uk-UA" b="1" dirty="0">
              <a:solidFill>
                <a:srgbClr val="000000"/>
              </a:solidFill>
              <a:latin typeface="Arial" charset="0"/>
            </a:endParaRPr>
          </a:p>
        </p:txBody>
      </p:sp>
      <p:sp>
        <p:nvSpPr>
          <p:cNvPr id="17" name="Прямоугольник 16"/>
          <p:cNvSpPr/>
          <p:nvPr/>
        </p:nvSpPr>
        <p:spPr>
          <a:xfrm>
            <a:off x="1497615" y="2868163"/>
            <a:ext cx="5634038" cy="646331"/>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ru-RU" b="1" dirty="0" err="1">
                <a:solidFill>
                  <a:srgbClr val="000000"/>
                </a:solidFill>
                <a:latin typeface="Arial" charset="0"/>
              </a:rPr>
              <a:t>Координаційна</a:t>
            </a:r>
            <a:r>
              <a:rPr lang="ru-RU" b="1" dirty="0">
                <a:solidFill>
                  <a:srgbClr val="000000"/>
                </a:solidFill>
                <a:latin typeface="Arial" charset="0"/>
              </a:rPr>
              <a:t> робота з кураторами </a:t>
            </a:r>
            <a:r>
              <a:rPr lang="ru-RU" b="1" dirty="0" err="1">
                <a:solidFill>
                  <a:srgbClr val="000000"/>
                </a:solidFill>
                <a:latin typeface="Arial" charset="0"/>
              </a:rPr>
              <a:t>академічних</a:t>
            </a:r>
            <a:r>
              <a:rPr lang="ru-RU" b="1" dirty="0">
                <a:solidFill>
                  <a:srgbClr val="000000"/>
                </a:solidFill>
                <a:latin typeface="Arial" charset="0"/>
              </a:rPr>
              <a:t> </a:t>
            </a:r>
            <a:r>
              <a:rPr lang="ru-RU" b="1" dirty="0" err="1">
                <a:solidFill>
                  <a:srgbClr val="000000"/>
                </a:solidFill>
                <a:latin typeface="Arial" charset="0"/>
              </a:rPr>
              <a:t>груп</a:t>
            </a:r>
            <a:endParaRPr lang="uk-UA" b="1" dirty="0">
              <a:solidFill>
                <a:srgbClr val="000000"/>
              </a:solidFill>
              <a:latin typeface="Arial" charset="0"/>
            </a:endParaRPr>
          </a:p>
        </p:txBody>
      </p:sp>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783" y="141374"/>
            <a:ext cx="1180460" cy="1382626"/>
          </a:xfrm>
          <a:prstGeom prst="rect">
            <a:avLst/>
          </a:prstGeom>
        </p:spPr>
      </p:pic>
      <p:sp>
        <p:nvSpPr>
          <p:cNvPr id="19" name="Прямоугольник 18"/>
          <p:cNvSpPr/>
          <p:nvPr/>
        </p:nvSpPr>
        <p:spPr>
          <a:xfrm>
            <a:off x="1497615" y="4849402"/>
            <a:ext cx="4832522" cy="369332"/>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Ø"/>
            </a:pPr>
            <a:r>
              <a:rPr lang="uk-UA" b="1" dirty="0" err="1">
                <a:solidFill>
                  <a:srgbClr val="000000"/>
                </a:solidFill>
                <a:latin typeface="Arial" charset="0"/>
              </a:rPr>
              <a:t>Привентивно</a:t>
            </a:r>
            <a:r>
              <a:rPr lang="uk-UA" b="1" dirty="0">
                <a:solidFill>
                  <a:srgbClr val="000000"/>
                </a:solidFill>
                <a:latin typeface="Arial" charset="0"/>
              </a:rPr>
              <a:t>-консультаційна робота</a:t>
            </a:r>
          </a:p>
        </p:txBody>
      </p:sp>
    </p:spTree>
    <p:extLst>
      <p:ext uri="{BB962C8B-B14F-4D97-AF65-F5344CB8AC3E}">
        <p14:creationId xmlns:p14="http://schemas.microsoft.com/office/powerpoint/2010/main" val="1126181537"/>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Презентация-укр-12">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1.xml><?xml version="1.0" encoding="utf-8"?>
<a:theme xmlns:a="http://schemas.openxmlformats.org/drawingml/2006/main" name="1_Апекс">
  <a:themeElements>
    <a:clrScheme name="Другая 2">
      <a:dk1>
        <a:sysClr val="windowText" lastClr="000000"/>
      </a:dk1>
      <a:lt1>
        <a:srgbClr val="000000"/>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5_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Апекс">
  <a:themeElements>
    <a:clrScheme name="Другая 2">
      <a:dk1>
        <a:sysClr val="windowText" lastClr="000000"/>
      </a:dk1>
      <a:lt1>
        <a:srgbClr val="000000"/>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4342</Words>
  <Application>Microsoft Office PowerPoint</Application>
  <PresentationFormat>Лист A4 (210x297 мм)</PresentationFormat>
  <Paragraphs>1227</Paragraphs>
  <Slides>60</Slides>
  <Notes>1</Notes>
  <HiddenSlides>1</HiddenSlides>
  <MMClips>0</MMClips>
  <ScaleCrop>false</ScaleCrop>
  <HeadingPairs>
    <vt:vector size="6" baseType="variant">
      <vt:variant>
        <vt:lpstr>Использованные шрифты</vt:lpstr>
      </vt:variant>
      <vt:variant>
        <vt:i4>16</vt:i4>
      </vt:variant>
      <vt:variant>
        <vt:lpstr>Тема</vt:lpstr>
      </vt:variant>
      <vt:variant>
        <vt:i4>12</vt:i4>
      </vt:variant>
      <vt:variant>
        <vt:lpstr>Заголовки слайдов</vt:lpstr>
      </vt:variant>
      <vt:variant>
        <vt:i4>60</vt:i4>
      </vt:variant>
    </vt:vector>
  </HeadingPairs>
  <TitlesOfParts>
    <vt:vector size="88" baseType="lpstr">
      <vt:lpstr>Arial</vt:lpstr>
      <vt:lpstr>Book Antiqua</vt:lpstr>
      <vt:lpstr>Calibri</vt:lpstr>
      <vt:lpstr>Calibri Light</vt:lpstr>
      <vt:lpstr>Georgia</vt:lpstr>
      <vt:lpstr>Lucida Sans</vt:lpstr>
      <vt:lpstr>Palatino Linotype</vt:lpstr>
      <vt:lpstr>RobotoRegular</vt:lpstr>
      <vt:lpstr>Symbol</vt:lpstr>
      <vt:lpstr>Tahoma</vt:lpstr>
      <vt:lpstr>Times New Roman</vt:lpstr>
      <vt:lpstr>Trebuchet MS</vt:lpstr>
      <vt:lpstr>Verdana</vt:lpstr>
      <vt:lpstr>Wingdings</vt:lpstr>
      <vt:lpstr>Wingdings 2</vt:lpstr>
      <vt:lpstr>Wingdings 3</vt:lpstr>
      <vt:lpstr>Оформление по умолчанию</vt:lpstr>
      <vt:lpstr>Тема Office</vt:lpstr>
      <vt:lpstr>1_Тема Office</vt:lpstr>
      <vt:lpstr>2_Тема Office</vt:lpstr>
      <vt:lpstr>2_Оформление по умолчанию</vt:lpstr>
      <vt:lpstr>3_Тема Office</vt:lpstr>
      <vt:lpstr>1_Оформление по умолчанию</vt:lpstr>
      <vt:lpstr>Воздушный поток</vt:lpstr>
      <vt:lpstr>Апекс</vt:lpstr>
      <vt:lpstr>Презентация-укр-12</vt:lpstr>
      <vt:lpstr>1_Апекс</vt:lpstr>
      <vt:lpstr>5_Тема Office</vt:lpstr>
      <vt:lpstr>НАЦІОНАЛЬНИЙ УНІВЕРСИТЕТ БІОРЕСУРСІВ І ПРИРОДОКОРИСТУВАННЯ УКРАЇНИ</vt:lpstr>
      <vt:lpstr>Альберт Ейнштейн</vt:lpstr>
      <vt:lpstr>Презентация PowerPoint</vt:lpstr>
      <vt:lpstr>План виховання</vt:lpstr>
      <vt:lpstr>Презентация PowerPoint</vt:lpstr>
      <vt:lpstr>Презентация PowerPoint</vt:lpstr>
      <vt:lpstr>ПРОГРАМА ВИХОВАННЯ СТУДЕНТА НУБІП України</vt:lpstr>
      <vt:lpstr>Презентация PowerPoint</vt:lpstr>
      <vt:lpstr>Специфіка роботи ННЦ виховної роботи і соціального розвитку</vt:lpstr>
      <vt:lpstr>Презентация PowerPoint</vt:lpstr>
      <vt:lpstr>Презентация PowerPoint</vt:lpstr>
      <vt:lpstr>Робота куратора концентрується у межах п’яти основних функцій</vt:lpstr>
      <vt:lpstr>Презентация PowerPoint</vt:lpstr>
      <vt:lpstr>Презентация PowerPoint</vt:lpstr>
      <vt:lpstr>ОКРІМ ФУНКЦІЙ КУРАТОРИ МАЮТЬ ПЕВНІ ОБОВ’ЯЗКИ.  Слід завжди пам’ятати, що сфера Ваших безпосередніх зобов’язань, шановні куратори, це:  знайомити студентів з організацією навчального процесу, правилами внутрішнього розпорядку університету, правилами проживання в гуртожитку, розпорядженнями декана факультету, наказами ректора університету;  сприяти адаптації студентів І курсу до нової системи навчання, паралельно ознайомлювати їх із правами та обов’язками відповідно до законодавства України про освіту, знайомити з історією, традиціями та сучасною організаційною структурою університету; </vt:lpstr>
      <vt:lpstr>формувати в групі згуртований студентський колектив, створювати в ньому атмосферу доброзичливості, взаємодопомоги, відповідальності;  допомагати у формуванні активу групи, котрий надалі буде самостійно координувати діяльність академічної групи;  - сприяти у створенні сприятливої психологічної атмосфери у групі; підтримувати справедливі, чесні та професійні стосунки зі студентами; виключно ретельно готуватись до виховних годин та проводити їх в інтерактивному стилі; надавати допомогу активу академічної групи в організаційній роботі, сприяти залученню студентів до науково-дослідної роботи, діяльності гуртків, мистецьких та спортивних об’єднань та розвитку різних форм студентського самоврядування;</vt:lpstr>
      <vt:lpstr>постійно організовувати і провадити моніторинг якості навчання та дисципліни студентів;  підтримувати зв’язки з викладачами, які проводять заняття в групі; систематично звітувати про підсумки якості навчання і дисципліну студентів на засіданнях Вченої ради факультету/університету;  негайно інформувати керівництво факультету та працівників деканату / завідувачів кафедр про факти порушення студентами навчальних обов’язків; брати безпосередню участь у службових розслідуваннях за фактами порушення дисципліни в академічній групі;</vt:lpstr>
      <vt:lpstr>інформувати у разі необхідності батьків та керівників підприємств, установ, організацій, які сплачують за навчання, про якість навчання та дисципліну (поведінку) студента та інші обов’язки;   бути обізнаним про будь-які проблеми студентів, пов’язані з їхнім здоров’ям і безпекою, питаннями матеріального стану та вирішувати їх з завідувачем відділення або деканом.</vt:lpstr>
      <vt:lpstr>Презентация PowerPoint</vt:lpstr>
      <vt:lpstr>Презентация PowerPoint</vt:lpstr>
      <vt:lpstr>Презентация PowerPoint</vt:lpstr>
      <vt:lpstr> ПРОГРАМА АДАПТАЦІЇ СТУДЕНТІВ 1 КУРСУ  ДО НАВЧАННЯ</vt:lpstr>
      <vt:lpstr>Соціально-педагогічна робота в умовах гуртожитку</vt:lpstr>
      <vt:lpstr>Де б ти не був завжди пам'ятай – ти навчаєшся у НУБІП . Завдання кожного студента: постійне самовдосконалення у співпраці з іншими. Ніколи не зупиняйтеся в цьому прагненні – хто не піднімається, той падає. Колективізм і дружня взаємодопомога – ‚один за всіх — всі за одного‛. Гуманне відношення і взаємодопомога між мешканцями. Людина людині – друг, товариш і брат. Не буває непотрібних зауважень, вони завжди привід для роздумів. Правильна реакція на критику – ознака сильної особистості Не можна збудувати словом, коли теж саме будується ділом. Дотримуйся правил етикету та чемності, будь непримиримим до несправедливості, нечесності, кар’єризму, нехлюйства. Радь іншим не те, що їм приємно, а те, що для них корисніше. Краще пробачити, ніж помститися. Любов виникає з любові; коли хочеш, щоб тебе полюбили – полюби першим. Чесність і правдивість, чуйність і моральна чистота, простота і скромність у житті. Дотримуйся законів порядку: кожна річ має своє місце; чисто не там де прибирають, а де на смітять. Дбай про своє здоров'я, живи у злагоді із законами природи та суспільства. Гуртожитське братство – на все життя.</vt:lpstr>
      <vt:lpstr>Сподіваюсь, що традиційними стануть‚ «Свято новосела» для студентів груп нового набору, на якому  гостинно приймають у студентську сім’ю першокурсників, які в свою чергу «захищають» свої таланти, а студрада «видає» рекомендації новоселам. Ненав’язливі поради, цікаві заходи в гуртожитку були й залишаються сьогодні святом душі та радості. Традиційні вечори відпочинку «Осінній вернісаж», «Новорічний бал», «Козацькому роду нема переводу», «Тетянин день», «День освідчення в коханні», «Масляна», «Ярмарок» тощо. Систематичні зустрічі з працівниками правоохоронних органів, соціальними працівниками, лікарями.  У гуртожитку проводяться бесіди, зустрічі, диспути, конкурси, вечори, тематичні свята, змагання з настільного тенісу, шахів, шашок. Щорічно студрада гуртожитку спільно з адміністрацією оголошує і проводить конкурс на кращий поверх і кращі секції гуртожитку. Це стимулює, адже секції-переможці нагороджуються цінними подарунками. Підсумкові свята поверхів так і називаємо – ‚День поверху‛ (2-го, 3-го, 4-го, 5- го). А в кінці навчального року на традиційному святі «Гуртожиток – наш дім, а ми його господарі» підбиваємо підсумки, вручаємо нагороди. Бажаними в гуртожитку є виїзні засідання тематичних клубів ‚Червона калина‛, Подруга‛, ‚Спілкування‛. На гостини запрошує мешканців гуртожитку ‚Світлиця‛, поетична вітальня. Підвищити рівень духовної культури, познайомитися з чарівним світом музики мешканці можуть завдяки музичній вітальні «Крок до зірок». Тут студенти набувають навичок вокального співу, роблять перші спроби у створенні авторської пісні, вчаться писати фонограми, бути ведучими свят, конкурсів, брейн-рингів. Є вкрай необхідним започаткування у гуртожитку під керівництвом вихователів роботи клубу «Господарочка», де студенти вдосконалювали  свої вміння в приготуванні їжі, та проводились би конкурси на краще приготування студентської вечері.</vt:lpstr>
      <vt:lpstr>Життя в гуртожитку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РОБОТА КУРАТОРА В ГУРТОЖИТКУ</vt:lpstr>
      <vt:lpstr>Презентация PowerPoint</vt:lpstr>
      <vt:lpstr>Презентация PowerPoint</vt:lpstr>
      <vt:lpstr>Презентация PowerPoint</vt:lpstr>
      <vt:lpstr>Спортивні гуртки НУБІП України</vt:lpstr>
      <vt:lpstr>ОХОПЛЕННЯ СТУДЕНТІВ КОЛЕКТИВАМИ ХУДОЖНЬОЇ САМОДІЯЛЬНОСТІ, 2018 Р.</vt:lpstr>
      <vt:lpstr>Презентация PowerPoint</vt:lpstr>
      <vt:lpstr>Творчі колективи Університету</vt:lpstr>
      <vt:lpstr>Презентация PowerPoint</vt:lpstr>
      <vt:lpstr>КРАЩА СПОРТИВНА ГРУПА</vt:lpstr>
      <vt:lpstr>ХХVIIІ міжнародний конкурс «ГОЛОСІЇВСЬКА ВЕСНА 2018»</vt:lpstr>
      <vt:lpstr>Презентация PowerPoint</vt:lpstr>
      <vt:lpstr>Презентация PowerPoint</vt:lpstr>
      <vt:lpstr>120-та річниця Alma Mater</vt:lpstr>
      <vt:lpstr>ХIV літня  Універсіади України-2018 </vt:lpstr>
      <vt:lpstr>Презентация PowerPoint</vt:lpstr>
      <vt:lpstr>Презентация PowerPoint</vt:lpstr>
      <vt:lpstr>Кубок ХVІ університетського чемпіонату КВН</vt:lpstr>
      <vt:lpstr>Презентация PowerPoint</vt:lpstr>
      <vt:lpstr>Військово-патріотичне виховання</vt:lpstr>
      <vt:lpstr>Заходи з організації виховної роботи і соціального розвитку на вересень 2018 року</vt:lpstr>
      <vt:lpstr>Заходи з організації виховної роботи і соціального розвитку на жовтень 2018 року</vt:lpstr>
      <vt:lpstr>Заходи з організації виховної роботи і соціального розвитку на листопад 2018 року</vt:lpstr>
      <vt:lpstr>План роботи ННЦ виховної роботи і соціального розвитку на грудень  2018 року</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НАЦІОНАЛЬНИЙ УНІВЕРСИТЕТ БІОРЕСУРСІВ І ПРИРОДОКОРИСТУВАННЯ УКРАЇНИ</dc:title>
  <dc:creator>user</dc:creator>
  <cp:lastModifiedBy>Пользователь Windows</cp:lastModifiedBy>
  <cp:revision>41</cp:revision>
  <cp:lastPrinted>2018-09-07T04:56:28Z</cp:lastPrinted>
  <dcterms:created xsi:type="dcterms:W3CDTF">2018-09-06T15:54:44Z</dcterms:created>
  <dcterms:modified xsi:type="dcterms:W3CDTF">2018-09-07T08:41:44Z</dcterms:modified>
</cp:coreProperties>
</file>