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464" r:id="rId3"/>
    <p:sldId id="465" r:id="rId4"/>
    <p:sldId id="299" r:id="rId5"/>
    <p:sldId id="301" r:id="rId6"/>
    <p:sldId id="468" r:id="rId7"/>
    <p:sldId id="518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71" r:id="rId17"/>
    <p:sldId id="472" r:id="rId18"/>
    <p:sldId id="473" r:id="rId19"/>
    <p:sldId id="474" r:id="rId20"/>
    <p:sldId id="519" r:id="rId21"/>
    <p:sldId id="483" r:id="rId22"/>
    <p:sldId id="486" r:id="rId23"/>
    <p:sldId id="487" r:id="rId24"/>
    <p:sldId id="489" r:id="rId25"/>
    <p:sldId id="488" r:id="rId26"/>
    <p:sldId id="491" r:id="rId27"/>
    <p:sldId id="505" r:id="rId28"/>
    <p:sldId id="506" r:id="rId29"/>
    <p:sldId id="507" r:id="rId30"/>
    <p:sldId id="508" r:id="rId31"/>
    <p:sldId id="494" r:id="rId32"/>
    <p:sldId id="499" r:id="rId33"/>
    <p:sldId id="509" r:id="rId34"/>
    <p:sldId id="510" r:id="rId35"/>
    <p:sldId id="511" r:id="rId36"/>
    <p:sldId id="512" r:id="rId37"/>
    <p:sldId id="514" r:id="rId38"/>
    <p:sldId id="495" r:id="rId39"/>
    <p:sldId id="306" r:id="rId40"/>
    <p:sldId id="319" r:id="rId41"/>
    <p:sldId id="515" r:id="rId42"/>
    <p:sldId id="517" r:id="rId43"/>
    <p:sldId id="516" r:id="rId44"/>
    <p:sldId id="336" r:id="rId45"/>
    <p:sldId id="326" r:id="rId46"/>
    <p:sldId id="329" r:id="rId47"/>
    <p:sldId id="330" r:id="rId48"/>
    <p:sldId id="331" r:id="rId49"/>
    <p:sldId id="340" r:id="rId50"/>
    <p:sldId id="345" r:id="rId51"/>
    <p:sldId id="469" r:id="rId52"/>
    <p:sldId id="348" r:id="rId53"/>
    <p:sldId id="34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E9D656-A0FB-4420-972A-5B18715E784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CAE3D81-139B-4303-A20E-B7E6CFCA0996}">
      <dgm:prSet/>
      <dgm:spPr/>
      <dgm:t>
        <a:bodyPr/>
        <a:lstStyle/>
        <a:p>
          <a:pPr rtl="0"/>
          <a:r>
            <a:rPr lang="uk-UA" dirty="0" smtClean="0"/>
            <a:t>навички комунікації</a:t>
          </a:r>
          <a:endParaRPr lang="uk-UA" dirty="0"/>
        </a:p>
      </dgm:t>
    </dgm:pt>
    <dgm:pt modelId="{56485B17-536D-4575-B5EA-F29E2267300E}" type="parTrans" cxnId="{EE7D362F-6E8D-4D74-A784-9D9F0298D114}">
      <dgm:prSet/>
      <dgm:spPr/>
      <dgm:t>
        <a:bodyPr/>
        <a:lstStyle/>
        <a:p>
          <a:endParaRPr lang="uk-UA"/>
        </a:p>
      </dgm:t>
    </dgm:pt>
    <dgm:pt modelId="{3A524200-354E-46B4-930F-4E3A6C3CDB6C}" type="sibTrans" cxnId="{EE7D362F-6E8D-4D74-A784-9D9F0298D114}">
      <dgm:prSet/>
      <dgm:spPr/>
      <dgm:t>
        <a:bodyPr/>
        <a:lstStyle/>
        <a:p>
          <a:endParaRPr lang="uk-UA"/>
        </a:p>
      </dgm:t>
    </dgm:pt>
    <dgm:pt modelId="{F7AE7E3B-0B9E-453A-9928-BC98DCF319ED}">
      <dgm:prSet/>
      <dgm:spPr/>
      <dgm:t>
        <a:bodyPr/>
        <a:lstStyle/>
        <a:p>
          <a:pPr rtl="0"/>
          <a:r>
            <a:rPr lang="uk-UA" dirty="0" smtClean="0"/>
            <a:t>лідерство</a:t>
          </a:r>
          <a:endParaRPr lang="uk-UA" dirty="0"/>
        </a:p>
      </dgm:t>
    </dgm:pt>
    <dgm:pt modelId="{708E6CDB-9836-4499-8B26-A95A72C9E7D6}" type="parTrans" cxnId="{6B137A40-1114-4056-B430-42A74B3A190E}">
      <dgm:prSet/>
      <dgm:spPr/>
      <dgm:t>
        <a:bodyPr/>
        <a:lstStyle/>
        <a:p>
          <a:endParaRPr lang="uk-UA"/>
        </a:p>
      </dgm:t>
    </dgm:pt>
    <dgm:pt modelId="{E746729C-F843-4077-A8B3-1C1AB481E8AA}" type="sibTrans" cxnId="{6B137A40-1114-4056-B430-42A74B3A190E}">
      <dgm:prSet/>
      <dgm:spPr/>
      <dgm:t>
        <a:bodyPr/>
        <a:lstStyle/>
        <a:p>
          <a:endParaRPr lang="uk-UA"/>
        </a:p>
      </dgm:t>
    </dgm:pt>
    <dgm:pt modelId="{0CE8959C-26EA-4D96-88F1-87ADD00DC101}">
      <dgm:prSet/>
      <dgm:spPr/>
      <dgm:t>
        <a:bodyPr/>
        <a:lstStyle/>
        <a:p>
          <a:pPr rtl="0"/>
          <a:r>
            <a:rPr lang="uk-UA" dirty="0" smtClean="0"/>
            <a:t>здатність брати на себе відповідальність і працювати в критичних умовах</a:t>
          </a:r>
          <a:endParaRPr lang="uk-UA" dirty="0"/>
        </a:p>
      </dgm:t>
    </dgm:pt>
    <dgm:pt modelId="{1DECB69A-AFEC-493C-8B3B-F15CF6F8FA0A}" type="parTrans" cxnId="{045FD99C-4497-4D11-989A-C38C40200094}">
      <dgm:prSet/>
      <dgm:spPr/>
      <dgm:t>
        <a:bodyPr/>
        <a:lstStyle/>
        <a:p>
          <a:endParaRPr lang="uk-UA"/>
        </a:p>
      </dgm:t>
    </dgm:pt>
    <dgm:pt modelId="{26B057FC-2FFA-45FA-9F19-CDF4B44339B4}" type="sibTrans" cxnId="{045FD99C-4497-4D11-989A-C38C40200094}">
      <dgm:prSet/>
      <dgm:spPr/>
      <dgm:t>
        <a:bodyPr/>
        <a:lstStyle/>
        <a:p>
          <a:endParaRPr lang="uk-UA"/>
        </a:p>
      </dgm:t>
    </dgm:pt>
    <dgm:pt modelId="{00B2C552-28A5-4121-BF6E-0CA06C6B711F}">
      <dgm:prSet/>
      <dgm:spPr/>
      <dgm:t>
        <a:bodyPr/>
        <a:lstStyle/>
        <a:p>
          <a:pPr rtl="0"/>
          <a:r>
            <a:rPr lang="uk-UA" dirty="0" smtClean="0"/>
            <a:t>вміння полагоджувати конфлікти</a:t>
          </a:r>
          <a:endParaRPr lang="uk-UA" dirty="0"/>
        </a:p>
      </dgm:t>
    </dgm:pt>
    <dgm:pt modelId="{D955406B-C61A-416D-B8CB-F6A0BD4EA30E}" type="parTrans" cxnId="{936F0E2A-39DE-4DE8-B018-55EB6207B2E4}">
      <dgm:prSet/>
      <dgm:spPr/>
      <dgm:t>
        <a:bodyPr/>
        <a:lstStyle/>
        <a:p>
          <a:endParaRPr lang="uk-UA"/>
        </a:p>
      </dgm:t>
    </dgm:pt>
    <dgm:pt modelId="{1F0E3EB0-6337-4057-A99B-7D318D5F71AE}" type="sibTrans" cxnId="{936F0E2A-39DE-4DE8-B018-55EB6207B2E4}">
      <dgm:prSet/>
      <dgm:spPr/>
      <dgm:t>
        <a:bodyPr/>
        <a:lstStyle/>
        <a:p>
          <a:endParaRPr lang="uk-UA"/>
        </a:p>
      </dgm:t>
    </dgm:pt>
    <dgm:pt modelId="{8C86B866-9B24-441B-B066-DA5C90F4CC66}">
      <dgm:prSet/>
      <dgm:spPr/>
      <dgm:t>
        <a:bodyPr/>
        <a:lstStyle/>
        <a:p>
          <a:pPr rtl="0"/>
          <a:r>
            <a:rPr lang="uk-UA" dirty="0" smtClean="0"/>
            <a:t>працювати в команді</a:t>
          </a:r>
          <a:endParaRPr lang="uk-UA" dirty="0"/>
        </a:p>
      </dgm:t>
    </dgm:pt>
    <dgm:pt modelId="{C69A9E41-F50A-4FAF-8BD7-83CC533A03F9}" type="parTrans" cxnId="{91D5C04D-122D-45A0-9D88-6DCAE51F6A7C}">
      <dgm:prSet/>
      <dgm:spPr/>
      <dgm:t>
        <a:bodyPr/>
        <a:lstStyle/>
        <a:p>
          <a:endParaRPr lang="uk-UA"/>
        </a:p>
      </dgm:t>
    </dgm:pt>
    <dgm:pt modelId="{DA11445B-79F3-40C8-9BCF-8113D4B9570F}" type="sibTrans" cxnId="{91D5C04D-122D-45A0-9D88-6DCAE51F6A7C}">
      <dgm:prSet/>
      <dgm:spPr/>
      <dgm:t>
        <a:bodyPr/>
        <a:lstStyle/>
        <a:p>
          <a:endParaRPr lang="uk-UA"/>
        </a:p>
      </dgm:t>
    </dgm:pt>
    <dgm:pt modelId="{943B336A-CFC4-4324-A794-F301088C61F6}">
      <dgm:prSet/>
      <dgm:spPr/>
      <dgm:t>
        <a:bodyPr/>
        <a:lstStyle/>
        <a:p>
          <a:pPr rtl="0"/>
          <a:r>
            <a:rPr lang="uk-UA" dirty="0" smtClean="0"/>
            <a:t>управляти своїм часом</a:t>
          </a:r>
          <a:endParaRPr lang="uk-UA" dirty="0"/>
        </a:p>
      </dgm:t>
    </dgm:pt>
    <dgm:pt modelId="{8C5CDAD8-5DE9-4908-A940-FB754EE3C46D}" type="parTrans" cxnId="{48EAA93D-D41F-4654-AA1B-2345D4E6FFAF}">
      <dgm:prSet/>
      <dgm:spPr/>
      <dgm:t>
        <a:bodyPr/>
        <a:lstStyle/>
        <a:p>
          <a:endParaRPr lang="uk-UA"/>
        </a:p>
      </dgm:t>
    </dgm:pt>
    <dgm:pt modelId="{5C3613DF-F378-494B-80A2-E91FD3577D79}" type="sibTrans" cxnId="{48EAA93D-D41F-4654-AA1B-2345D4E6FFAF}">
      <dgm:prSet/>
      <dgm:spPr/>
      <dgm:t>
        <a:bodyPr/>
        <a:lstStyle/>
        <a:p>
          <a:endParaRPr lang="uk-UA"/>
        </a:p>
      </dgm:t>
    </dgm:pt>
    <dgm:pt modelId="{CE5281B3-BEB4-4C63-BE03-9232BE11E918}">
      <dgm:prSet/>
      <dgm:spPr/>
      <dgm:t>
        <a:bodyPr/>
        <a:lstStyle/>
        <a:p>
          <a:pPr rtl="0"/>
          <a:r>
            <a:rPr lang="uk-UA" dirty="0" smtClean="0"/>
            <a:t>розуміння важливості </a:t>
          </a:r>
          <a:r>
            <a:rPr lang="uk-UA" dirty="0" err="1" smtClean="0"/>
            <a:t>дедлайнів</a:t>
          </a:r>
          <a:endParaRPr lang="uk-UA" dirty="0"/>
        </a:p>
      </dgm:t>
    </dgm:pt>
    <dgm:pt modelId="{FFA08C4E-66D5-4681-BC13-9984E3A32C6A}" type="parTrans" cxnId="{30CDC216-89DD-4B96-9D15-E86F8C053156}">
      <dgm:prSet/>
      <dgm:spPr/>
      <dgm:t>
        <a:bodyPr/>
        <a:lstStyle/>
        <a:p>
          <a:endParaRPr lang="uk-UA"/>
        </a:p>
      </dgm:t>
    </dgm:pt>
    <dgm:pt modelId="{0CA78D15-F852-4FE0-8C1F-BC4843E2E282}" type="sibTrans" cxnId="{30CDC216-89DD-4B96-9D15-E86F8C053156}">
      <dgm:prSet/>
      <dgm:spPr/>
      <dgm:t>
        <a:bodyPr/>
        <a:lstStyle/>
        <a:p>
          <a:endParaRPr lang="uk-UA"/>
        </a:p>
      </dgm:t>
    </dgm:pt>
    <dgm:pt modelId="{227173DC-D37D-423B-AA5E-E2E739A290DC}">
      <dgm:prSet/>
      <dgm:spPr/>
      <dgm:t>
        <a:bodyPr/>
        <a:lstStyle/>
        <a:p>
          <a:pPr rtl="0"/>
          <a:r>
            <a:rPr lang="uk-UA" dirty="0" smtClean="0"/>
            <a:t>здатність логічно і системно мислити</a:t>
          </a:r>
          <a:endParaRPr lang="uk-UA" dirty="0"/>
        </a:p>
      </dgm:t>
    </dgm:pt>
    <dgm:pt modelId="{6F8B4140-E59D-4650-BA1D-26A8A1A26AE3}" type="parTrans" cxnId="{F5344CAD-F6F4-45D6-8FD3-BB6C088CEDD2}">
      <dgm:prSet/>
      <dgm:spPr/>
      <dgm:t>
        <a:bodyPr/>
        <a:lstStyle/>
        <a:p>
          <a:endParaRPr lang="uk-UA"/>
        </a:p>
      </dgm:t>
    </dgm:pt>
    <dgm:pt modelId="{57D1650C-92C9-4D66-A666-4A99E686AA08}" type="sibTrans" cxnId="{F5344CAD-F6F4-45D6-8FD3-BB6C088CEDD2}">
      <dgm:prSet/>
      <dgm:spPr/>
      <dgm:t>
        <a:bodyPr/>
        <a:lstStyle/>
        <a:p>
          <a:endParaRPr lang="uk-UA"/>
        </a:p>
      </dgm:t>
    </dgm:pt>
    <dgm:pt modelId="{C9081814-3FFE-4873-AD3A-34F7C0FF3951}">
      <dgm:prSet/>
      <dgm:spPr/>
      <dgm:t>
        <a:bodyPr/>
        <a:lstStyle/>
        <a:p>
          <a:pPr rtl="0"/>
          <a:r>
            <a:rPr lang="uk-UA" dirty="0" smtClean="0"/>
            <a:t>креативність та інше.</a:t>
          </a:r>
          <a:endParaRPr lang="uk-UA" dirty="0"/>
        </a:p>
      </dgm:t>
    </dgm:pt>
    <dgm:pt modelId="{BA376F66-A160-4C21-83FA-3938652C2A3F}" type="parTrans" cxnId="{BAF5AB4D-FB0E-4A37-B06B-773C6E8FE2B7}">
      <dgm:prSet/>
      <dgm:spPr/>
      <dgm:t>
        <a:bodyPr/>
        <a:lstStyle/>
        <a:p>
          <a:endParaRPr lang="uk-UA"/>
        </a:p>
      </dgm:t>
    </dgm:pt>
    <dgm:pt modelId="{8C2E7E25-C847-4D09-98FF-B92C69CAC87E}" type="sibTrans" cxnId="{BAF5AB4D-FB0E-4A37-B06B-773C6E8FE2B7}">
      <dgm:prSet/>
      <dgm:spPr/>
      <dgm:t>
        <a:bodyPr/>
        <a:lstStyle/>
        <a:p>
          <a:endParaRPr lang="uk-UA"/>
        </a:p>
      </dgm:t>
    </dgm:pt>
    <dgm:pt modelId="{B96781B0-B5BE-4069-837D-7019FB0C9FDA}" type="pres">
      <dgm:prSet presAssocID="{4BE9D656-A0FB-4420-972A-5B18715E78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9609101-135F-41BA-8A3E-D5A161F584AD}" type="pres">
      <dgm:prSet presAssocID="{1CAE3D81-139B-4303-A20E-B7E6CFCA0996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F076B7-0FA2-4B1E-BA95-FCA20CDCC6AC}" type="pres">
      <dgm:prSet presAssocID="{3A524200-354E-46B4-930F-4E3A6C3CDB6C}" presName="spacer" presStyleCnt="0"/>
      <dgm:spPr/>
    </dgm:pt>
    <dgm:pt modelId="{0628A2EA-104D-48DC-9664-E9B38F954062}" type="pres">
      <dgm:prSet presAssocID="{F7AE7E3B-0B9E-453A-9928-BC98DCF319ED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3B1EAC-C08A-4DE8-9B30-65CEFA70BCAF}" type="pres">
      <dgm:prSet presAssocID="{E746729C-F843-4077-A8B3-1C1AB481E8AA}" presName="spacer" presStyleCnt="0"/>
      <dgm:spPr/>
    </dgm:pt>
    <dgm:pt modelId="{FF18F6ED-4F8B-4AB0-BB02-AD6C1E20F41F}" type="pres">
      <dgm:prSet presAssocID="{0CE8959C-26EA-4D96-88F1-87ADD00DC101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DA1D9F-69B9-424A-8B20-A86A30D96EFC}" type="pres">
      <dgm:prSet presAssocID="{26B057FC-2FFA-45FA-9F19-CDF4B44339B4}" presName="spacer" presStyleCnt="0"/>
      <dgm:spPr/>
    </dgm:pt>
    <dgm:pt modelId="{A5B8A87B-D70C-4F4C-BD55-C82F4E7D65CE}" type="pres">
      <dgm:prSet presAssocID="{00B2C552-28A5-4121-BF6E-0CA06C6B711F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AED588-FEBD-4BAD-B333-527AE098ADDC}" type="pres">
      <dgm:prSet presAssocID="{1F0E3EB0-6337-4057-A99B-7D318D5F71AE}" presName="spacer" presStyleCnt="0"/>
      <dgm:spPr/>
    </dgm:pt>
    <dgm:pt modelId="{6B1AEF79-80C3-4848-A49D-F1DAEE74B008}" type="pres">
      <dgm:prSet presAssocID="{8C86B866-9B24-441B-B066-DA5C90F4CC66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881E76-B5AA-48CF-BFE8-FCA0EC1A7BBA}" type="pres">
      <dgm:prSet presAssocID="{DA11445B-79F3-40C8-9BCF-8113D4B9570F}" presName="spacer" presStyleCnt="0"/>
      <dgm:spPr/>
    </dgm:pt>
    <dgm:pt modelId="{165C29CC-9D76-4F80-831C-0BDB9E0111A7}" type="pres">
      <dgm:prSet presAssocID="{943B336A-CFC4-4324-A794-F301088C61F6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44A5D4-A428-46A7-BCA6-570CC75F3762}" type="pres">
      <dgm:prSet presAssocID="{5C3613DF-F378-494B-80A2-E91FD3577D79}" presName="spacer" presStyleCnt="0"/>
      <dgm:spPr/>
    </dgm:pt>
    <dgm:pt modelId="{824D99FD-4DDC-4F4B-BD6C-044F346A00C4}" type="pres">
      <dgm:prSet presAssocID="{CE5281B3-BEB4-4C63-BE03-9232BE11E918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8CA4D0-4AFB-4629-A922-A2C510FE2828}" type="pres">
      <dgm:prSet presAssocID="{0CA78D15-F852-4FE0-8C1F-BC4843E2E282}" presName="spacer" presStyleCnt="0"/>
      <dgm:spPr/>
    </dgm:pt>
    <dgm:pt modelId="{5F6DF946-BA25-4445-B95D-1F041C4F8927}" type="pres">
      <dgm:prSet presAssocID="{227173DC-D37D-423B-AA5E-E2E739A290DC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68953BE-9D31-4030-95F0-E352DD487B74}" type="pres">
      <dgm:prSet presAssocID="{57D1650C-92C9-4D66-A666-4A99E686AA08}" presName="spacer" presStyleCnt="0"/>
      <dgm:spPr/>
    </dgm:pt>
    <dgm:pt modelId="{4AAE4487-631A-4232-9BF1-6A236F4F3689}" type="pres">
      <dgm:prSet presAssocID="{C9081814-3FFE-4873-AD3A-34F7C0FF3951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36F0E2A-39DE-4DE8-B018-55EB6207B2E4}" srcId="{4BE9D656-A0FB-4420-972A-5B18715E784F}" destId="{00B2C552-28A5-4121-BF6E-0CA06C6B711F}" srcOrd="3" destOrd="0" parTransId="{D955406B-C61A-416D-B8CB-F6A0BD4EA30E}" sibTransId="{1F0E3EB0-6337-4057-A99B-7D318D5F71AE}"/>
    <dgm:cxn modelId="{EE7D362F-6E8D-4D74-A784-9D9F0298D114}" srcId="{4BE9D656-A0FB-4420-972A-5B18715E784F}" destId="{1CAE3D81-139B-4303-A20E-B7E6CFCA0996}" srcOrd="0" destOrd="0" parTransId="{56485B17-536D-4575-B5EA-F29E2267300E}" sibTransId="{3A524200-354E-46B4-930F-4E3A6C3CDB6C}"/>
    <dgm:cxn modelId="{378C0FB1-E453-40C4-9ED2-B30EF228A96E}" type="presOf" srcId="{1CAE3D81-139B-4303-A20E-B7E6CFCA0996}" destId="{B9609101-135F-41BA-8A3E-D5A161F584AD}" srcOrd="0" destOrd="0" presId="urn:microsoft.com/office/officeart/2005/8/layout/vList2"/>
    <dgm:cxn modelId="{605600AE-F6E3-4ED9-9904-631E293ADAF4}" type="presOf" srcId="{F7AE7E3B-0B9E-453A-9928-BC98DCF319ED}" destId="{0628A2EA-104D-48DC-9664-E9B38F954062}" srcOrd="0" destOrd="0" presId="urn:microsoft.com/office/officeart/2005/8/layout/vList2"/>
    <dgm:cxn modelId="{045FD99C-4497-4D11-989A-C38C40200094}" srcId="{4BE9D656-A0FB-4420-972A-5B18715E784F}" destId="{0CE8959C-26EA-4D96-88F1-87ADD00DC101}" srcOrd="2" destOrd="0" parTransId="{1DECB69A-AFEC-493C-8B3B-F15CF6F8FA0A}" sibTransId="{26B057FC-2FFA-45FA-9F19-CDF4B44339B4}"/>
    <dgm:cxn modelId="{601C99D0-42E9-435D-A289-3E21ED11DBF8}" type="presOf" srcId="{CE5281B3-BEB4-4C63-BE03-9232BE11E918}" destId="{824D99FD-4DDC-4F4B-BD6C-044F346A00C4}" srcOrd="0" destOrd="0" presId="urn:microsoft.com/office/officeart/2005/8/layout/vList2"/>
    <dgm:cxn modelId="{51306F67-F60F-47A7-8526-857B0A70DEFC}" type="presOf" srcId="{4BE9D656-A0FB-4420-972A-5B18715E784F}" destId="{B96781B0-B5BE-4069-837D-7019FB0C9FDA}" srcOrd="0" destOrd="0" presId="urn:microsoft.com/office/officeart/2005/8/layout/vList2"/>
    <dgm:cxn modelId="{2DF12DF5-D523-4324-B9BC-1F6320941F25}" type="presOf" srcId="{C9081814-3FFE-4873-AD3A-34F7C0FF3951}" destId="{4AAE4487-631A-4232-9BF1-6A236F4F3689}" srcOrd="0" destOrd="0" presId="urn:microsoft.com/office/officeart/2005/8/layout/vList2"/>
    <dgm:cxn modelId="{BAF5AB4D-FB0E-4A37-B06B-773C6E8FE2B7}" srcId="{4BE9D656-A0FB-4420-972A-5B18715E784F}" destId="{C9081814-3FFE-4873-AD3A-34F7C0FF3951}" srcOrd="8" destOrd="0" parTransId="{BA376F66-A160-4C21-83FA-3938652C2A3F}" sibTransId="{8C2E7E25-C847-4D09-98FF-B92C69CAC87E}"/>
    <dgm:cxn modelId="{59500A6F-D9D0-446D-8269-334C6FAD10F6}" type="presOf" srcId="{943B336A-CFC4-4324-A794-F301088C61F6}" destId="{165C29CC-9D76-4F80-831C-0BDB9E0111A7}" srcOrd="0" destOrd="0" presId="urn:microsoft.com/office/officeart/2005/8/layout/vList2"/>
    <dgm:cxn modelId="{2553892C-5005-405E-AA1B-DC6C488A590E}" type="presOf" srcId="{8C86B866-9B24-441B-B066-DA5C90F4CC66}" destId="{6B1AEF79-80C3-4848-A49D-F1DAEE74B008}" srcOrd="0" destOrd="0" presId="urn:microsoft.com/office/officeart/2005/8/layout/vList2"/>
    <dgm:cxn modelId="{FB0FF8A5-1DFE-4AEF-B109-8D82D219E256}" type="presOf" srcId="{227173DC-D37D-423B-AA5E-E2E739A290DC}" destId="{5F6DF946-BA25-4445-B95D-1F041C4F8927}" srcOrd="0" destOrd="0" presId="urn:microsoft.com/office/officeart/2005/8/layout/vList2"/>
    <dgm:cxn modelId="{30CDC216-89DD-4B96-9D15-E86F8C053156}" srcId="{4BE9D656-A0FB-4420-972A-5B18715E784F}" destId="{CE5281B3-BEB4-4C63-BE03-9232BE11E918}" srcOrd="6" destOrd="0" parTransId="{FFA08C4E-66D5-4681-BC13-9984E3A32C6A}" sibTransId="{0CA78D15-F852-4FE0-8C1F-BC4843E2E282}"/>
    <dgm:cxn modelId="{1510F9E9-78EE-445E-8CA4-EB93164C82D1}" type="presOf" srcId="{00B2C552-28A5-4121-BF6E-0CA06C6B711F}" destId="{A5B8A87B-D70C-4F4C-BD55-C82F4E7D65CE}" srcOrd="0" destOrd="0" presId="urn:microsoft.com/office/officeart/2005/8/layout/vList2"/>
    <dgm:cxn modelId="{48EAA93D-D41F-4654-AA1B-2345D4E6FFAF}" srcId="{4BE9D656-A0FB-4420-972A-5B18715E784F}" destId="{943B336A-CFC4-4324-A794-F301088C61F6}" srcOrd="5" destOrd="0" parTransId="{8C5CDAD8-5DE9-4908-A940-FB754EE3C46D}" sibTransId="{5C3613DF-F378-494B-80A2-E91FD3577D79}"/>
    <dgm:cxn modelId="{6B137A40-1114-4056-B430-42A74B3A190E}" srcId="{4BE9D656-A0FB-4420-972A-5B18715E784F}" destId="{F7AE7E3B-0B9E-453A-9928-BC98DCF319ED}" srcOrd="1" destOrd="0" parTransId="{708E6CDB-9836-4499-8B26-A95A72C9E7D6}" sibTransId="{E746729C-F843-4077-A8B3-1C1AB481E8AA}"/>
    <dgm:cxn modelId="{B496B25B-ECCB-4DDC-B86D-E6D2E3316961}" type="presOf" srcId="{0CE8959C-26EA-4D96-88F1-87ADD00DC101}" destId="{FF18F6ED-4F8B-4AB0-BB02-AD6C1E20F41F}" srcOrd="0" destOrd="0" presId="urn:microsoft.com/office/officeart/2005/8/layout/vList2"/>
    <dgm:cxn modelId="{F5344CAD-F6F4-45D6-8FD3-BB6C088CEDD2}" srcId="{4BE9D656-A0FB-4420-972A-5B18715E784F}" destId="{227173DC-D37D-423B-AA5E-E2E739A290DC}" srcOrd="7" destOrd="0" parTransId="{6F8B4140-E59D-4650-BA1D-26A8A1A26AE3}" sibTransId="{57D1650C-92C9-4D66-A666-4A99E686AA08}"/>
    <dgm:cxn modelId="{91D5C04D-122D-45A0-9D88-6DCAE51F6A7C}" srcId="{4BE9D656-A0FB-4420-972A-5B18715E784F}" destId="{8C86B866-9B24-441B-B066-DA5C90F4CC66}" srcOrd="4" destOrd="0" parTransId="{C69A9E41-F50A-4FAF-8BD7-83CC533A03F9}" sibTransId="{DA11445B-79F3-40C8-9BCF-8113D4B9570F}"/>
    <dgm:cxn modelId="{BF8C63FA-9E4A-4242-87E8-119346E4D003}" type="presParOf" srcId="{B96781B0-B5BE-4069-837D-7019FB0C9FDA}" destId="{B9609101-135F-41BA-8A3E-D5A161F584AD}" srcOrd="0" destOrd="0" presId="urn:microsoft.com/office/officeart/2005/8/layout/vList2"/>
    <dgm:cxn modelId="{14091DD2-E0C6-430D-A29B-36AAC5B62814}" type="presParOf" srcId="{B96781B0-B5BE-4069-837D-7019FB0C9FDA}" destId="{C3F076B7-0FA2-4B1E-BA95-FCA20CDCC6AC}" srcOrd="1" destOrd="0" presId="urn:microsoft.com/office/officeart/2005/8/layout/vList2"/>
    <dgm:cxn modelId="{808ADD48-C5FE-4B24-9C0F-3B75312D662C}" type="presParOf" srcId="{B96781B0-B5BE-4069-837D-7019FB0C9FDA}" destId="{0628A2EA-104D-48DC-9664-E9B38F954062}" srcOrd="2" destOrd="0" presId="urn:microsoft.com/office/officeart/2005/8/layout/vList2"/>
    <dgm:cxn modelId="{EADB9457-A9E0-4EE0-92E7-6C6BE2683A77}" type="presParOf" srcId="{B96781B0-B5BE-4069-837D-7019FB0C9FDA}" destId="{743B1EAC-C08A-4DE8-9B30-65CEFA70BCAF}" srcOrd="3" destOrd="0" presId="urn:microsoft.com/office/officeart/2005/8/layout/vList2"/>
    <dgm:cxn modelId="{A7379F9F-4C10-4F10-802E-56132E7091B3}" type="presParOf" srcId="{B96781B0-B5BE-4069-837D-7019FB0C9FDA}" destId="{FF18F6ED-4F8B-4AB0-BB02-AD6C1E20F41F}" srcOrd="4" destOrd="0" presId="urn:microsoft.com/office/officeart/2005/8/layout/vList2"/>
    <dgm:cxn modelId="{3E5B4A70-32DA-4860-8611-44085C53556B}" type="presParOf" srcId="{B96781B0-B5BE-4069-837D-7019FB0C9FDA}" destId="{F8DA1D9F-69B9-424A-8B20-A86A30D96EFC}" srcOrd="5" destOrd="0" presId="urn:microsoft.com/office/officeart/2005/8/layout/vList2"/>
    <dgm:cxn modelId="{F3665F06-F7EC-4CEA-8DD6-79DB3D11F34D}" type="presParOf" srcId="{B96781B0-B5BE-4069-837D-7019FB0C9FDA}" destId="{A5B8A87B-D70C-4F4C-BD55-C82F4E7D65CE}" srcOrd="6" destOrd="0" presId="urn:microsoft.com/office/officeart/2005/8/layout/vList2"/>
    <dgm:cxn modelId="{3D3B2775-A574-4EA0-AE8B-EDF9F42A9971}" type="presParOf" srcId="{B96781B0-B5BE-4069-837D-7019FB0C9FDA}" destId="{7DAED588-FEBD-4BAD-B333-527AE098ADDC}" srcOrd="7" destOrd="0" presId="urn:microsoft.com/office/officeart/2005/8/layout/vList2"/>
    <dgm:cxn modelId="{A43EB3E2-AD76-42C1-8A28-D085C6E66C46}" type="presParOf" srcId="{B96781B0-B5BE-4069-837D-7019FB0C9FDA}" destId="{6B1AEF79-80C3-4848-A49D-F1DAEE74B008}" srcOrd="8" destOrd="0" presId="urn:microsoft.com/office/officeart/2005/8/layout/vList2"/>
    <dgm:cxn modelId="{970D447A-B3E2-4F60-97BA-F119F1B8DCD0}" type="presParOf" srcId="{B96781B0-B5BE-4069-837D-7019FB0C9FDA}" destId="{C2881E76-B5AA-48CF-BFE8-FCA0EC1A7BBA}" srcOrd="9" destOrd="0" presId="urn:microsoft.com/office/officeart/2005/8/layout/vList2"/>
    <dgm:cxn modelId="{E252E904-1D20-4836-99B0-063F12C85D95}" type="presParOf" srcId="{B96781B0-B5BE-4069-837D-7019FB0C9FDA}" destId="{165C29CC-9D76-4F80-831C-0BDB9E0111A7}" srcOrd="10" destOrd="0" presId="urn:microsoft.com/office/officeart/2005/8/layout/vList2"/>
    <dgm:cxn modelId="{AB6408A9-8A90-4AB6-9CD3-891BE6BE6C16}" type="presParOf" srcId="{B96781B0-B5BE-4069-837D-7019FB0C9FDA}" destId="{8E44A5D4-A428-46A7-BCA6-570CC75F3762}" srcOrd="11" destOrd="0" presId="urn:microsoft.com/office/officeart/2005/8/layout/vList2"/>
    <dgm:cxn modelId="{04AE4401-C7A4-43EF-97D6-759B2FD6605D}" type="presParOf" srcId="{B96781B0-B5BE-4069-837D-7019FB0C9FDA}" destId="{824D99FD-4DDC-4F4B-BD6C-044F346A00C4}" srcOrd="12" destOrd="0" presId="urn:microsoft.com/office/officeart/2005/8/layout/vList2"/>
    <dgm:cxn modelId="{DDBAC7A7-EBBD-490D-9701-926A955A0230}" type="presParOf" srcId="{B96781B0-B5BE-4069-837D-7019FB0C9FDA}" destId="{E98CA4D0-4AFB-4629-A922-A2C510FE2828}" srcOrd="13" destOrd="0" presId="urn:microsoft.com/office/officeart/2005/8/layout/vList2"/>
    <dgm:cxn modelId="{3E1D4D8C-6392-4FDF-AB4E-A3117093535F}" type="presParOf" srcId="{B96781B0-B5BE-4069-837D-7019FB0C9FDA}" destId="{5F6DF946-BA25-4445-B95D-1F041C4F8927}" srcOrd="14" destOrd="0" presId="urn:microsoft.com/office/officeart/2005/8/layout/vList2"/>
    <dgm:cxn modelId="{5E06D418-10CA-42AF-A9D9-6B7BD3910C3A}" type="presParOf" srcId="{B96781B0-B5BE-4069-837D-7019FB0C9FDA}" destId="{468953BE-9D31-4030-95F0-E352DD487B74}" srcOrd="15" destOrd="0" presId="urn:microsoft.com/office/officeart/2005/8/layout/vList2"/>
    <dgm:cxn modelId="{4FA8FDB1-321E-49C1-8CA5-E2E9C00D5963}" type="presParOf" srcId="{B96781B0-B5BE-4069-837D-7019FB0C9FDA}" destId="{4AAE4487-631A-4232-9BF1-6A236F4F3689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FFEC82-EC34-4327-A40D-618BA473B877}" type="doc">
      <dgm:prSet loTypeId="urn:microsoft.com/office/officeart/2005/8/layout/hList7#2" loCatId="list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FDD5ED14-4442-4C33-B4DE-342EFDF371FE}">
      <dgm:prSet phldrT="[Текст]"/>
      <dgm:spPr/>
      <dgm:t>
        <a:bodyPr/>
        <a:lstStyle/>
        <a:p>
          <a:r>
            <a:rPr lang="uk-UA" b="1" i="1" dirty="0" smtClean="0"/>
            <a:t>Психологія,</a:t>
          </a:r>
        </a:p>
        <a:p>
          <a:r>
            <a:rPr lang="uk-UA" b="1" i="1" dirty="0" smtClean="0"/>
            <a:t>Педагогіка</a:t>
          </a:r>
          <a:endParaRPr lang="uk-UA" dirty="0"/>
        </a:p>
      </dgm:t>
    </dgm:pt>
    <dgm:pt modelId="{28AABA91-801F-46A4-8B02-99D3D6BB798D}" type="parTrans" cxnId="{A74E94A0-DCE8-49EC-8EEB-B3FC447D04A9}">
      <dgm:prSet/>
      <dgm:spPr/>
      <dgm:t>
        <a:bodyPr/>
        <a:lstStyle/>
        <a:p>
          <a:endParaRPr lang="uk-UA"/>
        </a:p>
      </dgm:t>
    </dgm:pt>
    <dgm:pt modelId="{5186F04F-9521-426A-84F0-4B7C55B3ECD5}" type="sibTrans" cxnId="{A74E94A0-DCE8-49EC-8EEB-B3FC447D04A9}">
      <dgm:prSet/>
      <dgm:spPr/>
      <dgm:t>
        <a:bodyPr/>
        <a:lstStyle/>
        <a:p>
          <a:endParaRPr lang="uk-UA"/>
        </a:p>
      </dgm:t>
    </dgm:pt>
    <dgm:pt modelId="{F03FFDFB-8A16-4138-BD62-2A791ADEAD7F}">
      <dgm:prSet phldrT="[Текст]"/>
      <dgm:spPr/>
      <dgm:t>
        <a:bodyPr/>
        <a:lstStyle/>
        <a:p>
          <a:r>
            <a:rPr lang="uk-UA" b="1" i="1" dirty="0" smtClean="0">
              <a:solidFill>
                <a:srgbClr val="002060"/>
              </a:solidFill>
            </a:rPr>
            <a:t>Історія Політологія</a:t>
          </a:r>
          <a:endParaRPr lang="uk-UA" dirty="0">
            <a:solidFill>
              <a:srgbClr val="002060"/>
            </a:solidFill>
          </a:endParaRPr>
        </a:p>
      </dgm:t>
    </dgm:pt>
    <dgm:pt modelId="{C9373CBC-EB21-460B-B66C-19B88E15923B}" type="parTrans" cxnId="{DAA42C4A-DA1A-440D-8D8C-872CD882C073}">
      <dgm:prSet/>
      <dgm:spPr/>
      <dgm:t>
        <a:bodyPr/>
        <a:lstStyle/>
        <a:p>
          <a:endParaRPr lang="uk-UA"/>
        </a:p>
      </dgm:t>
    </dgm:pt>
    <dgm:pt modelId="{0302410D-9D78-4D2E-AB64-92F33E7F24A0}" type="sibTrans" cxnId="{DAA42C4A-DA1A-440D-8D8C-872CD882C073}">
      <dgm:prSet/>
      <dgm:spPr/>
      <dgm:t>
        <a:bodyPr/>
        <a:lstStyle/>
        <a:p>
          <a:endParaRPr lang="uk-UA"/>
        </a:p>
      </dgm:t>
    </dgm:pt>
    <dgm:pt modelId="{F97F42CF-1BC2-4B16-B030-D6FCFFFA0897}">
      <dgm:prSet phldrT="[Текст]"/>
      <dgm:spPr/>
      <dgm:t>
        <a:bodyPr/>
        <a:lstStyle/>
        <a:p>
          <a:r>
            <a:rPr lang="uk-UA" b="1" i="1" dirty="0" smtClean="0"/>
            <a:t>Філософія</a:t>
          </a:r>
        </a:p>
        <a:p>
          <a:r>
            <a:rPr lang="uk-UA" b="1" i="1" dirty="0" smtClean="0"/>
            <a:t>Соціологія</a:t>
          </a:r>
        </a:p>
        <a:p>
          <a:r>
            <a:rPr lang="uk-UA" b="1" i="1" dirty="0" smtClean="0"/>
            <a:t>Етика</a:t>
          </a:r>
          <a:endParaRPr lang="uk-UA" i="1" dirty="0"/>
        </a:p>
      </dgm:t>
    </dgm:pt>
    <dgm:pt modelId="{171392BF-94CE-4A22-98E7-77A2773665D4}" type="parTrans" cxnId="{D287401C-3DE3-435A-9123-5F7183ABAA89}">
      <dgm:prSet/>
      <dgm:spPr/>
      <dgm:t>
        <a:bodyPr/>
        <a:lstStyle/>
        <a:p>
          <a:endParaRPr lang="uk-UA"/>
        </a:p>
      </dgm:t>
    </dgm:pt>
    <dgm:pt modelId="{AA352677-891E-47FA-9866-09331D296C62}" type="sibTrans" cxnId="{D287401C-3DE3-435A-9123-5F7183ABAA89}">
      <dgm:prSet/>
      <dgm:spPr/>
      <dgm:t>
        <a:bodyPr/>
        <a:lstStyle/>
        <a:p>
          <a:endParaRPr lang="uk-UA"/>
        </a:p>
      </dgm:t>
    </dgm:pt>
    <dgm:pt modelId="{4E1A1CED-261C-48E8-93AE-10E9C8C84305}">
      <dgm:prSet/>
      <dgm:spPr/>
      <dgm:t>
        <a:bodyPr/>
        <a:lstStyle/>
        <a:p>
          <a:r>
            <a:rPr lang="ru-RU" dirty="0" err="1" smtClean="0"/>
            <a:t>Мова</a:t>
          </a:r>
          <a:endParaRPr lang="ru-RU" dirty="0" smtClean="0"/>
        </a:p>
        <a:p>
          <a:r>
            <a:rPr lang="uk-UA" dirty="0" smtClean="0"/>
            <a:t>Логіка</a:t>
          </a:r>
          <a:endParaRPr lang="ru-RU" dirty="0"/>
        </a:p>
      </dgm:t>
    </dgm:pt>
    <dgm:pt modelId="{120E107D-F756-431F-BD3B-6AE2214208CF}" type="parTrans" cxnId="{B8638344-3750-4F27-967D-C21A3B9FA914}">
      <dgm:prSet/>
      <dgm:spPr/>
      <dgm:t>
        <a:bodyPr/>
        <a:lstStyle/>
        <a:p>
          <a:endParaRPr lang="ru-RU"/>
        </a:p>
      </dgm:t>
    </dgm:pt>
    <dgm:pt modelId="{42E39CE3-AC1C-4031-A98A-BF66DAA6B9F7}" type="sibTrans" cxnId="{B8638344-3750-4F27-967D-C21A3B9FA914}">
      <dgm:prSet/>
      <dgm:spPr/>
      <dgm:t>
        <a:bodyPr/>
        <a:lstStyle/>
        <a:p>
          <a:endParaRPr lang="ru-RU"/>
        </a:p>
      </dgm:t>
    </dgm:pt>
    <dgm:pt modelId="{66869D9C-5EF5-438B-9D4C-AC5023893B4A}" type="pres">
      <dgm:prSet presAssocID="{0CFFEC82-EC34-4327-A40D-618BA473B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5A367B-6726-4F98-96A4-FCA0B88E8FB1}" type="pres">
      <dgm:prSet presAssocID="{0CFFEC82-EC34-4327-A40D-618BA473B877}" presName="fgShape" presStyleLbl="fgShp" presStyleIdx="0" presStyleCnt="1"/>
      <dgm:spPr/>
    </dgm:pt>
    <dgm:pt modelId="{2F0D1C98-E9DB-4C07-B029-DD8E0199269B}" type="pres">
      <dgm:prSet presAssocID="{0CFFEC82-EC34-4327-A40D-618BA473B877}" presName="linComp" presStyleCnt="0"/>
      <dgm:spPr/>
    </dgm:pt>
    <dgm:pt modelId="{2F0CE319-97AB-4628-BF0B-1F835D2232D5}" type="pres">
      <dgm:prSet presAssocID="{FDD5ED14-4442-4C33-B4DE-342EFDF371FE}" presName="compNode" presStyleCnt="0"/>
      <dgm:spPr/>
    </dgm:pt>
    <dgm:pt modelId="{6227AE1A-4A32-4EB4-B422-D93F4BDDE4AD}" type="pres">
      <dgm:prSet presAssocID="{FDD5ED14-4442-4C33-B4DE-342EFDF371FE}" presName="bkgdShape" presStyleLbl="node1" presStyleIdx="0" presStyleCnt="4" custScaleX="52388" custScaleY="90837" custLinFactNeighborX="61313" custLinFactNeighborY="-1470"/>
      <dgm:spPr/>
      <dgm:t>
        <a:bodyPr/>
        <a:lstStyle/>
        <a:p>
          <a:endParaRPr lang="uk-UA"/>
        </a:p>
      </dgm:t>
    </dgm:pt>
    <dgm:pt modelId="{A61D3499-E173-4DFB-8442-007A288885D0}" type="pres">
      <dgm:prSet presAssocID="{FDD5ED14-4442-4C33-B4DE-342EFDF371F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8C37EE7-10E4-49F7-9520-9EECEAD26BFC}" type="pres">
      <dgm:prSet presAssocID="{FDD5ED14-4442-4C33-B4DE-342EFDF371FE}" presName="invisiNode" presStyleLbl="node1" presStyleIdx="0" presStyleCnt="4"/>
      <dgm:spPr/>
    </dgm:pt>
    <dgm:pt modelId="{9F171DC4-98F7-490F-9C5E-DA39A62E302A}" type="pres">
      <dgm:prSet presAssocID="{FDD5ED14-4442-4C33-B4DE-342EFDF371FE}" presName="imagNode" presStyleLbl="fgImgPlace1" presStyleIdx="0" presStyleCnt="4" custScaleX="90207" custScaleY="77322" custLinFactX="31550" custLinFactNeighborX="100000" custLinFactNeighborY="-101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344F7D5-47D0-4393-A677-88870ED11D61}" type="pres">
      <dgm:prSet presAssocID="{5186F04F-9521-426A-84F0-4B7C55B3ECD5}" presName="sibTrans" presStyleLbl="sibTrans2D1" presStyleIdx="0" presStyleCnt="0"/>
      <dgm:spPr/>
      <dgm:t>
        <a:bodyPr/>
        <a:lstStyle/>
        <a:p>
          <a:endParaRPr lang="uk-UA"/>
        </a:p>
      </dgm:t>
    </dgm:pt>
    <dgm:pt modelId="{AC4A6976-FEC1-4A20-A177-9840BEEC2232}" type="pres">
      <dgm:prSet presAssocID="{F03FFDFB-8A16-4138-BD62-2A791ADEAD7F}" presName="compNode" presStyleCnt="0"/>
      <dgm:spPr/>
    </dgm:pt>
    <dgm:pt modelId="{BBFA18D7-0D5C-471B-BB38-0044A2176A4E}" type="pres">
      <dgm:prSet presAssocID="{F03FFDFB-8A16-4138-BD62-2A791ADEAD7F}" presName="bkgdShape" presStyleLbl="node1" presStyleIdx="1" presStyleCnt="4" custScaleX="47041" custScaleY="90837" custLinFactNeighborX="69291" custLinFactNeighborY="-1470"/>
      <dgm:spPr/>
      <dgm:t>
        <a:bodyPr/>
        <a:lstStyle/>
        <a:p>
          <a:endParaRPr lang="uk-UA"/>
        </a:p>
      </dgm:t>
    </dgm:pt>
    <dgm:pt modelId="{0E81BB7A-6890-40C3-A13B-9EEF10B6AA15}" type="pres">
      <dgm:prSet presAssocID="{F03FFDFB-8A16-4138-BD62-2A791ADEAD7F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D183C91-8A3F-45AE-A7C3-589E12DDE084}" type="pres">
      <dgm:prSet presAssocID="{F03FFDFB-8A16-4138-BD62-2A791ADEAD7F}" presName="invisiNode" presStyleLbl="node1" presStyleIdx="1" presStyleCnt="4"/>
      <dgm:spPr/>
    </dgm:pt>
    <dgm:pt modelId="{59ECEA0C-7B0B-442A-BC8A-56CF71AFC59F}" type="pres">
      <dgm:prSet presAssocID="{F03FFDFB-8A16-4138-BD62-2A791ADEAD7F}" presName="imagNode" presStyleLbl="fgImgPlace1" presStyleIdx="1" presStyleCnt="4" custScaleX="73777" custScaleY="77321" custLinFactX="43217" custLinFactNeighborX="100000" custLinFactNeighborY="-101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C9A77CF-50B5-43A2-8F26-611DB59F4F14}" type="pres">
      <dgm:prSet presAssocID="{0302410D-9D78-4D2E-AB64-92F33E7F24A0}" presName="sibTrans" presStyleLbl="sibTrans2D1" presStyleIdx="0" presStyleCnt="0"/>
      <dgm:spPr/>
      <dgm:t>
        <a:bodyPr/>
        <a:lstStyle/>
        <a:p>
          <a:endParaRPr lang="uk-UA"/>
        </a:p>
      </dgm:t>
    </dgm:pt>
    <dgm:pt modelId="{3D48A267-1E51-43C2-A114-999CC972C889}" type="pres">
      <dgm:prSet presAssocID="{F97F42CF-1BC2-4B16-B030-D6FCFFFA0897}" presName="compNode" presStyleCnt="0"/>
      <dgm:spPr/>
    </dgm:pt>
    <dgm:pt modelId="{390A55A8-8E6F-4D2C-AFE7-9E3780CADCE4}" type="pres">
      <dgm:prSet presAssocID="{F97F42CF-1BC2-4B16-B030-D6FCFFFA0897}" presName="bkgdShape" presStyleLbl="node1" presStyleIdx="2" presStyleCnt="4" custScaleX="54305" custScaleY="90837" custLinFactNeighborX="77923" custLinFactNeighborY="-1470"/>
      <dgm:spPr/>
      <dgm:t>
        <a:bodyPr/>
        <a:lstStyle/>
        <a:p>
          <a:endParaRPr lang="uk-UA"/>
        </a:p>
      </dgm:t>
    </dgm:pt>
    <dgm:pt modelId="{B01DD8B4-5A8B-4C29-A685-3ADC74E50278}" type="pres">
      <dgm:prSet presAssocID="{F97F42CF-1BC2-4B16-B030-D6FCFFFA089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E0DB3F-7AFB-4828-BA1A-D6CBD819666C}" type="pres">
      <dgm:prSet presAssocID="{F97F42CF-1BC2-4B16-B030-D6FCFFFA0897}" presName="invisiNode" presStyleLbl="node1" presStyleIdx="2" presStyleCnt="4"/>
      <dgm:spPr/>
    </dgm:pt>
    <dgm:pt modelId="{701A5C76-349D-4708-A149-655E11837B52}" type="pres">
      <dgm:prSet presAssocID="{F97F42CF-1BC2-4B16-B030-D6FCFFFA0897}" presName="imagNode" presStyleLbl="fgImgPlace1" presStyleIdx="2" presStyleCnt="4" custScaleX="102535" custScaleY="107286" custLinFactX="63184" custLinFactNeighborX="100000" custLinFactNeighborY="-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045BE7D-3FC0-4F08-85A2-782E3DD41D47}" type="pres">
      <dgm:prSet presAssocID="{AA352677-891E-47FA-9866-09331D296C6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708EC61-41A2-461F-A4D1-8C1CA2ED5597}" type="pres">
      <dgm:prSet presAssocID="{4E1A1CED-261C-48E8-93AE-10E9C8C84305}" presName="compNode" presStyleCnt="0"/>
      <dgm:spPr/>
    </dgm:pt>
    <dgm:pt modelId="{25109CC0-86C4-4B8D-B667-A6A9DEAA7726}" type="pres">
      <dgm:prSet presAssocID="{4E1A1CED-261C-48E8-93AE-10E9C8C84305}" presName="bkgdShape" presStyleLbl="node1" presStyleIdx="3" presStyleCnt="4" custScaleX="63156" custScaleY="92402" custLinFactX="-78803" custLinFactNeighborX="-100000" custLinFactNeighborY="-296"/>
      <dgm:spPr/>
      <dgm:t>
        <a:bodyPr/>
        <a:lstStyle/>
        <a:p>
          <a:endParaRPr lang="ru-RU"/>
        </a:p>
      </dgm:t>
    </dgm:pt>
    <dgm:pt modelId="{B5723330-C72C-48C1-87F7-FB808E75CC46}" type="pres">
      <dgm:prSet presAssocID="{4E1A1CED-261C-48E8-93AE-10E9C8C8430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9C52C-6819-4072-A70F-0AE0D6F60489}" type="pres">
      <dgm:prSet presAssocID="{4E1A1CED-261C-48E8-93AE-10E9C8C84305}" presName="invisiNode" presStyleLbl="node1" presStyleIdx="3" presStyleCnt="4"/>
      <dgm:spPr/>
    </dgm:pt>
    <dgm:pt modelId="{B8E9A711-E8DE-4064-81C3-519ABFD41193}" type="pres">
      <dgm:prSet presAssocID="{4E1A1CED-261C-48E8-93AE-10E9C8C84305}" presName="imagNode" presStyleLbl="fgImgPlace1" presStyleIdx="3" presStyleCnt="4" custScaleX="114656" custLinFactX="-176188" custLinFactNeighborX="-200000" custLinFactNeighborY="-255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74E94A0-DCE8-49EC-8EEB-B3FC447D04A9}" srcId="{0CFFEC82-EC34-4327-A40D-618BA473B877}" destId="{FDD5ED14-4442-4C33-B4DE-342EFDF371FE}" srcOrd="0" destOrd="0" parTransId="{28AABA91-801F-46A4-8B02-99D3D6BB798D}" sibTransId="{5186F04F-9521-426A-84F0-4B7C55B3ECD5}"/>
    <dgm:cxn modelId="{C8988C4A-2DA6-4CE0-A2E8-DD3ED0C67706}" type="presOf" srcId="{0302410D-9D78-4D2E-AB64-92F33E7F24A0}" destId="{3C9A77CF-50B5-43A2-8F26-611DB59F4F14}" srcOrd="0" destOrd="0" presId="urn:microsoft.com/office/officeart/2005/8/layout/hList7#2"/>
    <dgm:cxn modelId="{D287401C-3DE3-435A-9123-5F7183ABAA89}" srcId="{0CFFEC82-EC34-4327-A40D-618BA473B877}" destId="{F97F42CF-1BC2-4B16-B030-D6FCFFFA0897}" srcOrd="2" destOrd="0" parTransId="{171392BF-94CE-4A22-98E7-77A2773665D4}" sibTransId="{AA352677-891E-47FA-9866-09331D296C62}"/>
    <dgm:cxn modelId="{0BD6E121-FD44-46E6-A857-266A78836500}" type="presOf" srcId="{F03FFDFB-8A16-4138-BD62-2A791ADEAD7F}" destId="{BBFA18D7-0D5C-471B-BB38-0044A2176A4E}" srcOrd="0" destOrd="0" presId="urn:microsoft.com/office/officeart/2005/8/layout/hList7#2"/>
    <dgm:cxn modelId="{2DB5506E-5D03-4C4E-BF4D-33330016C4B1}" type="presOf" srcId="{4E1A1CED-261C-48E8-93AE-10E9C8C84305}" destId="{B5723330-C72C-48C1-87F7-FB808E75CC46}" srcOrd="1" destOrd="0" presId="urn:microsoft.com/office/officeart/2005/8/layout/hList7#2"/>
    <dgm:cxn modelId="{DAA42C4A-DA1A-440D-8D8C-872CD882C073}" srcId="{0CFFEC82-EC34-4327-A40D-618BA473B877}" destId="{F03FFDFB-8A16-4138-BD62-2A791ADEAD7F}" srcOrd="1" destOrd="0" parTransId="{C9373CBC-EB21-460B-B66C-19B88E15923B}" sibTransId="{0302410D-9D78-4D2E-AB64-92F33E7F24A0}"/>
    <dgm:cxn modelId="{B8638344-3750-4F27-967D-C21A3B9FA914}" srcId="{0CFFEC82-EC34-4327-A40D-618BA473B877}" destId="{4E1A1CED-261C-48E8-93AE-10E9C8C84305}" srcOrd="3" destOrd="0" parTransId="{120E107D-F756-431F-BD3B-6AE2214208CF}" sibTransId="{42E39CE3-AC1C-4031-A98A-BF66DAA6B9F7}"/>
    <dgm:cxn modelId="{78AA11A2-6C94-4A79-8687-6818631CC4B1}" type="presOf" srcId="{F03FFDFB-8A16-4138-BD62-2A791ADEAD7F}" destId="{0E81BB7A-6890-40C3-A13B-9EEF10B6AA15}" srcOrd="1" destOrd="0" presId="urn:microsoft.com/office/officeart/2005/8/layout/hList7#2"/>
    <dgm:cxn modelId="{2A555EF9-131D-4D77-9517-0A61E4003817}" type="presOf" srcId="{4E1A1CED-261C-48E8-93AE-10E9C8C84305}" destId="{25109CC0-86C4-4B8D-B667-A6A9DEAA7726}" srcOrd="0" destOrd="0" presId="urn:microsoft.com/office/officeart/2005/8/layout/hList7#2"/>
    <dgm:cxn modelId="{FC1B9F38-375F-4676-B73C-5144AEB81B19}" type="presOf" srcId="{F97F42CF-1BC2-4B16-B030-D6FCFFFA0897}" destId="{B01DD8B4-5A8B-4C29-A685-3ADC74E50278}" srcOrd="1" destOrd="0" presId="urn:microsoft.com/office/officeart/2005/8/layout/hList7#2"/>
    <dgm:cxn modelId="{DB704E43-CB45-4DBA-BA95-E386727C76B6}" type="presOf" srcId="{FDD5ED14-4442-4C33-B4DE-342EFDF371FE}" destId="{6227AE1A-4A32-4EB4-B422-D93F4BDDE4AD}" srcOrd="0" destOrd="0" presId="urn:microsoft.com/office/officeart/2005/8/layout/hList7#2"/>
    <dgm:cxn modelId="{0A4CB1F3-4BF4-4226-8ABC-195F2BBE3087}" type="presOf" srcId="{FDD5ED14-4442-4C33-B4DE-342EFDF371FE}" destId="{A61D3499-E173-4DFB-8442-007A288885D0}" srcOrd="1" destOrd="0" presId="urn:microsoft.com/office/officeart/2005/8/layout/hList7#2"/>
    <dgm:cxn modelId="{C7513A53-74FE-4F35-B6DA-9AE341CED401}" type="presOf" srcId="{F97F42CF-1BC2-4B16-B030-D6FCFFFA0897}" destId="{390A55A8-8E6F-4D2C-AFE7-9E3780CADCE4}" srcOrd="0" destOrd="0" presId="urn:microsoft.com/office/officeart/2005/8/layout/hList7#2"/>
    <dgm:cxn modelId="{BBD475B9-BFEF-4594-A4A1-55CCD6275211}" type="presOf" srcId="{5186F04F-9521-426A-84F0-4B7C55B3ECD5}" destId="{B344F7D5-47D0-4393-A677-88870ED11D61}" srcOrd="0" destOrd="0" presId="urn:microsoft.com/office/officeart/2005/8/layout/hList7#2"/>
    <dgm:cxn modelId="{664C9B2A-8F68-43C4-A580-D5E79217CC27}" type="presOf" srcId="{0CFFEC82-EC34-4327-A40D-618BA473B877}" destId="{66869D9C-5EF5-438B-9D4C-AC5023893B4A}" srcOrd="0" destOrd="0" presId="urn:microsoft.com/office/officeart/2005/8/layout/hList7#2"/>
    <dgm:cxn modelId="{A2C80C80-E55C-424B-9AB8-C23D10CA2993}" type="presOf" srcId="{AA352677-891E-47FA-9866-09331D296C62}" destId="{C045BE7D-3FC0-4F08-85A2-782E3DD41D47}" srcOrd="0" destOrd="0" presId="urn:microsoft.com/office/officeart/2005/8/layout/hList7#2"/>
    <dgm:cxn modelId="{F42FA1B7-0D46-4BE3-AB8C-2412FC0545D9}" type="presParOf" srcId="{66869D9C-5EF5-438B-9D4C-AC5023893B4A}" destId="{A85A367B-6726-4F98-96A4-FCA0B88E8FB1}" srcOrd="0" destOrd="0" presId="urn:microsoft.com/office/officeart/2005/8/layout/hList7#2"/>
    <dgm:cxn modelId="{D5ADDFC0-6EDA-4F05-ACF5-79AC1BB20D7A}" type="presParOf" srcId="{66869D9C-5EF5-438B-9D4C-AC5023893B4A}" destId="{2F0D1C98-E9DB-4C07-B029-DD8E0199269B}" srcOrd="1" destOrd="0" presId="urn:microsoft.com/office/officeart/2005/8/layout/hList7#2"/>
    <dgm:cxn modelId="{148CF1E0-0C0D-416D-A688-85F284B95E0F}" type="presParOf" srcId="{2F0D1C98-E9DB-4C07-B029-DD8E0199269B}" destId="{2F0CE319-97AB-4628-BF0B-1F835D2232D5}" srcOrd="0" destOrd="0" presId="urn:microsoft.com/office/officeart/2005/8/layout/hList7#2"/>
    <dgm:cxn modelId="{1EDDE8DE-CB1E-4FAC-A2EF-B06D7C829BB7}" type="presParOf" srcId="{2F0CE319-97AB-4628-BF0B-1F835D2232D5}" destId="{6227AE1A-4A32-4EB4-B422-D93F4BDDE4AD}" srcOrd="0" destOrd="0" presId="urn:microsoft.com/office/officeart/2005/8/layout/hList7#2"/>
    <dgm:cxn modelId="{03CCACBB-C944-40E3-A921-5016DBB984E1}" type="presParOf" srcId="{2F0CE319-97AB-4628-BF0B-1F835D2232D5}" destId="{A61D3499-E173-4DFB-8442-007A288885D0}" srcOrd="1" destOrd="0" presId="urn:microsoft.com/office/officeart/2005/8/layout/hList7#2"/>
    <dgm:cxn modelId="{9C468B65-0C9C-4D92-A9DD-769AC39F366F}" type="presParOf" srcId="{2F0CE319-97AB-4628-BF0B-1F835D2232D5}" destId="{B8C37EE7-10E4-49F7-9520-9EECEAD26BFC}" srcOrd="2" destOrd="0" presId="urn:microsoft.com/office/officeart/2005/8/layout/hList7#2"/>
    <dgm:cxn modelId="{5F1C04B3-D258-4D94-A1C5-AF2D241B96EC}" type="presParOf" srcId="{2F0CE319-97AB-4628-BF0B-1F835D2232D5}" destId="{9F171DC4-98F7-490F-9C5E-DA39A62E302A}" srcOrd="3" destOrd="0" presId="urn:microsoft.com/office/officeart/2005/8/layout/hList7#2"/>
    <dgm:cxn modelId="{D881B07C-30B8-4BB6-B3F9-71B0F6A74AA6}" type="presParOf" srcId="{2F0D1C98-E9DB-4C07-B029-DD8E0199269B}" destId="{B344F7D5-47D0-4393-A677-88870ED11D61}" srcOrd="1" destOrd="0" presId="urn:microsoft.com/office/officeart/2005/8/layout/hList7#2"/>
    <dgm:cxn modelId="{CB834293-350A-4302-92BD-793618C2F3ED}" type="presParOf" srcId="{2F0D1C98-E9DB-4C07-B029-DD8E0199269B}" destId="{AC4A6976-FEC1-4A20-A177-9840BEEC2232}" srcOrd="2" destOrd="0" presId="urn:microsoft.com/office/officeart/2005/8/layout/hList7#2"/>
    <dgm:cxn modelId="{EC1E82D1-9593-4608-A42A-34E4FBF2656D}" type="presParOf" srcId="{AC4A6976-FEC1-4A20-A177-9840BEEC2232}" destId="{BBFA18D7-0D5C-471B-BB38-0044A2176A4E}" srcOrd="0" destOrd="0" presId="urn:microsoft.com/office/officeart/2005/8/layout/hList7#2"/>
    <dgm:cxn modelId="{3E4E0AD2-2D21-4B9B-BE65-0B12F8C9D0F5}" type="presParOf" srcId="{AC4A6976-FEC1-4A20-A177-9840BEEC2232}" destId="{0E81BB7A-6890-40C3-A13B-9EEF10B6AA15}" srcOrd="1" destOrd="0" presId="urn:microsoft.com/office/officeart/2005/8/layout/hList7#2"/>
    <dgm:cxn modelId="{5C7F8D61-449C-4769-BB48-70A67DEE91F7}" type="presParOf" srcId="{AC4A6976-FEC1-4A20-A177-9840BEEC2232}" destId="{0D183C91-8A3F-45AE-A7C3-589E12DDE084}" srcOrd="2" destOrd="0" presId="urn:microsoft.com/office/officeart/2005/8/layout/hList7#2"/>
    <dgm:cxn modelId="{47807CB8-E267-4CFC-A230-E4424DA47267}" type="presParOf" srcId="{AC4A6976-FEC1-4A20-A177-9840BEEC2232}" destId="{59ECEA0C-7B0B-442A-BC8A-56CF71AFC59F}" srcOrd="3" destOrd="0" presId="urn:microsoft.com/office/officeart/2005/8/layout/hList7#2"/>
    <dgm:cxn modelId="{8E2AC010-FC69-4285-B374-09787A36AD44}" type="presParOf" srcId="{2F0D1C98-E9DB-4C07-B029-DD8E0199269B}" destId="{3C9A77CF-50B5-43A2-8F26-611DB59F4F14}" srcOrd="3" destOrd="0" presId="urn:microsoft.com/office/officeart/2005/8/layout/hList7#2"/>
    <dgm:cxn modelId="{385A25C5-817D-4032-AACD-36DD42796765}" type="presParOf" srcId="{2F0D1C98-E9DB-4C07-B029-DD8E0199269B}" destId="{3D48A267-1E51-43C2-A114-999CC972C889}" srcOrd="4" destOrd="0" presId="urn:microsoft.com/office/officeart/2005/8/layout/hList7#2"/>
    <dgm:cxn modelId="{ED368A38-8EB4-46E1-B1E6-C48AF091E1AF}" type="presParOf" srcId="{3D48A267-1E51-43C2-A114-999CC972C889}" destId="{390A55A8-8E6F-4D2C-AFE7-9E3780CADCE4}" srcOrd="0" destOrd="0" presId="urn:microsoft.com/office/officeart/2005/8/layout/hList7#2"/>
    <dgm:cxn modelId="{EA58AE55-3C4F-48FD-971F-4A9CEDCDD89F}" type="presParOf" srcId="{3D48A267-1E51-43C2-A114-999CC972C889}" destId="{B01DD8B4-5A8B-4C29-A685-3ADC74E50278}" srcOrd="1" destOrd="0" presId="urn:microsoft.com/office/officeart/2005/8/layout/hList7#2"/>
    <dgm:cxn modelId="{1F88E6A4-484B-4770-A872-C6E75821E255}" type="presParOf" srcId="{3D48A267-1E51-43C2-A114-999CC972C889}" destId="{47E0DB3F-7AFB-4828-BA1A-D6CBD819666C}" srcOrd="2" destOrd="0" presId="urn:microsoft.com/office/officeart/2005/8/layout/hList7#2"/>
    <dgm:cxn modelId="{9FEF32FF-D04A-40D9-BEFA-0EA11345269E}" type="presParOf" srcId="{3D48A267-1E51-43C2-A114-999CC972C889}" destId="{701A5C76-349D-4708-A149-655E11837B52}" srcOrd="3" destOrd="0" presId="urn:microsoft.com/office/officeart/2005/8/layout/hList7#2"/>
    <dgm:cxn modelId="{C040FDD8-23E5-4471-B17E-6A16ABE432F2}" type="presParOf" srcId="{2F0D1C98-E9DB-4C07-B029-DD8E0199269B}" destId="{C045BE7D-3FC0-4F08-85A2-782E3DD41D47}" srcOrd="5" destOrd="0" presId="urn:microsoft.com/office/officeart/2005/8/layout/hList7#2"/>
    <dgm:cxn modelId="{B73875A2-7D73-4435-85ED-143251C222B0}" type="presParOf" srcId="{2F0D1C98-E9DB-4C07-B029-DD8E0199269B}" destId="{C708EC61-41A2-461F-A4D1-8C1CA2ED5597}" srcOrd="6" destOrd="0" presId="urn:microsoft.com/office/officeart/2005/8/layout/hList7#2"/>
    <dgm:cxn modelId="{657679FF-310F-4907-9996-8DA2D073C27E}" type="presParOf" srcId="{C708EC61-41A2-461F-A4D1-8C1CA2ED5597}" destId="{25109CC0-86C4-4B8D-B667-A6A9DEAA7726}" srcOrd="0" destOrd="0" presId="urn:microsoft.com/office/officeart/2005/8/layout/hList7#2"/>
    <dgm:cxn modelId="{2EBC6D6A-E6FA-4335-BD9C-5C46179EEDEE}" type="presParOf" srcId="{C708EC61-41A2-461F-A4D1-8C1CA2ED5597}" destId="{B5723330-C72C-48C1-87F7-FB808E75CC46}" srcOrd="1" destOrd="0" presId="urn:microsoft.com/office/officeart/2005/8/layout/hList7#2"/>
    <dgm:cxn modelId="{8D03E40B-5870-483B-A80B-7E96164ECEF7}" type="presParOf" srcId="{C708EC61-41A2-461F-A4D1-8C1CA2ED5597}" destId="{AD79C52C-6819-4072-A70F-0AE0D6F60489}" srcOrd="2" destOrd="0" presId="urn:microsoft.com/office/officeart/2005/8/layout/hList7#2"/>
    <dgm:cxn modelId="{E5E75657-0C26-41CB-BB9B-3A488B698713}" type="presParOf" srcId="{C708EC61-41A2-461F-A4D1-8C1CA2ED5597}" destId="{B8E9A711-E8DE-4064-81C3-519ABFD41193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CF1285C-7DEE-4A09-A945-6D6FD88EE077}" type="doc">
      <dgm:prSet loTypeId="urn:microsoft.com/office/officeart/2005/8/layout/hList7#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AB5D00E-9A9F-4258-B571-7FD5EB703D85}">
      <dgm:prSet/>
      <dgm:spPr/>
      <dgm:t>
        <a:bodyPr/>
        <a:lstStyle/>
        <a:p>
          <a:pPr algn="l" rtl="0"/>
          <a:r>
            <a:rPr lang="uk-UA" dirty="0" smtClean="0"/>
            <a:t>«Ми мусимо бути для вихованців зразком …»</a:t>
          </a:r>
          <a:endParaRPr lang="ru-RU" dirty="0"/>
        </a:p>
      </dgm:t>
    </dgm:pt>
    <dgm:pt modelId="{6D5C91C9-0404-483A-8521-AE365677FBF6}" type="parTrans" cxnId="{4E023C75-72D1-445B-9437-3884FEB6C721}">
      <dgm:prSet/>
      <dgm:spPr/>
      <dgm:t>
        <a:bodyPr/>
        <a:lstStyle/>
        <a:p>
          <a:endParaRPr lang="ru-RU"/>
        </a:p>
      </dgm:t>
    </dgm:pt>
    <dgm:pt modelId="{1F6BF3E5-C7F3-4DF5-AAF3-EC359D261DFB}" type="sibTrans" cxnId="{4E023C75-72D1-445B-9437-3884FEB6C721}">
      <dgm:prSet/>
      <dgm:spPr/>
      <dgm:t>
        <a:bodyPr/>
        <a:lstStyle/>
        <a:p>
          <a:endParaRPr lang="ru-RU"/>
        </a:p>
      </dgm:t>
    </dgm:pt>
    <dgm:pt modelId="{3000EDD0-0C8F-4217-A74A-096D58F76EB0}">
      <dgm:prSet/>
      <dgm:spPr/>
      <dgm:t>
        <a:bodyPr/>
        <a:lstStyle/>
        <a:p>
          <a:pPr algn="r" rtl="0"/>
          <a:r>
            <a:rPr lang="uk-UA" dirty="0" smtClean="0"/>
            <a:t>(</a:t>
          </a:r>
          <a:r>
            <a:rPr lang="uk-UA" b="1" i="1" dirty="0" smtClean="0"/>
            <a:t>В.О.Сухомлинський)</a:t>
          </a:r>
          <a:endParaRPr lang="ru-RU" dirty="0"/>
        </a:p>
      </dgm:t>
    </dgm:pt>
    <dgm:pt modelId="{7FABF81D-E305-4682-82BA-AD33E2CCD91F}" type="parTrans" cxnId="{077BC39A-BCF2-4AF9-8959-1DBFEBBAE4A6}">
      <dgm:prSet/>
      <dgm:spPr/>
      <dgm:t>
        <a:bodyPr/>
        <a:lstStyle/>
        <a:p>
          <a:endParaRPr lang="ru-RU"/>
        </a:p>
      </dgm:t>
    </dgm:pt>
    <dgm:pt modelId="{EBE3AA40-ED65-42CD-8EA2-ADAD2BB58FCF}" type="sibTrans" cxnId="{077BC39A-BCF2-4AF9-8959-1DBFEBBAE4A6}">
      <dgm:prSet/>
      <dgm:spPr/>
      <dgm:t>
        <a:bodyPr/>
        <a:lstStyle/>
        <a:p>
          <a:endParaRPr lang="ru-RU"/>
        </a:p>
      </dgm:t>
    </dgm:pt>
    <dgm:pt modelId="{D0AEB074-BBEB-45B6-95CB-C7D72C4E7755}" type="pres">
      <dgm:prSet presAssocID="{DCF1285C-7DEE-4A09-A945-6D6FD88EE0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B6C597-1D0C-4C4D-90F8-1D13976E02EF}" type="pres">
      <dgm:prSet presAssocID="{DCF1285C-7DEE-4A09-A945-6D6FD88EE077}" presName="fgShape" presStyleLbl="fgShp" presStyleIdx="0" presStyleCnt="1"/>
      <dgm:spPr/>
    </dgm:pt>
    <dgm:pt modelId="{D2B8383F-1D2E-49E8-8344-5F878C6A93C8}" type="pres">
      <dgm:prSet presAssocID="{DCF1285C-7DEE-4A09-A945-6D6FD88EE077}" presName="linComp" presStyleCnt="0"/>
      <dgm:spPr/>
    </dgm:pt>
    <dgm:pt modelId="{AB6B4B10-FF6F-46D5-8EBF-4D7C12E45905}" type="pres">
      <dgm:prSet presAssocID="{AAB5D00E-9A9F-4258-B571-7FD5EB703D85}" presName="compNode" presStyleCnt="0"/>
      <dgm:spPr/>
    </dgm:pt>
    <dgm:pt modelId="{77E47141-EFA0-4F5F-ADC9-E957CB0D89FE}" type="pres">
      <dgm:prSet presAssocID="{AAB5D00E-9A9F-4258-B571-7FD5EB703D85}" presName="bkgdShape" presStyleLbl="node1" presStyleIdx="0" presStyleCnt="1" custLinFactNeighborX="-2859" custLinFactNeighborY="-1074"/>
      <dgm:spPr/>
      <dgm:t>
        <a:bodyPr/>
        <a:lstStyle/>
        <a:p>
          <a:endParaRPr lang="ru-RU"/>
        </a:p>
      </dgm:t>
    </dgm:pt>
    <dgm:pt modelId="{B69B41D1-A3CE-40D1-B397-1AAD4D7DDB36}" type="pres">
      <dgm:prSet presAssocID="{AAB5D00E-9A9F-4258-B571-7FD5EB703D85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4B41B-35B7-4EF4-A741-3889FE1D7653}" type="pres">
      <dgm:prSet presAssocID="{AAB5D00E-9A9F-4258-B571-7FD5EB703D85}" presName="invisiNode" presStyleLbl="node1" presStyleIdx="0" presStyleCnt="1"/>
      <dgm:spPr/>
    </dgm:pt>
    <dgm:pt modelId="{31B3D7BC-4585-4914-9006-ABC17182AC22}" type="pres">
      <dgm:prSet presAssocID="{AAB5D00E-9A9F-4258-B571-7FD5EB703D85}" presName="imagNod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773E898A-6EF2-4876-8D55-7B3F0D2FDDEF}" type="presOf" srcId="{3000EDD0-0C8F-4217-A74A-096D58F76EB0}" destId="{B69B41D1-A3CE-40D1-B397-1AAD4D7DDB36}" srcOrd="1" destOrd="1" presId="urn:microsoft.com/office/officeart/2005/8/layout/hList7#3"/>
    <dgm:cxn modelId="{EA6756BF-149D-47A9-819F-5D247EEB2971}" type="presOf" srcId="{3000EDD0-0C8F-4217-A74A-096D58F76EB0}" destId="{77E47141-EFA0-4F5F-ADC9-E957CB0D89FE}" srcOrd="0" destOrd="1" presId="urn:microsoft.com/office/officeart/2005/8/layout/hList7#3"/>
    <dgm:cxn modelId="{D353F008-606A-4398-A9AE-A7764029D186}" type="presOf" srcId="{AAB5D00E-9A9F-4258-B571-7FD5EB703D85}" destId="{77E47141-EFA0-4F5F-ADC9-E957CB0D89FE}" srcOrd="0" destOrd="0" presId="urn:microsoft.com/office/officeart/2005/8/layout/hList7#3"/>
    <dgm:cxn modelId="{4E023C75-72D1-445B-9437-3884FEB6C721}" srcId="{DCF1285C-7DEE-4A09-A945-6D6FD88EE077}" destId="{AAB5D00E-9A9F-4258-B571-7FD5EB703D85}" srcOrd="0" destOrd="0" parTransId="{6D5C91C9-0404-483A-8521-AE365677FBF6}" sibTransId="{1F6BF3E5-C7F3-4DF5-AAF3-EC359D261DFB}"/>
    <dgm:cxn modelId="{077BC39A-BCF2-4AF9-8959-1DBFEBBAE4A6}" srcId="{AAB5D00E-9A9F-4258-B571-7FD5EB703D85}" destId="{3000EDD0-0C8F-4217-A74A-096D58F76EB0}" srcOrd="0" destOrd="0" parTransId="{7FABF81D-E305-4682-82BA-AD33E2CCD91F}" sibTransId="{EBE3AA40-ED65-42CD-8EA2-ADAD2BB58FCF}"/>
    <dgm:cxn modelId="{1B62844A-3275-4ECD-8818-7F9320010E0E}" type="presOf" srcId="{AAB5D00E-9A9F-4258-B571-7FD5EB703D85}" destId="{B69B41D1-A3CE-40D1-B397-1AAD4D7DDB36}" srcOrd="1" destOrd="0" presId="urn:microsoft.com/office/officeart/2005/8/layout/hList7#3"/>
    <dgm:cxn modelId="{494CAADE-31EC-4287-BDC8-6F17E3E4D0B9}" type="presOf" srcId="{DCF1285C-7DEE-4A09-A945-6D6FD88EE077}" destId="{D0AEB074-BBEB-45B6-95CB-C7D72C4E7755}" srcOrd="0" destOrd="0" presId="urn:microsoft.com/office/officeart/2005/8/layout/hList7#3"/>
    <dgm:cxn modelId="{CF18A79B-E917-4ACF-A04F-7F4CDCF95554}" type="presParOf" srcId="{D0AEB074-BBEB-45B6-95CB-C7D72C4E7755}" destId="{7CB6C597-1D0C-4C4D-90F8-1D13976E02EF}" srcOrd="0" destOrd="0" presId="urn:microsoft.com/office/officeart/2005/8/layout/hList7#3"/>
    <dgm:cxn modelId="{B9E1CF54-D6B8-4F42-B991-400305F14890}" type="presParOf" srcId="{D0AEB074-BBEB-45B6-95CB-C7D72C4E7755}" destId="{D2B8383F-1D2E-49E8-8344-5F878C6A93C8}" srcOrd="1" destOrd="0" presId="urn:microsoft.com/office/officeart/2005/8/layout/hList7#3"/>
    <dgm:cxn modelId="{10CC89B5-ACCC-4D59-8BA3-7B6D499DF677}" type="presParOf" srcId="{D2B8383F-1D2E-49E8-8344-5F878C6A93C8}" destId="{AB6B4B10-FF6F-46D5-8EBF-4D7C12E45905}" srcOrd="0" destOrd="0" presId="urn:microsoft.com/office/officeart/2005/8/layout/hList7#3"/>
    <dgm:cxn modelId="{4FF93B1D-8515-4817-8056-498E3E996C48}" type="presParOf" srcId="{AB6B4B10-FF6F-46D5-8EBF-4D7C12E45905}" destId="{77E47141-EFA0-4F5F-ADC9-E957CB0D89FE}" srcOrd="0" destOrd="0" presId="urn:microsoft.com/office/officeart/2005/8/layout/hList7#3"/>
    <dgm:cxn modelId="{178D6A8B-90E2-445D-9BC7-C242D9CD6F05}" type="presParOf" srcId="{AB6B4B10-FF6F-46D5-8EBF-4D7C12E45905}" destId="{B69B41D1-A3CE-40D1-B397-1AAD4D7DDB36}" srcOrd="1" destOrd="0" presId="urn:microsoft.com/office/officeart/2005/8/layout/hList7#3"/>
    <dgm:cxn modelId="{7FB17E30-E55F-4D8A-8CE6-845D89BADA0A}" type="presParOf" srcId="{AB6B4B10-FF6F-46D5-8EBF-4D7C12E45905}" destId="{1D74B41B-35B7-4EF4-A741-3889FE1D7653}" srcOrd="2" destOrd="0" presId="urn:microsoft.com/office/officeart/2005/8/layout/hList7#3"/>
    <dgm:cxn modelId="{D6B790D8-F2E4-461F-AE4F-12C54E4DF1A8}" type="presParOf" srcId="{AB6B4B10-FF6F-46D5-8EBF-4D7C12E45905}" destId="{31B3D7BC-4585-4914-9006-ABC17182AC22}" srcOrd="3" destOrd="0" presId="urn:microsoft.com/office/officeart/2005/8/layout/hList7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59EA72-AE8F-46A1-85B8-4E44B4733F7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6C7B630-830C-40F8-A652-80CA069053FF}">
      <dgm:prSet/>
      <dgm:spPr/>
      <dgm:t>
        <a:bodyPr/>
        <a:lstStyle/>
        <a:p>
          <a:pPr rtl="0"/>
          <a:r>
            <a:rPr lang="uk-UA" b="1" dirty="0" smtClean="0">
              <a:solidFill>
                <a:srgbClr val="FFFF00"/>
              </a:solidFill>
            </a:rPr>
            <a:t>Мотиваційний</a:t>
          </a:r>
          <a:endParaRPr lang="uk-UA" b="1" dirty="0">
            <a:solidFill>
              <a:srgbClr val="FFFF00"/>
            </a:solidFill>
          </a:endParaRPr>
        </a:p>
      </dgm:t>
    </dgm:pt>
    <dgm:pt modelId="{08883BE2-F03A-42D5-AAA1-58CDF7E0DFD4}" type="parTrans" cxnId="{19CEB3C9-C855-449B-8BAC-2AC97B2FCFFB}">
      <dgm:prSet/>
      <dgm:spPr/>
      <dgm:t>
        <a:bodyPr/>
        <a:lstStyle/>
        <a:p>
          <a:endParaRPr lang="uk-UA"/>
        </a:p>
      </dgm:t>
    </dgm:pt>
    <dgm:pt modelId="{4D17C043-5559-43A4-83D5-A4ADE70EAFF2}" type="sibTrans" cxnId="{19CEB3C9-C855-449B-8BAC-2AC97B2FCFFB}">
      <dgm:prSet/>
      <dgm:spPr/>
      <dgm:t>
        <a:bodyPr/>
        <a:lstStyle/>
        <a:p>
          <a:endParaRPr lang="uk-UA"/>
        </a:p>
      </dgm:t>
    </dgm:pt>
    <dgm:pt modelId="{F1E94073-363C-4B34-8FC2-0A179486E82B}">
      <dgm:prSet/>
      <dgm:spPr/>
      <dgm:t>
        <a:bodyPr/>
        <a:lstStyle/>
        <a:p>
          <a:pPr rtl="0"/>
          <a:r>
            <a:rPr lang="uk-UA" b="1" dirty="0" smtClean="0">
              <a:solidFill>
                <a:srgbClr val="FFFF00"/>
              </a:solidFill>
            </a:rPr>
            <a:t>Когнітивний</a:t>
          </a:r>
          <a:endParaRPr lang="uk-UA" dirty="0">
            <a:solidFill>
              <a:srgbClr val="FFFF00"/>
            </a:solidFill>
          </a:endParaRPr>
        </a:p>
      </dgm:t>
    </dgm:pt>
    <dgm:pt modelId="{756CDE2E-ED7B-4220-B808-D1FD4D4F6078}" type="parTrans" cxnId="{79733F00-3FE8-4F60-BBA0-ED031B9926F2}">
      <dgm:prSet/>
      <dgm:spPr/>
      <dgm:t>
        <a:bodyPr/>
        <a:lstStyle/>
        <a:p>
          <a:endParaRPr lang="uk-UA"/>
        </a:p>
      </dgm:t>
    </dgm:pt>
    <dgm:pt modelId="{D7533AE8-DAF4-43CC-A741-77FD2DC53384}" type="sibTrans" cxnId="{79733F00-3FE8-4F60-BBA0-ED031B9926F2}">
      <dgm:prSet/>
      <dgm:spPr/>
      <dgm:t>
        <a:bodyPr/>
        <a:lstStyle/>
        <a:p>
          <a:endParaRPr lang="uk-UA"/>
        </a:p>
      </dgm:t>
    </dgm:pt>
    <dgm:pt modelId="{6452D1C9-2727-45B0-B2F5-F595E198F8CB}">
      <dgm:prSet/>
      <dgm:spPr/>
      <dgm:t>
        <a:bodyPr/>
        <a:lstStyle/>
        <a:p>
          <a:pPr rtl="0"/>
          <a:r>
            <a:rPr lang="uk-UA" b="1" dirty="0" smtClean="0">
              <a:solidFill>
                <a:srgbClr val="FFFF00"/>
              </a:solidFill>
            </a:rPr>
            <a:t>Операційний</a:t>
          </a:r>
          <a:endParaRPr lang="uk-UA" dirty="0">
            <a:solidFill>
              <a:srgbClr val="FFFF00"/>
            </a:solidFill>
          </a:endParaRPr>
        </a:p>
      </dgm:t>
    </dgm:pt>
    <dgm:pt modelId="{1D9375F6-FBFA-4687-ACE7-7D75762B8D66}" type="parTrans" cxnId="{E628B9C5-1191-4B6F-9ECD-79645B0A1B40}">
      <dgm:prSet/>
      <dgm:spPr/>
      <dgm:t>
        <a:bodyPr/>
        <a:lstStyle/>
        <a:p>
          <a:endParaRPr lang="uk-UA"/>
        </a:p>
      </dgm:t>
    </dgm:pt>
    <dgm:pt modelId="{5DACF05D-709E-4D5E-BCC4-8C5A1B656478}" type="sibTrans" cxnId="{E628B9C5-1191-4B6F-9ECD-79645B0A1B40}">
      <dgm:prSet/>
      <dgm:spPr/>
      <dgm:t>
        <a:bodyPr/>
        <a:lstStyle/>
        <a:p>
          <a:endParaRPr lang="uk-UA"/>
        </a:p>
      </dgm:t>
    </dgm:pt>
    <dgm:pt modelId="{D195EEB5-86D4-4ADA-B7C3-8763DD81B520}">
      <dgm:prSet/>
      <dgm:spPr/>
      <dgm:t>
        <a:bodyPr/>
        <a:lstStyle/>
        <a:p>
          <a:pPr rtl="0"/>
          <a:r>
            <a:rPr lang="uk-UA" b="1" dirty="0" smtClean="0">
              <a:solidFill>
                <a:srgbClr val="FFFF00"/>
              </a:solidFill>
            </a:rPr>
            <a:t>Рефлексивно-оціночний</a:t>
          </a:r>
          <a:endParaRPr lang="uk-UA" b="1" dirty="0">
            <a:solidFill>
              <a:srgbClr val="FFFF00"/>
            </a:solidFill>
          </a:endParaRPr>
        </a:p>
      </dgm:t>
    </dgm:pt>
    <dgm:pt modelId="{531F0841-CD04-4CB8-A5F5-12B581652189}" type="parTrans" cxnId="{E61CD1F5-8A1E-4126-B3EE-DBC0B435BDDC}">
      <dgm:prSet/>
      <dgm:spPr/>
      <dgm:t>
        <a:bodyPr/>
        <a:lstStyle/>
        <a:p>
          <a:endParaRPr lang="uk-UA"/>
        </a:p>
      </dgm:t>
    </dgm:pt>
    <dgm:pt modelId="{3359F75C-7F87-4A50-AD3F-A7D033B91ADD}" type="sibTrans" cxnId="{E61CD1F5-8A1E-4126-B3EE-DBC0B435BDDC}">
      <dgm:prSet/>
      <dgm:spPr/>
      <dgm:t>
        <a:bodyPr/>
        <a:lstStyle/>
        <a:p>
          <a:endParaRPr lang="uk-UA"/>
        </a:p>
      </dgm:t>
    </dgm:pt>
    <dgm:pt modelId="{E006D601-6387-42DC-94F2-B50FA42AD213}">
      <dgm:prSet/>
      <dgm:spPr/>
      <dgm:t>
        <a:bodyPr/>
        <a:lstStyle/>
        <a:p>
          <a:r>
            <a:rPr lang="uk-UA" b="1" dirty="0" smtClean="0"/>
            <a:t>спонуки вдосконалення м</a:t>
          </a:r>
          <a:r>
            <a:rPr lang="en-US" b="1" dirty="0" smtClean="0"/>
            <a:t>’</a:t>
          </a:r>
          <a:r>
            <a:rPr lang="uk-UA" b="1" dirty="0" smtClean="0"/>
            <a:t>яких навичок</a:t>
          </a:r>
          <a:endParaRPr lang="uk-UA" dirty="0"/>
        </a:p>
      </dgm:t>
    </dgm:pt>
    <dgm:pt modelId="{29439092-225C-4264-AA7A-2172E88F8348}" type="parTrans" cxnId="{98FAF842-58E9-4347-A32E-CE114794E879}">
      <dgm:prSet/>
      <dgm:spPr/>
      <dgm:t>
        <a:bodyPr/>
        <a:lstStyle/>
        <a:p>
          <a:endParaRPr lang="uk-UA"/>
        </a:p>
      </dgm:t>
    </dgm:pt>
    <dgm:pt modelId="{B963C094-F35C-462B-87A6-381C5A034930}" type="sibTrans" cxnId="{98FAF842-58E9-4347-A32E-CE114794E879}">
      <dgm:prSet/>
      <dgm:spPr/>
      <dgm:t>
        <a:bodyPr/>
        <a:lstStyle/>
        <a:p>
          <a:endParaRPr lang="uk-UA"/>
        </a:p>
      </dgm:t>
    </dgm:pt>
    <dgm:pt modelId="{CE661BD5-1756-4F8C-BAA7-F13F721D5522}">
      <dgm:prSet/>
      <dgm:spPr/>
      <dgm:t>
        <a:bodyPr/>
        <a:lstStyle/>
        <a:p>
          <a:r>
            <a:rPr lang="uk-UA" b="1" dirty="0" smtClean="0"/>
            <a:t>знання на яких засновується навичка</a:t>
          </a:r>
          <a:endParaRPr lang="uk-UA" dirty="0"/>
        </a:p>
      </dgm:t>
    </dgm:pt>
    <dgm:pt modelId="{1A5E1623-E373-4649-AB37-6B0B9DBAFFAA}" type="parTrans" cxnId="{C598EB0A-EF82-473B-8768-B0BB2357956D}">
      <dgm:prSet/>
      <dgm:spPr/>
      <dgm:t>
        <a:bodyPr/>
        <a:lstStyle/>
        <a:p>
          <a:endParaRPr lang="uk-UA"/>
        </a:p>
      </dgm:t>
    </dgm:pt>
    <dgm:pt modelId="{5025CB17-A290-47EC-BDF1-E39AD60CAB26}" type="sibTrans" cxnId="{C598EB0A-EF82-473B-8768-B0BB2357956D}">
      <dgm:prSet/>
      <dgm:spPr/>
      <dgm:t>
        <a:bodyPr/>
        <a:lstStyle/>
        <a:p>
          <a:endParaRPr lang="uk-UA"/>
        </a:p>
      </dgm:t>
    </dgm:pt>
    <dgm:pt modelId="{E20EF3D5-16A7-47EE-992C-EAEEC2D32C6B}">
      <dgm:prSet/>
      <dgm:spPr/>
      <dgm:t>
        <a:bodyPr/>
        <a:lstStyle/>
        <a:p>
          <a:r>
            <a:rPr lang="uk-UA" b="1" dirty="0" smtClean="0"/>
            <a:t>готовність застосовувати навичку</a:t>
          </a:r>
          <a:endParaRPr lang="uk-UA" dirty="0"/>
        </a:p>
      </dgm:t>
    </dgm:pt>
    <dgm:pt modelId="{551137CF-85AC-4064-B198-EB8C3A60D0E6}" type="parTrans" cxnId="{E3FAED0C-C82B-40EF-89F7-D87E13FE943B}">
      <dgm:prSet/>
      <dgm:spPr/>
      <dgm:t>
        <a:bodyPr/>
        <a:lstStyle/>
        <a:p>
          <a:endParaRPr lang="uk-UA"/>
        </a:p>
      </dgm:t>
    </dgm:pt>
    <dgm:pt modelId="{FEF1E79F-BC55-4808-B722-24F513BA638D}" type="sibTrans" cxnId="{E3FAED0C-C82B-40EF-89F7-D87E13FE943B}">
      <dgm:prSet/>
      <dgm:spPr/>
      <dgm:t>
        <a:bodyPr/>
        <a:lstStyle/>
        <a:p>
          <a:endParaRPr lang="uk-UA"/>
        </a:p>
      </dgm:t>
    </dgm:pt>
    <dgm:pt modelId="{DA24DBAA-7717-4BB1-A109-B4AD8350A188}">
      <dgm:prSet/>
      <dgm:spPr/>
      <dgm:t>
        <a:bodyPr/>
        <a:lstStyle/>
        <a:p>
          <a:r>
            <a:rPr lang="uk-UA" b="1" dirty="0" smtClean="0"/>
            <a:t>самооцінка та самовдосконалення навички</a:t>
          </a:r>
          <a:endParaRPr lang="uk-UA" dirty="0"/>
        </a:p>
      </dgm:t>
    </dgm:pt>
    <dgm:pt modelId="{64A13685-63BF-4CB7-9517-01592092EBF8}" type="parTrans" cxnId="{09465657-09BB-48EE-B5F6-8EED00180643}">
      <dgm:prSet/>
      <dgm:spPr/>
      <dgm:t>
        <a:bodyPr/>
        <a:lstStyle/>
        <a:p>
          <a:endParaRPr lang="uk-UA"/>
        </a:p>
      </dgm:t>
    </dgm:pt>
    <dgm:pt modelId="{598C8E7A-EC3B-4E96-B9E0-4685FB429683}" type="sibTrans" cxnId="{09465657-09BB-48EE-B5F6-8EED00180643}">
      <dgm:prSet/>
      <dgm:spPr/>
      <dgm:t>
        <a:bodyPr/>
        <a:lstStyle/>
        <a:p>
          <a:endParaRPr lang="uk-UA"/>
        </a:p>
      </dgm:t>
    </dgm:pt>
    <dgm:pt modelId="{6E783379-BF14-41EB-B95E-A59A19ACB37B}" type="pres">
      <dgm:prSet presAssocID="{0E59EA72-AE8F-46A1-85B8-4E44B4733F7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96E8FC00-41BC-4950-BDE3-B2D14BE56E6A}" type="pres">
      <dgm:prSet presAssocID="{D6C7B630-830C-40F8-A652-80CA069053FF}" presName="linNode" presStyleCnt="0"/>
      <dgm:spPr/>
    </dgm:pt>
    <dgm:pt modelId="{C69292A3-2394-4B4D-B766-330BFF88C3FE}" type="pres">
      <dgm:prSet presAssocID="{D6C7B630-830C-40F8-A652-80CA069053FF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5C9EE7-CD62-434F-8D9E-16B167CAF16C}" type="pres">
      <dgm:prSet presAssocID="{D6C7B630-830C-40F8-A652-80CA069053FF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CB4E47-CB71-46A7-94AA-5F059D8886E1}" type="pres">
      <dgm:prSet presAssocID="{4D17C043-5559-43A4-83D5-A4ADE70EAFF2}" presName="spacing" presStyleCnt="0"/>
      <dgm:spPr/>
    </dgm:pt>
    <dgm:pt modelId="{6F232035-D22B-4E2E-B6A1-D73FF7FF9C5B}" type="pres">
      <dgm:prSet presAssocID="{F1E94073-363C-4B34-8FC2-0A179486E82B}" presName="linNode" presStyleCnt="0"/>
      <dgm:spPr/>
    </dgm:pt>
    <dgm:pt modelId="{F11A146A-091A-4C1F-96AB-BEA05D54F0FD}" type="pres">
      <dgm:prSet presAssocID="{F1E94073-363C-4B34-8FC2-0A179486E82B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35D158-BF25-47AC-8383-4AB4557FB74E}" type="pres">
      <dgm:prSet presAssocID="{F1E94073-363C-4B34-8FC2-0A179486E82B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F83BE7-3504-419A-ACE5-C3F3F9D89313}" type="pres">
      <dgm:prSet presAssocID="{D7533AE8-DAF4-43CC-A741-77FD2DC53384}" presName="spacing" presStyleCnt="0"/>
      <dgm:spPr/>
    </dgm:pt>
    <dgm:pt modelId="{C66E1ED4-463E-4AAE-9652-923FB49AF507}" type="pres">
      <dgm:prSet presAssocID="{6452D1C9-2727-45B0-B2F5-F595E198F8CB}" presName="linNode" presStyleCnt="0"/>
      <dgm:spPr/>
    </dgm:pt>
    <dgm:pt modelId="{9D3F1271-618A-459D-991E-4BFB3243781F}" type="pres">
      <dgm:prSet presAssocID="{6452D1C9-2727-45B0-B2F5-F595E198F8CB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A1D887-C6C2-4E64-B457-5AED63A4E22A}" type="pres">
      <dgm:prSet presAssocID="{6452D1C9-2727-45B0-B2F5-F595E198F8CB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B5E2B7-8988-48D6-9BCB-8A5D11763F08}" type="pres">
      <dgm:prSet presAssocID="{5DACF05D-709E-4D5E-BCC4-8C5A1B656478}" presName="spacing" presStyleCnt="0"/>
      <dgm:spPr/>
    </dgm:pt>
    <dgm:pt modelId="{5C5BE933-394C-457D-ABCC-DF8E7B02FAC7}" type="pres">
      <dgm:prSet presAssocID="{D195EEB5-86D4-4ADA-B7C3-8763DD81B520}" presName="linNode" presStyleCnt="0"/>
      <dgm:spPr/>
    </dgm:pt>
    <dgm:pt modelId="{5B9CBE87-7586-4A15-AF8E-FBBD6396D780}" type="pres">
      <dgm:prSet presAssocID="{D195EEB5-86D4-4ADA-B7C3-8763DD81B520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C4F1198-D00A-493F-BF83-6CCA60DA4F35}" type="pres">
      <dgm:prSet presAssocID="{D195EEB5-86D4-4ADA-B7C3-8763DD81B520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9465657-09BB-48EE-B5F6-8EED00180643}" srcId="{D195EEB5-86D4-4ADA-B7C3-8763DD81B520}" destId="{DA24DBAA-7717-4BB1-A109-B4AD8350A188}" srcOrd="0" destOrd="0" parTransId="{64A13685-63BF-4CB7-9517-01592092EBF8}" sibTransId="{598C8E7A-EC3B-4E96-B9E0-4685FB429683}"/>
    <dgm:cxn modelId="{062BF76A-F551-4247-B637-44E45CE187B6}" type="presOf" srcId="{0E59EA72-AE8F-46A1-85B8-4E44B4733F7C}" destId="{6E783379-BF14-41EB-B95E-A59A19ACB37B}" srcOrd="0" destOrd="0" presId="urn:microsoft.com/office/officeart/2005/8/layout/vList6"/>
    <dgm:cxn modelId="{E61CD1F5-8A1E-4126-B3EE-DBC0B435BDDC}" srcId="{0E59EA72-AE8F-46A1-85B8-4E44B4733F7C}" destId="{D195EEB5-86D4-4ADA-B7C3-8763DD81B520}" srcOrd="3" destOrd="0" parTransId="{531F0841-CD04-4CB8-A5F5-12B581652189}" sibTransId="{3359F75C-7F87-4A50-AD3F-A7D033B91ADD}"/>
    <dgm:cxn modelId="{23B087FA-7486-4F2B-AD2D-4A948C6C0A7B}" type="presOf" srcId="{6452D1C9-2727-45B0-B2F5-F595E198F8CB}" destId="{9D3F1271-618A-459D-991E-4BFB3243781F}" srcOrd="0" destOrd="0" presId="urn:microsoft.com/office/officeart/2005/8/layout/vList6"/>
    <dgm:cxn modelId="{19CEB3C9-C855-449B-8BAC-2AC97B2FCFFB}" srcId="{0E59EA72-AE8F-46A1-85B8-4E44B4733F7C}" destId="{D6C7B630-830C-40F8-A652-80CA069053FF}" srcOrd="0" destOrd="0" parTransId="{08883BE2-F03A-42D5-AAA1-58CDF7E0DFD4}" sibTransId="{4D17C043-5559-43A4-83D5-A4ADE70EAFF2}"/>
    <dgm:cxn modelId="{28409D16-29DB-49E2-B0C2-DD4CFFCA0210}" type="presOf" srcId="{D195EEB5-86D4-4ADA-B7C3-8763DD81B520}" destId="{5B9CBE87-7586-4A15-AF8E-FBBD6396D780}" srcOrd="0" destOrd="0" presId="urn:microsoft.com/office/officeart/2005/8/layout/vList6"/>
    <dgm:cxn modelId="{98FAF842-58E9-4347-A32E-CE114794E879}" srcId="{D6C7B630-830C-40F8-A652-80CA069053FF}" destId="{E006D601-6387-42DC-94F2-B50FA42AD213}" srcOrd="0" destOrd="0" parTransId="{29439092-225C-4264-AA7A-2172E88F8348}" sibTransId="{B963C094-F35C-462B-87A6-381C5A034930}"/>
    <dgm:cxn modelId="{48E9CC4A-4975-4403-9A43-77F7EB400786}" type="presOf" srcId="{CE661BD5-1756-4F8C-BAA7-F13F721D5522}" destId="{A935D158-BF25-47AC-8383-4AB4557FB74E}" srcOrd="0" destOrd="0" presId="urn:microsoft.com/office/officeart/2005/8/layout/vList6"/>
    <dgm:cxn modelId="{F4464E9D-251A-4585-8FA8-1D83E7A91CBB}" type="presOf" srcId="{F1E94073-363C-4B34-8FC2-0A179486E82B}" destId="{F11A146A-091A-4C1F-96AB-BEA05D54F0FD}" srcOrd="0" destOrd="0" presId="urn:microsoft.com/office/officeart/2005/8/layout/vList6"/>
    <dgm:cxn modelId="{563AFA10-CDB9-4BD3-B746-B574A981DB79}" type="presOf" srcId="{DA24DBAA-7717-4BB1-A109-B4AD8350A188}" destId="{CC4F1198-D00A-493F-BF83-6CCA60DA4F35}" srcOrd="0" destOrd="0" presId="urn:microsoft.com/office/officeart/2005/8/layout/vList6"/>
    <dgm:cxn modelId="{82C20AD2-7050-4F77-9B4E-23E76FA54B24}" type="presOf" srcId="{E20EF3D5-16A7-47EE-992C-EAEEC2D32C6B}" destId="{49A1D887-C6C2-4E64-B457-5AED63A4E22A}" srcOrd="0" destOrd="0" presId="urn:microsoft.com/office/officeart/2005/8/layout/vList6"/>
    <dgm:cxn modelId="{E3FAED0C-C82B-40EF-89F7-D87E13FE943B}" srcId="{6452D1C9-2727-45B0-B2F5-F595E198F8CB}" destId="{E20EF3D5-16A7-47EE-992C-EAEEC2D32C6B}" srcOrd="0" destOrd="0" parTransId="{551137CF-85AC-4064-B198-EB8C3A60D0E6}" sibTransId="{FEF1E79F-BC55-4808-B722-24F513BA638D}"/>
    <dgm:cxn modelId="{79733F00-3FE8-4F60-BBA0-ED031B9926F2}" srcId="{0E59EA72-AE8F-46A1-85B8-4E44B4733F7C}" destId="{F1E94073-363C-4B34-8FC2-0A179486E82B}" srcOrd="1" destOrd="0" parTransId="{756CDE2E-ED7B-4220-B808-D1FD4D4F6078}" sibTransId="{D7533AE8-DAF4-43CC-A741-77FD2DC53384}"/>
    <dgm:cxn modelId="{643E793A-D3EB-45E0-AFFA-03330AB3C4A6}" type="presOf" srcId="{D6C7B630-830C-40F8-A652-80CA069053FF}" destId="{C69292A3-2394-4B4D-B766-330BFF88C3FE}" srcOrd="0" destOrd="0" presId="urn:microsoft.com/office/officeart/2005/8/layout/vList6"/>
    <dgm:cxn modelId="{E628B9C5-1191-4B6F-9ECD-79645B0A1B40}" srcId="{0E59EA72-AE8F-46A1-85B8-4E44B4733F7C}" destId="{6452D1C9-2727-45B0-B2F5-F595E198F8CB}" srcOrd="2" destOrd="0" parTransId="{1D9375F6-FBFA-4687-ACE7-7D75762B8D66}" sibTransId="{5DACF05D-709E-4D5E-BCC4-8C5A1B656478}"/>
    <dgm:cxn modelId="{C598EB0A-EF82-473B-8768-B0BB2357956D}" srcId="{F1E94073-363C-4B34-8FC2-0A179486E82B}" destId="{CE661BD5-1756-4F8C-BAA7-F13F721D5522}" srcOrd="0" destOrd="0" parTransId="{1A5E1623-E373-4649-AB37-6B0B9DBAFFAA}" sibTransId="{5025CB17-A290-47EC-BDF1-E39AD60CAB26}"/>
    <dgm:cxn modelId="{C1D1D7C5-93DD-4A0F-8E57-79E5FD1E6FC9}" type="presOf" srcId="{E006D601-6387-42DC-94F2-B50FA42AD213}" destId="{5C5C9EE7-CD62-434F-8D9E-16B167CAF16C}" srcOrd="0" destOrd="0" presId="urn:microsoft.com/office/officeart/2005/8/layout/vList6"/>
    <dgm:cxn modelId="{2A1D7E99-E482-455C-880E-0A2004AD0B4D}" type="presParOf" srcId="{6E783379-BF14-41EB-B95E-A59A19ACB37B}" destId="{96E8FC00-41BC-4950-BDE3-B2D14BE56E6A}" srcOrd="0" destOrd="0" presId="urn:microsoft.com/office/officeart/2005/8/layout/vList6"/>
    <dgm:cxn modelId="{8F45E3D8-92FD-4295-B9A9-A3A1EA4F8AA7}" type="presParOf" srcId="{96E8FC00-41BC-4950-BDE3-B2D14BE56E6A}" destId="{C69292A3-2394-4B4D-B766-330BFF88C3FE}" srcOrd="0" destOrd="0" presId="urn:microsoft.com/office/officeart/2005/8/layout/vList6"/>
    <dgm:cxn modelId="{349DF218-6D1C-4314-888F-09DF38CC3EA0}" type="presParOf" srcId="{96E8FC00-41BC-4950-BDE3-B2D14BE56E6A}" destId="{5C5C9EE7-CD62-434F-8D9E-16B167CAF16C}" srcOrd="1" destOrd="0" presId="urn:microsoft.com/office/officeart/2005/8/layout/vList6"/>
    <dgm:cxn modelId="{F718ABA4-6DEE-4DE2-85D3-09D81C98586C}" type="presParOf" srcId="{6E783379-BF14-41EB-B95E-A59A19ACB37B}" destId="{00CB4E47-CB71-46A7-94AA-5F059D8886E1}" srcOrd="1" destOrd="0" presId="urn:microsoft.com/office/officeart/2005/8/layout/vList6"/>
    <dgm:cxn modelId="{9986772B-4408-406A-A1CA-F01A17D9F808}" type="presParOf" srcId="{6E783379-BF14-41EB-B95E-A59A19ACB37B}" destId="{6F232035-D22B-4E2E-B6A1-D73FF7FF9C5B}" srcOrd="2" destOrd="0" presId="urn:microsoft.com/office/officeart/2005/8/layout/vList6"/>
    <dgm:cxn modelId="{30CE1F61-43BD-4F81-9D4E-44EA2FF04FC6}" type="presParOf" srcId="{6F232035-D22B-4E2E-B6A1-D73FF7FF9C5B}" destId="{F11A146A-091A-4C1F-96AB-BEA05D54F0FD}" srcOrd="0" destOrd="0" presId="urn:microsoft.com/office/officeart/2005/8/layout/vList6"/>
    <dgm:cxn modelId="{D00EC80E-2037-4BB2-9A68-996B95929B67}" type="presParOf" srcId="{6F232035-D22B-4E2E-B6A1-D73FF7FF9C5B}" destId="{A935D158-BF25-47AC-8383-4AB4557FB74E}" srcOrd="1" destOrd="0" presId="urn:microsoft.com/office/officeart/2005/8/layout/vList6"/>
    <dgm:cxn modelId="{1D63B8C5-75E1-4CF2-9B31-06482B2A7DF5}" type="presParOf" srcId="{6E783379-BF14-41EB-B95E-A59A19ACB37B}" destId="{3BF83BE7-3504-419A-ACE5-C3F3F9D89313}" srcOrd="3" destOrd="0" presId="urn:microsoft.com/office/officeart/2005/8/layout/vList6"/>
    <dgm:cxn modelId="{0D63C58A-7E4B-45CC-96C4-11384C6C8608}" type="presParOf" srcId="{6E783379-BF14-41EB-B95E-A59A19ACB37B}" destId="{C66E1ED4-463E-4AAE-9652-923FB49AF507}" srcOrd="4" destOrd="0" presId="urn:microsoft.com/office/officeart/2005/8/layout/vList6"/>
    <dgm:cxn modelId="{A98AF08F-79E3-4D50-B7C6-386F71727544}" type="presParOf" srcId="{C66E1ED4-463E-4AAE-9652-923FB49AF507}" destId="{9D3F1271-618A-459D-991E-4BFB3243781F}" srcOrd="0" destOrd="0" presId="urn:microsoft.com/office/officeart/2005/8/layout/vList6"/>
    <dgm:cxn modelId="{F3081B00-B8C9-4E0F-8577-9C83E522C855}" type="presParOf" srcId="{C66E1ED4-463E-4AAE-9652-923FB49AF507}" destId="{49A1D887-C6C2-4E64-B457-5AED63A4E22A}" srcOrd="1" destOrd="0" presId="urn:microsoft.com/office/officeart/2005/8/layout/vList6"/>
    <dgm:cxn modelId="{C86F904F-2A85-4BAB-BC43-BF85B6514136}" type="presParOf" srcId="{6E783379-BF14-41EB-B95E-A59A19ACB37B}" destId="{50B5E2B7-8988-48D6-9BCB-8A5D11763F08}" srcOrd="5" destOrd="0" presId="urn:microsoft.com/office/officeart/2005/8/layout/vList6"/>
    <dgm:cxn modelId="{5F082324-DC95-4EAB-8ABC-72A9282E62A9}" type="presParOf" srcId="{6E783379-BF14-41EB-B95E-A59A19ACB37B}" destId="{5C5BE933-394C-457D-ABCC-DF8E7B02FAC7}" srcOrd="6" destOrd="0" presId="urn:microsoft.com/office/officeart/2005/8/layout/vList6"/>
    <dgm:cxn modelId="{DE194202-7410-4B13-8734-9F92DE10F9EC}" type="presParOf" srcId="{5C5BE933-394C-457D-ABCC-DF8E7B02FAC7}" destId="{5B9CBE87-7586-4A15-AF8E-FBBD6396D780}" srcOrd="0" destOrd="0" presId="urn:microsoft.com/office/officeart/2005/8/layout/vList6"/>
    <dgm:cxn modelId="{CEB6F065-46EC-4504-8D14-D6F4F054DE5D}" type="presParOf" srcId="{5C5BE933-394C-457D-ABCC-DF8E7B02FAC7}" destId="{CC4F1198-D00A-493F-BF83-6CCA60DA4F3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B73CA-7E69-4640-922F-0978B59FA9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77DC89F-F19A-40F6-A7F0-07865B0EFBDF}">
      <dgm:prSet phldrT="[Текст]"/>
      <dgm:spPr/>
      <dgm:t>
        <a:bodyPr/>
        <a:lstStyle/>
        <a:p>
          <a:r>
            <a:rPr lang="ru-RU" smtClean="0"/>
            <a:t>Велике сімейне фото</a:t>
          </a:r>
          <a:endParaRPr lang="uk-UA" dirty="0"/>
        </a:p>
      </dgm:t>
    </dgm:pt>
    <dgm:pt modelId="{B45EFF38-8D8B-4358-80CF-938DB77D8703}" type="parTrans" cxnId="{B3D30FD7-EE9E-49AA-B9FB-B677F334192E}">
      <dgm:prSet/>
      <dgm:spPr/>
      <dgm:t>
        <a:bodyPr/>
        <a:lstStyle/>
        <a:p>
          <a:endParaRPr lang="uk-UA"/>
        </a:p>
      </dgm:t>
    </dgm:pt>
    <dgm:pt modelId="{FFDD6183-8E5A-4AEE-BD63-92DCE9A852FA}" type="sibTrans" cxnId="{B3D30FD7-EE9E-49AA-B9FB-B677F334192E}">
      <dgm:prSet/>
      <dgm:spPr/>
      <dgm:t>
        <a:bodyPr/>
        <a:lstStyle/>
        <a:p>
          <a:endParaRPr lang="uk-UA"/>
        </a:p>
      </dgm:t>
    </dgm:pt>
    <dgm:pt modelId="{E9D0DD7F-7B93-4584-81EC-42E88113958C}" type="pres">
      <dgm:prSet presAssocID="{3E9B73CA-7E69-4640-922F-0978B59FA9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6C06494-6580-4B5F-AB06-51347CA18B3A}" type="pres">
      <dgm:prSet presAssocID="{077DC89F-F19A-40F6-A7F0-07865B0EFB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3D30FD7-EE9E-49AA-B9FB-B677F334192E}" srcId="{3E9B73CA-7E69-4640-922F-0978B59FA96D}" destId="{077DC89F-F19A-40F6-A7F0-07865B0EFBDF}" srcOrd="0" destOrd="0" parTransId="{B45EFF38-8D8B-4358-80CF-938DB77D8703}" sibTransId="{FFDD6183-8E5A-4AEE-BD63-92DCE9A852FA}"/>
    <dgm:cxn modelId="{39F2CF20-67FC-4BFE-98CA-C46DD1CC46E0}" type="presOf" srcId="{3E9B73CA-7E69-4640-922F-0978B59FA96D}" destId="{E9D0DD7F-7B93-4584-81EC-42E88113958C}" srcOrd="0" destOrd="0" presId="urn:microsoft.com/office/officeart/2005/8/layout/vList2"/>
    <dgm:cxn modelId="{2A7DF122-6D0A-4F19-B220-9F16663F2E57}" type="presOf" srcId="{077DC89F-F19A-40F6-A7F0-07865B0EFBDF}" destId="{86C06494-6580-4B5F-AB06-51347CA18B3A}" srcOrd="0" destOrd="0" presId="urn:microsoft.com/office/officeart/2005/8/layout/vList2"/>
    <dgm:cxn modelId="{173618DF-5E81-43B6-A6A4-56AF65B831C3}" type="presParOf" srcId="{E9D0DD7F-7B93-4584-81EC-42E88113958C}" destId="{86C06494-6580-4B5F-AB06-51347CA18B3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C3F061-4190-471F-B3A5-F8F5462AA64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F7367C4-C723-4C1D-8FFB-10A481DB6EEC}">
      <dgm:prSet/>
      <dgm:spPr/>
      <dgm:t>
        <a:bodyPr/>
        <a:lstStyle/>
        <a:p>
          <a:pPr rtl="0"/>
          <a:r>
            <a:rPr lang="uk-UA" dirty="0" smtClean="0">
              <a:solidFill>
                <a:srgbClr val="FFFF00"/>
              </a:solidFill>
            </a:rPr>
            <a:t>«ВГАДАЙ НАСТРІЙ». </a:t>
          </a:r>
          <a:r>
            <a:rPr lang="uk-UA" dirty="0" smtClean="0"/>
            <a:t>Учасники отримують картки з описом різних емоцій. Намагаються виразити своєю мімікою цей настрій. Інші учасники вгадують</a:t>
          </a:r>
          <a:endParaRPr lang="uk-UA" dirty="0"/>
        </a:p>
      </dgm:t>
    </dgm:pt>
    <dgm:pt modelId="{C2AB380B-9D35-42C4-B8A1-A8E24C593C3A}" type="parTrans" cxnId="{E6A4AF3D-747C-4C26-99D8-9653DB36BC10}">
      <dgm:prSet/>
      <dgm:spPr/>
      <dgm:t>
        <a:bodyPr/>
        <a:lstStyle/>
        <a:p>
          <a:endParaRPr lang="uk-UA"/>
        </a:p>
      </dgm:t>
    </dgm:pt>
    <dgm:pt modelId="{0F6B62F4-3497-4D80-B0B5-D233503E14B0}" type="sibTrans" cxnId="{E6A4AF3D-747C-4C26-99D8-9653DB36BC10}">
      <dgm:prSet/>
      <dgm:spPr/>
      <dgm:t>
        <a:bodyPr/>
        <a:lstStyle/>
        <a:p>
          <a:endParaRPr lang="uk-UA"/>
        </a:p>
      </dgm:t>
    </dgm:pt>
    <dgm:pt modelId="{2942A2EE-DE4B-4E15-8BEE-401D9F50ACD4}">
      <dgm:prSet/>
      <dgm:spPr/>
      <dgm:t>
        <a:bodyPr/>
        <a:lstStyle/>
        <a:p>
          <a:pPr rtl="0"/>
          <a:r>
            <a:rPr lang="uk-UA" dirty="0" smtClean="0">
              <a:solidFill>
                <a:srgbClr val="FFFF00"/>
              </a:solidFill>
            </a:rPr>
            <a:t>«МАВПА І ДЗЕРКАЛО».</a:t>
          </a:r>
          <a:r>
            <a:rPr lang="uk-UA" dirty="0" smtClean="0"/>
            <a:t> Учасники діляться на пари, в якій один є мавпою, інший - дзеркалом. За допомогою міміки, жестів мавпа зображує різні почуття, емоції. Дзеркало їх копіює. Потім учасники міняються місцями</a:t>
          </a:r>
          <a:endParaRPr lang="uk-UA" dirty="0"/>
        </a:p>
      </dgm:t>
    </dgm:pt>
    <dgm:pt modelId="{1043CD37-3663-4268-B626-707C2037AA37}" type="parTrans" cxnId="{3C504B48-9B4B-415C-8D22-E09C7CE88260}">
      <dgm:prSet/>
      <dgm:spPr/>
      <dgm:t>
        <a:bodyPr/>
        <a:lstStyle/>
        <a:p>
          <a:endParaRPr lang="uk-UA"/>
        </a:p>
      </dgm:t>
    </dgm:pt>
    <dgm:pt modelId="{2B94D571-8BA5-4A34-B895-683FAFEABA7E}" type="sibTrans" cxnId="{3C504B48-9B4B-415C-8D22-E09C7CE88260}">
      <dgm:prSet/>
      <dgm:spPr/>
      <dgm:t>
        <a:bodyPr/>
        <a:lstStyle/>
        <a:p>
          <a:endParaRPr lang="uk-UA"/>
        </a:p>
      </dgm:t>
    </dgm:pt>
    <dgm:pt modelId="{BB505910-21AE-4753-A35F-A5C0E1A6D85B}" type="pres">
      <dgm:prSet presAssocID="{2CC3F061-4190-471F-B3A5-F8F5462AA6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C3C4BF1-8BB2-4E6A-A31E-259C1036CABC}" type="pres">
      <dgm:prSet presAssocID="{6F7367C4-C723-4C1D-8FFB-10A481DB6EE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8C43D9-4948-46D4-85C7-9F37A78A4A09}" type="pres">
      <dgm:prSet presAssocID="{0F6B62F4-3497-4D80-B0B5-D233503E14B0}" presName="spacer" presStyleCnt="0"/>
      <dgm:spPr/>
    </dgm:pt>
    <dgm:pt modelId="{8C9CE6F2-07F5-4E8F-B64F-B961291B809D}" type="pres">
      <dgm:prSet presAssocID="{2942A2EE-DE4B-4E15-8BEE-401D9F50ACD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DD3DFDD-82E7-4A4E-A169-D59BAD3F03DC}" type="presOf" srcId="{6F7367C4-C723-4C1D-8FFB-10A481DB6EEC}" destId="{7C3C4BF1-8BB2-4E6A-A31E-259C1036CABC}" srcOrd="0" destOrd="0" presId="urn:microsoft.com/office/officeart/2005/8/layout/vList2"/>
    <dgm:cxn modelId="{5F37F07D-59C6-457F-9CBB-7D15A3D39DA6}" type="presOf" srcId="{2CC3F061-4190-471F-B3A5-F8F5462AA64A}" destId="{BB505910-21AE-4753-A35F-A5C0E1A6D85B}" srcOrd="0" destOrd="0" presId="urn:microsoft.com/office/officeart/2005/8/layout/vList2"/>
    <dgm:cxn modelId="{E6A4AF3D-747C-4C26-99D8-9653DB36BC10}" srcId="{2CC3F061-4190-471F-B3A5-F8F5462AA64A}" destId="{6F7367C4-C723-4C1D-8FFB-10A481DB6EEC}" srcOrd="0" destOrd="0" parTransId="{C2AB380B-9D35-42C4-B8A1-A8E24C593C3A}" sibTransId="{0F6B62F4-3497-4D80-B0B5-D233503E14B0}"/>
    <dgm:cxn modelId="{A8C1FBD2-60DA-4373-AF20-5B9727CB0D7F}" type="presOf" srcId="{2942A2EE-DE4B-4E15-8BEE-401D9F50ACD4}" destId="{8C9CE6F2-07F5-4E8F-B64F-B961291B809D}" srcOrd="0" destOrd="0" presId="urn:microsoft.com/office/officeart/2005/8/layout/vList2"/>
    <dgm:cxn modelId="{3C504B48-9B4B-415C-8D22-E09C7CE88260}" srcId="{2CC3F061-4190-471F-B3A5-F8F5462AA64A}" destId="{2942A2EE-DE4B-4E15-8BEE-401D9F50ACD4}" srcOrd="1" destOrd="0" parTransId="{1043CD37-3663-4268-B626-707C2037AA37}" sibTransId="{2B94D571-8BA5-4A34-B895-683FAFEABA7E}"/>
    <dgm:cxn modelId="{47B0EC9F-0142-48F3-AD85-72EACBE14F65}" type="presParOf" srcId="{BB505910-21AE-4753-A35F-A5C0E1A6D85B}" destId="{7C3C4BF1-8BB2-4E6A-A31E-259C1036CABC}" srcOrd="0" destOrd="0" presId="urn:microsoft.com/office/officeart/2005/8/layout/vList2"/>
    <dgm:cxn modelId="{B07D02F8-F6DB-4397-86F6-98B46E0B91F4}" type="presParOf" srcId="{BB505910-21AE-4753-A35F-A5C0E1A6D85B}" destId="{508C43D9-4948-46D4-85C7-9F37A78A4A09}" srcOrd="1" destOrd="0" presId="urn:microsoft.com/office/officeart/2005/8/layout/vList2"/>
    <dgm:cxn modelId="{6D4B2CFC-6D5E-4D9E-856E-E7F23406AB9C}" type="presParOf" srcId="{BB505910-21AE-4753-A35F-A5C0E1A6D85B}" destId="{8C9CE6F2-07F5-4E8F-B64F-B961291B809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2C1961-B732-4929-80F2-D87AEA5B8E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7179F10-6E8E-43DF-878C-639E14334C14}">
      <dgm:prSet/>
      <dgm:spPr/>
      <dgm:t>
        <a:bodyPr/>
        <a:lstStyle/>
        <a:p>
          <a:pPr rtl="0"/>
          <a:r>
            <a:rPr lang="ru-RU" dirty="0" err="1" smtClean="0"/>
            <a:t>студенти</a:t>
          </a:r>
          <a:r>
            <a:rPr lang="ru-RU" dirty="0" smtClean="0"/>
            <a:t> </a:t>
          </a:r>
          <a:r>
            <a:rPr lang="ru-RU" dirty="0" err="1" smtClean="0"/>
            <a:t>працюючи</a:t>
          </a:r>
          <a:r>
            <a:rPr lang="ru-RU" dirty="0" smtClean="0"/>
            <a:t> парами, </a:t>
          </a:r>
          <a:r>
            <a:rPr lang="ru-RU" dirty="0" err="1" smtClean="0">
              <a:solidFill>
                <a:srgbClr val="FFFF00"/>
              </a:solidFill>
            </a:rPr>
            <a:t>виражають</a:t>
          </a:r>
          <a:r>
            <a:rPr lang="ru-RU" dirty="0" smtClean="0">
              <a:solidFill>
                <a:srgbClr val="FFFF00"/>
              </a:solidFill>
            </a:rPr>
            <a:t> </a:t>
          </a:r>
          <a:r>
            <a:rPr lang="ru-RU" dirty="0" err="1" smtClean="0">
              <a:solidFill>
                <a:srgbClr val="FFFF00"/>
              </a:solidFill>
            </a:rPr>
            <a:t>почуття-протилежності</a:t>
          </a:r>
          <a:r>
            <a:rPr lang="ru-RU" dirty="0" smtClean="0"/>
            <a:t> в </a:t>
          </a:r>
          <a:r>
            <a:rPr lang="ru-RU" dirty="0" err="1" smtClean="0"/>
            <a:t>імпровізованих</a:t>
          </a:r>
          <a:r>
            <a:rPr lang="ru-RU" dirty="0" smtClean="0"/>
            <a:t> </a:t>
          </a:r>
          <a:r>
            <a:rPr lang="ru-RU" dirty="0" err="1" smtClean="0"/>
            <a:t>танцях</a:t>
          </a:r>
          <a:endParaRPr lang="ru-RU" dirty="0"/>
        </a:p>
      </dgm:t>
    </dgm:pt>
    <dgm:pt modelId="{90FCFBF9-FE1D-4EC0-AB3B-EA2A3C58BAA4}" type="parTrans" cxnId="{6FBF36B4-034E-4393-AA23-844BEE18274E}">
      <dgm:prSet/>
      <dgm:spPr/>
      <dgm:t>
        <a:bodyPr/>
        <a:lstStyle/>
        <a:p>
          <a:endParaRPr lang="uk-UA"/>
        </a:p>
      </dgm:t>
    </dgm:pt>
    <dgm:pt modelId="{67005B54-630B-457E-A1A5-4E1AA19D4B58}" type="sibTrans" cxnId="{6FBF36B4-034E-4393-AA23-844BEE18274E}">
      <dgm:prSet/>
      <dgm:spPr/>
      <dgm:t>
        <a:bodyPr/>
        <a:lstStyle/>
        <a:p>
          <a:endParaRPr lang="uk-UA"/>
        </a:p>
      </dgm:t>
    </dgm:pt>
    <dgm:pt modelId="{9BFB45BD-69B7-46BB-B91D-76B04EC49BD7}">
      <dgm:prSet/>
      <dgm:spPr/>
      <dgm:t>
        <a:bodyPr/>
        <a:lstStyle/>
        <a:p>
          <a:pPr rtl="0"/>
          <a:r>
            <a:rPr lang="ru-RU" dirty="0" err="1" smtClean="0">
              <a:solidFill>
                <a:srgbClr val="FFFF00"/>
              </a:solidFill>
            </a:rPr>
            <a:t>ЕМОЦІЇ</a:t>
          </a:r>
          <a:r>
            <a:rPr lang="ru-RU" dirty="0" smtClean="0">
              <a:solidFill>
                <a:srgbClr val="FFFF00"/>
              </a:solidFill>
            </a:rPr>
            <a:t>:</a:t>
          </a:r>
          <a:r>
            <a:rPr lang="ru-RU" dirty="0" smtClean="0"/>
            <a:t> веселий – </a:t>
          </a:r>
          <a:r>
            <a:rPr lang="ru-RU" dirty="0" err="1" smtClean="0"/>
            <a:t>сумний</a:t>
          </a:r>
          <a:r>
            <a:rPr lang="ru-RU" dirty="0" smtClean="0"/>
            <a:t>, </a:t>
          </a:r>
          <a:r>
            <a:rPr lang="ru-RU" dirty="0" err="1" smtClean="0"/>
            <a:t>жадібний</a:t>
          </a:r>
          <a:r>
            <a:rPr lang="ru-RU" dirty="0" smtClean="0"/>
            <a:t> – </a:t>
          </a:r>
          <a:r>
            <a:rPr lang="ru-RU" dirty="0" err="1" smtClean="0"/>
            <a:t>щедрий</a:t>
          </a:r>
          <a:r>
            <a:rPr lang="ru-RU" dirty="0" smtClean="0"/>
            <a:t>, </a:t>
          </a:r>
          <a:r>
            <a:rPr lang="ru-RU" dirty="0" err="1" smtClean="0"/>
            <a:t>знервований</a:t>
          </a:r>
          <a:r>
            <a:rPr lang="ru-RU" dirty="0" smtClean="0"/>
            <a:t> – </a:t>
          </a:r>
          <a:r>
            <a:rPr lang="ru-RU" dirty="0" err="1" smtClean="0"/>
            <a:t>спокійний</a:t>
          </a:r>
          <a:r>
            <a:rPr lang="ru-RU" dirty="0" smtClean="0"/>
            <a:t>, </a:t>
          </a:r>
          <a:r>
            <a:rPr lang="ru-RU" dirty="0" err="1" smtClean="0"/>
            <a:t>бадьорий</a:t>
          </a:r>
          <a:r>
            <a:rPr lang="ru-RU" dirty="0" smtClean="0"/>
            <a:t> – </a:t>
          </a:r>
          <a:r>
            <a:rPr lang="ru-RU" dirty="0" err="1" smtClean="0"/>
            <a:t>нудьгуючий</a:t>
          </a:r>
          <a:r>
            <a:rPr lang="ru-RU" dirty="0" smtClean="0"/>
            <a:t>, </a:t>
          </a:r>
          <a:r>
            <a:rPr lang="ru-RU" dirty="0" err="1" smtClean="0"/>
            <a:t>сердитий</a:t>
          </a:r>
          <a:r>
            <a:rPr lang="ru-RU" dirty="0" smtClean="0"/>
            <a:t> – </a:t>
          </a:r>
          <a:r>
            <a:rPr lang="ru-RU" dirty="0" err="1" smtClean="0"/>
            <a:t>задоволений</a:t>
          </a:r>
          <a:r>
            <a:rPr lang="ru-RU" dirty="0" smtClean="0"/>
            <a:t>, </a:t>
          </a:r>
          <a:r>
            <a:rPr lang="ru-RU" dirty="0" err="1" smtClean="0"/>
            <a:t>бунтар</a:t>
          </a:r>
          <a:r>
            <a:rPr lang="ru-RU" dirty="0" smtClean="0"/>
            <a:t> – </a:t>
          </a:r>
          <a:r>
            <a:rPr lang="ru-RU" dirty="0" err="1" smtClean="0"/>
            <a:t>покірний</a:t>
          </a:r>
          <a:r>
            <a:rPr lang="ru-RU" dirty="0" smtClean="0"/>
            <a:t> </a:t>
          </a:r>
          <a:r>
            <a:rPr lang="ru-RU" dirty="0" err="1" smtClean="0"/>
            <a:t>і</a:t>
          </a:r>
          <a:r>
            <a:rPr lang="ru-RU" dirty="0" smtClean="0"/>
            <a:t> т.д.</a:t>
          </a:r>
          <a:endParaRPr lang="uk-UA" dirty="0"/>
        </a:p>
      </dgm:t>
    </dgm:pt>
    <dgm:pt modelId="{0E2C8298-18E9-4C17-90D6-86E12E0502CA}" type="parTrans" cxnId="{4921FF21-3BCB-46EE-8334-A8B351AD730E}">
      <dgm:prSet/>
      <dgm:spPr/>
      <dgm:t>
        <a:bodyPr/>
        <a:lstStyle/>
        <a:p>
          <a:endParaRPr lang="uk-UA"/>
        </a:p>
      </dgm:t>
    </dgm:pt>
    <dgm:pt modelId="{7A79E64C-8B87-4710-A655-4B62A2E744AD}" type="sibTrans" cxnId="{4921FF21-3BCB-46EE-8334-A8B351AD730E}">
      <dgm:prSet/>
      <dgm:spPr/>
      <dgm:t>
        <a:bodyPr/>
        <a:lstStyle/>
        <a:p>
          <a:endParaRPr lang="uk-UA"/>
        </a:p>
      </dgm:t>
    </dgm:pt>
    <dgm:pt modelId="{95980C85-1F4C-4657-B4C1-3340D6890281}" type="pres">
      <dgm:prSet presAssocID="{112C1961-B732-4929-80F2-D87AEA5B8E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6768F85-97FA-466F-9EA2-CCC30072E02E}" type="pres">
      <dgm:prSet presAssocID="{87179F10-6E8E-43DF-878C-639E14334C1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23BC00-1B3B-40A7-98E3-C6D74F57B40E}" type="pres">
      <dgm:prSet presAssocID="{67005B54-630B-457E-A1A5-4E1AA19D4B58}" presName="spacer" presStyleCnt="0"/>
      <dgm:spPr/>
    </dgm:pt>
    <dgm:pt modelId="{27613EFC-6EB1-4204-B8B2-A52C229E4B05}" type="pres">
      <dgm:prSet presAssocID="{9BFB45BD-69B7-46BB-B91D-76B04EC49BD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FBF36B4-034E-4393-AA23-844BEE18274E}" srcId="{112C1961-B732-4929-80F2-D87AEA5B8E40}" destId="{87179F10-6E8E-43DF-878C-639E14334C14}" srcOrd="0" destOrd="0" parTransId="{90FCFBF9-FE1D-4EC0-AB3B-EA2A3C58BAA4}" sibTransId="{67005B54-630B-457E-A1A5-4E1AA19D4B58}"/>
    <dgm:cxn modelId="{DCA3F4F3-E77F-4C9E-8C5E-9BD6E40B9D1F}" type="presOf" srcId="{9BFB45BD-69B7-46BB-B91D-76B04EC49BD7}" destId="{27613EFC-6EB1-4204-B8B2-A52C229E4B05}" srcOrd="0" destOrd="0" presId="urn:microsoft.com/office/officeart/2005/8/layout/vList2"/>
    <dgm:cxn modelId="{4921FF21-3BCB-46EE-8334-A8B351AD730E}" srcId="{112C1961-B732-4929-80F2-D87AEA5B8E40}" destId="{9BFB45BD-69B7-46BB-B91D-76B04EC49BD7}" srcOrd="1" destOrd="0" parTransId="{0E2C8298-18E9-4C17-90D6-86E12E0502CA}" sibTransId="{7A79E64C-8B87-4710-A655-4B62A2E744AD}"/>
    <dgm:cxn modelId="{2C393048-8090-4FE3-B161-1635150B2BBB}" type="presOf" srcId="{112C1961-B732-4929-80F2-D87AEA5B8E40}" destId="{95980C85-1F4C-4657-B4C1-3340D6890281}" srcOrd="0" destOrd="0" presId="urn:microsoft.com/office/officeart/2005/8/layout/vList2"/>
    <dgm:cxn modelId="{E6BA649F-7093-4F8B-A3FF-FB1FDC23FB72}" type="presOf" srcId="{87179F10-6E8E-43DF-878C-639E14334C14}" destId="{06768F85-97FA-466F-9EA2-CCC30072E02E}" srcOrd="0" destOrd="0" presId="urn:microsoft.com/office/officeart/2005/8/layout/vList2"/>
    <dgm:cxn modelId="{3E68A1C6-0242-4D0C-966A-37E003BF36E6}" type="presParOf" srcId="{95980C85-1F4C-4657-B4C1-3340D6890281}" destId="{06768F85-97FA-466F-9EA2-CCC30072E02E}" srcOrd="0" destOrd="0" presId="urn:microsoft.com/office/officeart/2005/8/layout/vList2"/>
    <dgm:cxn modelId="{7AA854B2-8BD4-406C-B510-4DA13128C765}" type="presParOf" srcId="{95980C85-1F4C-4657-B4C1-3340D6890281}" destId="{8123BC00-1B3B-40A7-98E3-C6D74F57B40E}" srcOrd="1" destOrd="0" presId="urn:microsoft.com/office/officeart/2005/8/layout/vList2"/>
    <dgm:cxn modelId="{BF2175F0-25B6-4BD0-96AE-B724B328AF0A}" type="presParOf" srcId="{95980C85-1F4C-4657-B4C1-3340D6890281}" destId="{27613EFC-6EB1-4204-B8B2-A52C229E4B0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248EBB-BA6B-46EE-A4F9-0E205BC7F5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CD0FA2F1-3883-4D91-92D4-0FA7FB9228C5}">
      <dgm:prSet/>
      <dgm:spPr/>
      <dgm:t>
        <a:bodyPr/>
        <a:lstStyle/>
        <a:p>
          <a:pPr rtl="0"/>
          <a:r>
            <a:rPr lang="ru-RU" dirty="0" smtClean="0"/>
            <a:t>Тренер </a:t>
          </a:r>
          <a:r>
            <a:rPr lang="ru-RU" dirty="0" err="1" smtClean="0"/>
            <a:t>пропонує</a:t>
          </a:r>
          <a:r>
            <a:rPr lang="ru-RU" dirty="0" smtClean="0"/>
            <a:t> </a:t>
          </a:r>
          <a:r>
            <a:rPr lang="ru-RU" dirty="0" err="1" smtClean="0"/>
            <a:t>учасникам</a:t>
          </a:r>
          <a:r>
            <a:rPr lang="ru-RU" dirty="0" smtClean="0"/>
            <a:t> </a:t>
          </a:r>
          <a:r>
            <a:rPr lang="ru-RU" dirty="0" err="1" smtClean="0"/>
            <a:t>групи</a:t>
          </a:r>
          <a:r>
            <a:rPr lang="ru-RU" dirty="0" smtClean="0"/>
            <a:t> </a:t>
          </a:r>
          <a:r>
            <a:rPr lang="ru-RU" dirty="0" err="1" smtClean="0"/>
            <a:t>називати</a:t>
          </a:r>
          <a:r>
            <a:rPr lang="ru-RU" dirty="0" smtClean="0"/>
            <a:t> </a:t>
          </a:r>
          <a:r>
            <a:rPr lang="ru-RU" dirty="0" err="1" smtClean="0"/>
            <a:t>асоціації</a:t>
          </a:r>
          <a:r>
            <a:rPr lang="ru-RU" dirty="0" smtClean="0"/>
            <a:t>, </a:t>
          </a:r>
          <a:r>
            <a:rPr lang="ru-RU" dirty="0" err="1" smtClean="0"/>
            <a:t>які</a:t>
          </a:r>
          <a:r>
            <a:rPr lang="ru-RU" dirty="0" smtClean="0"/>
            <a:t> </a:t>
          </a:r>
          <a:r>
            <a:rPr lang="ru-RU" dirty="0" err="1" smtClean="0"/>
            <a:t>викликає</a:t>
          </a:r>
          <a:r>
            <a:rPr lang="ru-RU" dirty="0" smtClean="0"/>
            <a:t> у них слово «</a:t>
          </a:r>
          <a:r>
            <a:rPr lang="ru-RU" dirty="0" err="1" smtClean="0"/>
            <a:t>лідерство</a:t>
          </a:r>
          <a:r>
            <a:rPr lang="ru-RU" dirty="0" smtClean="0"/>
            <a:t>»</a:t>
          </a:r>
          <a:endParaRPr lang="uk-UA" dirty="0"/>
        </a:p>
      </dgm:t>
    </dgm:pt>
    <dgm:pt modelId="{A7292480-3ACF-4BDB-A5D9-CF4ACB82C6AB}" type="parTrans" cxnId="{5152E795-F6E0-4F7D-BDA7-489CC30C1AD9}">
      <dgm:prSet/>
      <dgm:spPr/>
      <dgm:t>
        <a:bodyPr/>
        <a:lstStyle/>
        <a:p>
          <a:endParaRPr lang="uk-UA"/>
        </a:p>
      </dgm:t>
    </dgm:pt>
    <dgm:pt modelId="{F90FEA27-8CC1-4D0B-91B7-04EAA6ACD6BF}" type="sibTrans" cxnId="{5152E795-F6E0-4F7D-BDA7-489CC30C1AD9}">
      <dgm:prSet/>
      <dgm:spPr/>
      <dgm:t>
        <a:bodyPr/>
        <a:lstStyle/>
        <a:p>
          <a:endParaRPr lang="uk-UA"/>
        </a:p>
      </dgm:t>
    </dgm:pt>
    <dgm:pt modelId="{3A71E1EB-F4CD-4C92-9468-1FA522F4F58C}">
      <dgm:prSet/>
      <dgm:spPr/>
      <dgm:t>
        <a:bodyPr/>
        <a:lstStyle/>
        <a:p>
          <a:pPr rtl="0"/>
          <a:r>
            <a:rPr lang="ru-RU" dirty="0" err="1" smtClean="0"/>
            <a:t>Усі</a:t>
          </a:r>
          <a:r>
            <a:rPr lang="ru-RU" dirty="0" smtClean="0"/>
            <a:t> </a:t>
          </a:r>
          <a:r>
            <a:rPr lang="ru-RU" dirty="0" err="1" smtClean="0"/>
            <a:t>асоціації</a:t>
          </a:r>
          <a:r>
            <a:rPr lang="ru-RU" dirty="0" smtClean="0"/>
            <a:t> </a:t>
          </a:r>
          <a:r>
            <a:rPr lang="ru-RU" dirty="0" err="1" smtClean="0"/>
            <a:t>записуються</a:t>
          </a:r>
          <a:r>
            <a:rPr lang="ru-RU" dirty="0" smtClean="0"/>
            <a:t> на </a:t>
          </a:r>
          <a:r>
            <a:rPr lang="ru-RU" dirty="0" err="1" smtClean="0"/>
            <a:t>плакаті</a:t>
          </a:r>
          <a:endParaRPr lang="uk-UA" dirty="0"/>
        </a:p>
      </dgm:t>
    </dgm:pt>
    <dgm:pt modelId="{A86B475A-8225-4A04-8E39-A32F5AE33ED0}" type="parTrans" cxnId="{2B52CD3E-0F0E-44FF-992C-59E9BAE47D31}">
      <dgm:prSet/>
      <dgm:spPr/>
      <dgm:t>
        <a:bodyPr/>
        <a:lstStyle/>
        <a:p>
          <a:endParaRPr lang="uk-UA"/>
        </a:p>
      </dgm:t>
    </dgm:pt>
    <dgm:pt modelId="{9B218A57-3509-4EAA-8B66-585D1270EE09}" type="sibTrans" cxnId="{2B52CD3E-0F0E-44FF-992C-59E9BAE47D31}">
      <dgm:prSet/>
      <dgm:spPr/>
      <dgm:t>
        <a:bodyPr/>
        <a:lstStyle/>
        <a:p>
          <a:endParaRPr lang="uk-UA"/>
        </a:p>
      </dgm:t>
    </dgm:pt>
    <dgm:pt modelId="{2C9932AA-5611-4C38-A352-ACBB2A4C6329}" type="pres">
      <dgm:prSet presAssocID="{29248EBB-BA6B-46EE-A4F9-0E205BC7F59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E9BFC80-BBDE-49BC-9682-2310100B1BE7}" type="pres">
      <dgm:prSet presAssocID="{CD0FA2F1-3883-4D91-92D4-0FA7FB9228C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C8EC24-D93D-4E73-9EB4-53F1BC7EE7BA}" type="pres">
      <dgm:prSet presAssocID="{F90FEA27-8CC1-4D0B-91B7-04EAA6ACD6BF}" presName="spacer" presStyleCnt="0"/>
      <dgm:spPr/>
    </dgm:pt>
    <dgm:pt modelId="{A059FAFE-1C5C-49E6-BB0E-72B55DF06683}" type="pres">
      <dgm:prSet presAssocID="{3A71E1EB-F4CD-4C92-9468-1FA522F4F58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152E795-F6E0-4F7D-BDA7-489CC30C1AD9}" srcId="{29248EBB-BA6B-46EE-A4F9-0E205BC7F591}" destId="{CD0FA2F1-3883-4D91-92D4-0FA7FB9228C5}" srcOrd="0" destOrd="0" parTransId="{A7292480-3ACF-4BDB-A5D9-CF4ACB82C6AB}" sibTransId="{F90FEA27-8CC1-4D0B-91B7-04EAA6ACD6BF}"/>
    <dgm:cxn modelId="{2B52CD3E-0F0E-44FF-992C-59E9BAE47D31}" srcId="{29248EBB-BA6B-46EE-A4F9-0E205BC7F591}" destId="{3A71E1EB-F4CD-4C92-9468-1FA522F4F58C}" srcOrd="1" destOrd="0" parTransId="{A86B475A-8225-4A04-8E39-A32F5AE33ED0}" sibTransId="{9B218A57-3509-4EAA-8B66-585D1270EE09}"/>
    <dgm:cxn modelId="{A5FAFB55-1059-4BCB-A00C-FA78C172F2AF}" type="presOf" srcId="{29248EBB-BA6B-46EE-A4F9-0E205BC7F591}" destId="{2C9932AA-5611-4C38-A352-ACBB2A4C6329}" srcOrd="0" destOrd="0" presId="urn:microsoft.com/office/officeart/2005/8/layout/vList2"/>
    <dgm:cxn modelId="{1BAF36FC-2661-4AED-A114-5E00B22F2C9A}" type="presOf" srcId="{3A71E1EB-F4CD-4C92-9468-1FA522F4F58C}" destId="{A059FAFE-1C5C-49E6-BB0E-72B55DF06683}" srcOrd="0" destOrd="0" presId="urn:microsoft.com/office/officeart/2005/8/layout/vList2"/>
    <dgm:cxn modelId="{2F68E1C9-0EF6-4C05-9DAF-15E0294D822B}" type="presOf" srcId="{CD0FA2F1-3883-4D91-92D4-0FA7FB9228C5}" destId="{0E9BFC80-BBDE-49BC-9682-2310100B1BE7}" srcOrd="0" destOrd="0" presId="urn:microsoft.com/office/officeart/2005/8/layout/vList2"/>
    <dgm:cxn modelId="{0BA2C06A-D634-4FD6-8BE8-ECDDBD98B029}" type="presParOf" srcId="{2C9932AA-5611-4C38-A352-ACBB2A4C6329}" destId="{0E9BFC80-BBDE-49BC-9682-2310100B1BE7}" srcOrd="0" destOrd="0" presId="urn:microsoft.com/office/officeart/2005/8/layout/vList2"/>
    <dgm:cxn modelId="{55115084-015F-4736-9141-834DB93375A2}" type="presParOf" srcId="{2C9932AA-5611-4C38-A352-ACBB2A4C6329}" destId="{B2C8EC24-D93D-4E73-9EB4-53F1BC7EE7BA}" srcOrd="1" destOrd="0" presId="urn:microsoft.com/office/officeart/2005/8/layout/vList2"/>
    <dgm:cxn modelId="{BF566391-6289-437D-8468-7E9B56A70DF9}" type="presParOf" srcId="{2C9932AA-5611-4C38-A352-ACBB2A4C6329}" destId="{A059FAFE-1C5C-49E6-BB0E-72B55DF0668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240854-837A-4DAD-9C26-832218ECDE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CA26B54E-93B6-4203-A90F-6F40722DC6A0}">
      <dgm:prSet/>
      <dgm:spPr/>
      <dgm:t>
        <a:bodyPr/>
        <a:lstStyle/>
        <a:p>
          <a:pPr rtl="0"/>
          <a:r>
            <a:rPr lang="ru-RU" dirty="0" err="1" smtClean="0"/>
            <a:t>ім'я</a:t>
          </a:r>
          <a:r>
            <a:rPr lang="ru-RU" dirty="0" smtClean="0"/>
            <a:t>;</a:t>
          </a:r>
          <a:endParaRPr lang="uk-UA" dirty="0"/>
        </a:p>
      </dgm:t>
    </dgm:pt>
    <dgm:pt modelId="{A7D6AB1F-EBAB-47B9-A527-614F2001063F}" type="parTrans" cxnId="{7A4C9F08-C489-4089-9CD6-671D64825F2B}">
      <dgm:prSet/>
      <dgm:spPr/>
      <dgm:t>
        <a:bodyPr/>
        <a:lstStyle/>
        <a:p>
          <a:endParaRPr lang="uk-UA"/>
        </a:p>
      </dgm:t>
    </dgm:pt>
    <dgm:pt modelId="{42745FEC-2264-48F6-A3C2-761BBFE512A2}" type="sibTrans" cxnId="{7A4C9F08-C489-4089-9CD6-671D64825F2B}">
      <dgm:prSet/>
      <dgm:spPr/>
      <dgm:t>
        <a:bodyPr/>
        <a:lstStyle/>
        <a:p>
          <a:endParaRPr lang="uk-UA"/>
        </a:p>
      </dgm:t>
    </dgm:pt>
    <dgm:pt modelId="{9A412586-1087-4F58-BEBC-2C1DA313A58E}">
      <dgm:prSet/>
      <dgm:spPr/>
      <dgm:t>
        <a:bodyPr/>
        <a:lstStyle/>
        <a:p>
          <a:pPr rtl="0"/>
          <a:r>
            <a:rPr lang="ru-RU" dirty="0" err="1" smtClean="0"/>
            <a:t>улюблене</a:t>
          </a:r>
          <a:r>
            <a:rPr lang="ru-RU" dirty="0" smtClean="0"/>
            <a:t> </a:t>
          </a:r>
          <a:r>
            <a:rPr lang="ru-RU" dirty="0" err="1" smtClean="0"/>
            <a:t>заняття</a:t>
          </a:r>
          <a:r>
            <a:rPr lang="ru-RU" dirty="0" smtClean="0"/>
            <a:t>;</a:t>
          </a:r>
          <a:endParaRPr lang="uk-UA" dirty="0"/>
        </a:p>
      </dgm:t>
    </dgm:pt>
    <dgm:pt modelId="{B621B032-1079-41B0-A4EB-0C83F7F378E3}" type="parTrans" cxnId="{00D68FFC-86A3-4B9B-B37D-999333CACA9F}">
      <dgm:prSet/>
      <dgm:spPr/>
      <dgm:t>
        <a:bodyPr/>
        <a:lstStyle/>
        <a:p>
          <a:endParaRPr lang="uk-UA"/>
        </a:p>
      </dgm:t>
    </dgm:pt>
    <dgm:pt modelId="{034E065F-B261-4CDF-865F-C43CF766B1DF}" type="sibTrans" cxnId="{00D68FFC-86A3-4B9B-B37D-999333CACA9F}">
      <dgm:prSet/>
      <dgm:spPr/>
      <dgm:t>
        <a:bodyPr/>
        <a:lstStyle/>
        <a:p>
          <a:endParaRPr lang="uk-UA"/>
        </a:p>
      </dgm:t>
    </dgm:pt>
    <dgm:pt modelId="{8CE5589E-689D-4C1F-A6D5-D966F2406A38}">
      <dgm:prSet/>
      <dgm:spPr/>
      <dgm:t>
        <a:bodyPr/>
        <a:lstStyle/>
        <a:p>
          <a:pPr rtl="0"/>
          <a:r>
            <a:rPr lang="ru-RU" dirty="0" err="1" smtClean="0"/>
            <a:t>чи</a:t>
          </a:r>
          <a:r>
            <a:rPr lang="ru-RU" dirty="0" smtClean="0"/>
            <a:t> </a:t>
          </a:r>
          <a:r>
            <a:rPr lang="ru-RU" dirty="0" err="1" smtClean="0"/>
            <a:t>є</a:t>
          </a:r>
          <a:r>
            <a:rPr lang="ru-RU" dirty="0" smtClean="0"/>
            <a:t> </a:t>
          </a:r>
          <a:r>
            <a:rPr lang="ru-RU" dirty="0" err="1" smtClean="0"/>
            <a:t>хтось</a:t>
          </a:r>
          <a:r>
            <a:rPr lang="ru-RU" dirty="0" smtClean="0"/>
            <a:t>, кого </a:t>
          </a:r>
          <a:r>
            <a:rPr lang="ru-RU" dirty="0" err="1" smtClean="0"/>
            <a:t>ти</a:t>
          </a:r>
          <a:r>
            <a:rPr lang="ru-RU" dirty="0" smtClean="0"/>
            <a:t> </a:t>
          </a:r>
          <a:r>
            <a:rPr lang="ru-RU" dirty="0" err="1" smtClean="0"/>
            <a:t>наслідуєш</a:t>
          </a:r>
          <a:r>
            <a:rPr lang="ru-RU" dirty="0" smtClean="0"/>
            <a:t>;</a:t>
          </a:r>
          <a:endParaRPr lang="uk-UA" dirty="0"/>
        </a:p>
      </dgm:t>
    </dgm:pt>
    <dgm:pt modelId="{946404E7-AEA7-45AA-8CB1-3CAFE20F9F71}" type="parTrans" cxnId="{96241716-B330-4612-AFAA-A5606FD6DBB2}">
      <dgm:prSet/>
      <dgm:spPr/>
      <dgm:t>
        <a:bodyPr/>
        <a:lstStyle/>
        <a:p>
          <a:endParaRPr lang="uk-UA"/>
        </a:p>
      </dgm:t>
    </dgm:pt>
    <dgm:pt modelId="{A71537E2-2B68-4417-8D17-4E6940B0608F}" type="sibTrans" cxnId="{96241716-B330-4612-AFAA-A5606FD6DBB2}">
      <dgm:prSet/>
      <dgm:spPr/>
      <dgm:t>
        <a:bodyPr/>
        <a:lstStyle/>
        <a:p>
          <a:endParaRPr lang="uk-UA"/>
        </a:p>
      </dgm:t>
    </dgm:pt>
    <dgm:pt modelId="{739902EE-F7BD-4090-91B3-800124FBD1AC}">
      <dgm:prSet/>
      <dgm:spPr/>
      <dgm:t>
        <a:bodyPr/>
        <a:lstStyle/>
        <a:p>
          <a:pPr rtl="0"/>
          <a:r>
            <a:rPr lang="ru-RU" dirty="0" smtClean="0"/>
            <a:t>яку рису характеру </a:t>
          </a:r>
          <a:r>
            <a:rPr lang="ru-RU" dirty="0" err="1" smtClean="0"/>
            <a:t>вважаєш</a:t>
          </a:r>
          <a:r>
            <a:rPr lang="ru-RU" dirty="0" smtClean="0"/>
            <a:t> </a:t>
          </a:r>
          <a:r>
            <a:rPr lang="ru-RU" dirty="0" err="1" smtClean="0"/>
            <a:t>найважливішою</a:t>
          </a:r>
          <a:r>
            <a:rPr lang="ru-RU" dirty="0" smtClean="0"/>
            <a:t> для </a:t>
          </a:r>
          <a:r>
            <a:rPr lang="ru-RU" dirty="0" err="1" smtClean="0"/>
            <a:t>лідера</a:t>
          </a:r>
          <a:r>
            <a:rPr lang="ru-RU" dirty="0" smtClean="0"/>
            <a:t>?</a:t>
          </a:r>
          <a:endParaRPr lang="uk-UA" dirty="0"/>
        </a:p>
      </dgm:t>
    </dgm:pt>
    <dgm:pt modelId="{8E784FBB-6FD4-45EA-9389-ED85E51D69AD}" type="parTrans" cxnId="{21E696D8-C1BA-4007-B9C6-20615D51D238}">
      <dgm:prSet/>
      <dgm:spPr/>
      <dgm:t>
        <a:bodyPr/>
        <a:lstStyle/>
        <a:p>
          <a:endParaRPr lang="uk-UA"/>
        </a:p>
      </dgm:t>
    </dgm:pt>
    <dgm:pt modelId="{F3A9435E-5AE0-4EFC-93BF-27C73B65E114}" type="sibTrans" cxnId="{21E696D8-C1BA-4007-B9C6-20615D51D238}">
      <dgm:prSet/>
      <dgm:spPr/>
      <dgm:t>
        <a:bodyPr/>
        <a:lstStyle/>
        <a:p>
          <a:endParaRPr lang="uk-UA"/>
        </a:p>
      </dgm:t>
    </dgm:pt>
    <dgm:pt modelId="{6FF32310-AD87-4587-82B0-49F402B95558}">
      <dgm:prSet/>
      <dgm:spPr/>
      <dgm:t>
        <a:bodyPr/>
        <a:lstStyle/>
        <a:p>
          <a:pPr rtl="0"/>
          <a:r>
            <a:rPr lang="ru-RU" dirty="0" err="1" smtClean="0"/>
            <a:t>Після</a:t>
          </a:r>
          <a:r>
            <a:rPr lang="ru-RU" dirty="0" smtClean="0"/>
            <a:t> 5 </a:t>
          </a:r>
          <a:r>
            <a:rPr lang="ru-RU" dirty="0" err="1" smtClean="0"/>
            <a:t>хв</a:t>
          </a:r>
          <a:r>
            <a:rPr lang="ru-RU" dirty="0" smtClean="0"/>
            <a:t> </a:t>
          </a:r>
          <a:r>
            <a:rPr lang="ru-RU" dirty="0" err="1" smtClean="0"/>
            <a:t>спілкування</a:t>
          </a:r>
          <a:r>
            <a:rPr lang="ru-RU" dirty="0" smtClean="0"/>
            <a:t> </a:t>
          </a:r>
          <a:r>
            <a:rPr lang="ru-RU" dirty="0" err="1" smtClean="0"/>
            <a:t>учасники</a:t>
          </a:r>
          <a:r>
            <a:rPr lang="ru-RU" dirty="0" smtClean="0"/>
            <a:t> </a:t>
          </a:r>
          <a:r>
            <a:rPr lang="ru-RU" dirty="0" err="1" smtClean="0"/>
            <a:t>презентують</a:t>
          </a:r>
          <a:r>
            <a:rPr lang="ru-RU" dirty="0" smtClean="0"/>
            <a:t> один одного.</a:t>
          </a:r>
          <a:endParaRPr lang="uk-UA" dirty="0"/>
        </a:p>
      </dgm:t>
    </dgm:pt>
    <dgm:pt modelId="{F5C63FE1-BBA2-4AE8-84F8-A1793BD35E6F}" type="parTrans" cxnId="{18377351-9A46-47B3-94E1-7E098C65CDC2}">
      <dgm:prSet/>
      <dgm:spPr/>
      <dgm:t>
        <a:bodyPr/>
        <a:lstStyle/>
        <a:p>
          <a:endParaRPr lang="uk-UA"/>
        </a:p>
      </dgm:t>
    </dgm:pt>
    <dgm:pt modelId="{F4CB70BC-8785-4291-9167-931CA95821F5}" type="sibTrans" cxnId="{18377351-9A46-47B3-94E1-7E098C65CDC2}">
      <dgm:prSet/>
      <dgm:spPr/>
      <dgm:t>
        <a:bodyPr/>
        <a:lstStyle/>
        <a:p>
          <a:endParaRPr lang="uk-UA"/>
        </a:p>
      </dgm:t>
    </dgm:pt>
    <dgm:pt modelId="{F1B70F55-F1EB-45F4-87B7-A442048D62BC}" type="pres">
      <dgm:prSet presAssocID="{02240854-837A-4DAD-9C26-832218ECDE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8EEAABB-86E5-446F-A64C-DA89B4372F9B}" type="pres">
      <dgm:prSet presAssocID="{CA26B54E-93B6-4203-A90F-6F40722DC6A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36946C-A15B-4122-9DCD-0E6193B01384}" type="pres">
      <dgm:prSet presAssocID="{42745FEC-2264-48F6-A3C2-761BBFE512A2}" presName="spacer" presStyleCnt="0"/>
      <dgm:spPr/>
    </dgm:pt>
    <dgm:pt modelId="{47961830-2EB8-4D91-9460-AECE86BBACE1}" type="pres">
      <dgm:prSet presAssocID="{9A412586-1087-4F58-BEBC-2C1DA313A58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DF9A8C-7868-44D5-A414-F460B7432850}" type="pres">
      <dgm:prSet presAssocID="{034E065F-B261-4CDF-865F-C43CF766B1DF}" presName="spacer" presStyleCnt="0"/>
      <dgm:spPr/>
    </dgm:pt>
    <dgm:pt modelId="{6487663B-D4D6-4031-B943-023906E69F71}" type="pres">
      <dgm:prSet presAssocID="{8CE5589E-689D-4C1F-A6D5-D966F2406A3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35F118-E970-4AAA-B8EA-B1A002E98E3A}" type="pres">
      <dgm:prSet presAssocID="{A71537E2-2B68-4417-8D17-4E6940B0608F}" presName="spacer" presStyleCnt="0"/>
      <dgm:spPr/>
    </dgm:pt>
    <dgm:pt modelId="{9B4964CC-0323-4599-8B27-C1E96096A345}" type="pres">
      <dgm:prSet presAssocID="{739902EE-F7BD-4090-91B3-800124FBD1A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7607EF-A66F-41D8-9D63-69005FABCFA1}" type="pres">
      <dgm:prSet presAssocID="{F3A9435E-5AE0-4EFC-93BF-27C73B65E114}" presName="spacer" presStyleCnt="0"/>
      <dgm:spPr/>
    </dgm:pt>
    <dgm:pt modelId="{E3B6631E-E682-4D81-9102-6A53BAB10333}" type="pres">
      <dgm:prSet presAssocID="{6FF32310-AD87-4587-82B0-49F402B9555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023888D-A4EC-446E-B287-C6AD8D076321}" type="presOf" srcId="{8CE5589E-689D-4C1F-A6D5-D966F2406A38}" destId="{6487663B-D4D6-4031-B943-023906E69F71}" srcOrd="0" destOrd="0" presId="urn:microsoft.com/office/officeart/2005/8/layout/vList2"/>
    <dgm:cxn modelId="{96241716-B330-4612-AFAA-A5606FD6DBB2}" srcId="{02240854-837A-4DAD-9C26-832218ECDE16}" destId="{8CE5589E-689D-4C1F-A6D5-D966F2406A38}" srcOrd="2" destOrd="0" parTransId="{946404E7-AEA7-45AA-8CB1-3CAFE20F9F71}" sibTransId="{A71537E2-2B68-4417-8D17-4E6940B0608F}"/>
    <dgm:cxn modelId="{2AAB274F-FA0E-4B2A-8496-805FEED138F2}" type="presOf" srcId="{02240854-837A-4DAD-9C26-832218ECDE16}" destId="{F1B70F55-F1EB-45F4-87B7-A442048D62BC}" srcOrd="0" destOrd="0" presId="urn:microsoft.com/office/officeart/2005/8/layout/vList2"/>
    <dgm:cxn modelId="{BF965591-0F92-4BDB-8C4B-C3AB8F673350}" type="presOf" srcId="{6FF32310-AD87-4587-82B0-49F402B95558}" destId="{E3B6631E-E682-4D81-9102-6A53BAB10333}" srcOrd="0" destOrd="0" presId="urn:microsoft.com/office/officeart/2005/8/layout/vList2"/>
    <dgm:cxn modelId="{7A4C9F08-C489-4089-9CD6-671D64825F2B}" srcId="{02240854-837A-4DAD-9C26-832218ECDE16}" destId="{CA26B54E-93B6-4203-A90F-6F40722DC6A0}" srcOrd="0" destOrd="0" parTransId="{A7D6AB1F-EBAB-47B9-A527-614F2001063F}" sibTransId="{42745FEC-2264-48F6-A3C2-761BBFE512A2}"/>
    <dgm:cxn modelId="{00D68FFC-86A3-4B9B-B37D-999333CACA9F}" srcId="{02240854-837A-4DAD-9C26-832218ECDE16}" destId="{9A412586-1087-4F58-BEBC-2C1DA313A58E}" srcOrd="1" destOrd="0" parTransId="{B621B032-1079-41B0-A4EB-0C83F7F378E3}" sibTransId="{034E065F-B261-4CDF-865F-C43CF766B1DF}"/>
    <dgm:cxn modelId="{65ED1184-9705-443C-A2F8-171A875F1964}" type="presOf" srcId="{9A412586-1087-4F58-BEBC-2C1DA313A58E}" destId="{47961830-2EB8-4D91-9460-AECE86BBACE1}" srcOrd="0" destOrd="0" presId="urn:microsoft.com/office/officeart/2005/8/layout/vList2"/>
    <dgm:cxn modelId="{21E696D8-C1BA-4007-B9C6-20615D51D238}" srcId="{02240854-837A-4DAD-9C26-832218ECDE16}" destId="{739902EE-F7BD-4090-91B3-800124FBD1AC}" srcOrd="3" destOrd="0" parTransId="{8E784FBB-6FD4-45EA-9389-ED85E51D69AD}" sibTransId="{F3A9435E-5AE0-4EFC-93BF-27C73B65E114}"/>
    <dgm:cxn modelId="{9F2F0390-4EA5-430A-BA87-E3E455FA9EFB}" type="presOf" srcId="{CA26B54E-93B6-4203-A90F-6F40722DC6A0}" destId="{08EEAABB-86E5-446F-A64C-DA89B4372F9B}" srcOrd="0" destOrd="0" presId="urn:microsoft.com/office/officeart/2005/8/layout/vList2"/>
    <dgm:cxn modelId="{18377351-9A46-47B3-94E1-7E098C65CDC2}" srcId="{02240854-837A-4DAD-9C26-832218ECDE16}" destId="{6FF32310-AD87-4587-82B0-49F402B95558}" srcOrd="4" destOrd="0" parTransId="{F5C63FE1-BBA2-4AE8-84F8-A1793BD35E6F}" sibTransId="{F4CB70BC-8785-4291-9167-931CA95821F5}"/>
    <dgm:cxn modelId="{8DE243F5-976B-4B2C-B1EF-581AA987FBFD}" type="presOf" srcId="{739902EE-F7BD-4090-91B3-800124FBD1AC}" destId="{9B4964CC-0323-4599-8B27-C1E96096A345}" srcOrd="0" destOrd="0" presId="urn:microsoft.com/office/officeart/2005/8/layout/vList2"/>
    <dgm:cxn modelId="{41589A8E-9D9D-44E9-AD43-4C8FC0EA8066}" type="presParOf" srcId="{F1B70F55-F1EB-45F4-87B7-A442048D62BC}" destId="{08EEAABB-86E5-446F-A64C-DA89B4372F9B}" srcOrd="0" destOrd="0" presId="urn:microsoft.com/office/officeart/2005/8/layout/vList2"/>
    <dgm:cxn modelId="{94A1A93E-BA1D-4327-AB14-93026012D746}" type="presParOf" srcId="{F1B70F55-F1EB-45F4-87B7-A442048D62BC}" destId="{0F36946C-A15B-4122-9DCD-0E6193B01384}" srcOrd="1" destOrd="0" presId="urn:microsoft.com/office/officeart/2005/8/layout/vList2"/>
    <dgm:cxn modelId="{23C735CA-8B99-4FA6-99EE-85141367D39E}" type="presParOf" srcId="{F1B70F55-F1EB-45F4-87B7-A442048D62BC}" destId="{47961830-2EB8-4D91-9460-AECE86BBACE1}" srcOrd="2" destOrd="0" presId="urn:microsoft.com/office/officeart/2005/8/layout/vList2"/>
    <dgm:cxn modelId="{DBBC6640-D3E9-4148-A703-D667AD52F502}" type="presParOf" srcId="{F1B70F55-F1EB-45F4-87B7-A442048D62BC}" destId="{EEDF9A8C-7868-44D5-A414-F460B7432850}" srcOrd="3" destOrd="0" presId="urn:microsoft.com/office/officeart/2005/8/layout/vList2"/>
    <dgm:cxn modelId="{F19D3314-1946-4FDF-A56B-808DCD6C2AC3}" type="presParOf" srcId="{F1B70F55-F1EB-45F4-87B7-A442048D62BC}" destId="{6487663B-D4D6-4031-B943-023906E69F71}" srcOrd="4" destOrd="0" presId="urn:microsoft.com/office/officeart/2005/8/layout/vList2"/>
    <dgm:cxn modelId="{B2F23BB6-BBFF-4600-B568-376C19ED0A56}" type="presParOf" srcId="{F1B70F55-F1EB-45F4-87B7-A442048D62BC}" destId="{4D35F118-E970-4AAA-B8EA-B1A002E98E3A}" srcOrd="5" destOrd="0" presId="urn:microsoft.com/office/officeart/2005/8/layout/vList2"/>
    <dgm:cxn modelId="{BD5BBF67-C0B5-4335-8E43-4E9E3A9BD39E}" type="presParOf" srcId="{F1B70F55-F1EB-45F4-87B7-A442048D62BC}" destId="{9B4964CC-0323-4599-8B27-C1E96096A345}" srcOrd="6" destOrd="0" presId="urn:microsoft.com/office/officeart/2005/8/layout/vList2"/>
    <dgm:cxn modelId="{A004438A-AE64-4B45-9B2E-9FFB2080C5E1}" type="presParOf" srcId="{F1B70F55-F1EB-45F4-87B7-A442048D62BC}" destId="{AB7607EF-A66F-41D8-9D63-69005FABCFA1}" srcOrd="7" destOrd="0" presId="urn:microsoft.com/office/officeart/2005/8/layout/vList2"/>
    <dgm:cxn modelId="{F0D788CF-512B-4B61-84FB-9D45D4C98CC9}" type="presParOf" srcId="{F1B70F55-F1EB-45F4-87B7-A442048D62BC}" destId="{E3B6631E-E682-4D81-9102-6A53BAB1033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0F8009-22EB-4EAB-B33E-D1F2F53F39A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922FAB8-34C9-4EAE-B6FF-C54674F5F8CB}">
      <dgm:prSet custT="1"/>
      <dgm:spPr/>
      <dgm:t>
        <a:bodyPr/>
        <a:lstStyle/>
        <a:p>
          <a:pPr rtl="0"/>
          <a:r>
            <a:rPr lang="ru-RU" sz="1100" dirty="0" smtClean="0"/>
            <a:t>Леонардо                                                          </a:t>
          </a:r>
          <a:endParaRPr lang="uk-UA" sz="1100" dirty="0"/>
        </a:p>
      </dgm:t>
    </dgm:pt>
    <dgm:pt modelId="{6D076ECB-5CEC-465B-BC9F-EAAAF7B79A6D}" type="parTrans" cxnId="{EF38257F-BDEF-4EBC-A039-380AB8A19E7A}">
      <dgm:prSet/>
      <dgm:spPr/>
      <dgm:t>
        <a:bodyPr/>
        <a:lstStyle/>
        <a:p>
          <a:endParaRPr lang="uk-UA"/>
        </a:p>
      </dgm:t>
    </dgm:pt>
    <dgm:pt modelId="{ED65E0DE-1D78-4501-B0FC-18A72FB33973}" type="sibTrans" cxnId="{EF38257F-BDEF-4EBC-A039-380AB8A19E7A}">
      <dgm:prSet/>
      <dgm:spPr/>
      <dgm:t>
        <a:bodyPr/>
        <a:lstStyle/>
        <a:p>
          <a:endParaRPr lang="uk-UA"/>
        </a:p>
      </dgm:t>
    </dgm:pt>
    <dgm:pt modelId="{9770E285-CC50-4E21-A548-185C35E224D0}">
      <dgm:prSet custT="1"/>
      <dgm:spPr/>
      <dgm:t>
        <a:bodyPr/>
        <a:lstStyle/>
        <a:p>
          <a:pPr rtl="0"/>
          <a:r>
            <a:rPr lang="ru-RU" sz="1100" dirty="0" smtClean="0"/>
            <a:t>Жанна                                                                </a:t>
          </a:r>
          <a:endParaRPr lang="uk-UA" sz="1100" dirty="0"/>
        </a:p>
      </dgm:t>
    </dgm:pt>
    <dgm:pt modelId="{57E9B1C1-A0FB-4FAE-99BB-D0A605A8EE2B}" type="parTrans" cxnId="{FFD81B67-9018-4955-A8A0-B9C2E1736BDD}">
      <dgm:prSet/>
      <dgm:spPr/>
      <dgm:t>
        <a:bodyPr/>
        <a:lstStyle/>
        <a:p>
          <a:endParaRPr lang="uk-UA"/>
        </a:p>
      </dgm:t>
    </dgm:pt>
    <dgm:pt modelId="{CEF8BE4F-40E7-4D2F-AB64-E89A663FF6B7}" type="sibTrans" cxnId="{FFD81B67-9018-4955-A8A0-B9C2E1736BDD}">
      <dgm:prSet/>
      <dgm:spPr/>
      <dgm:t>
        <a:bodyPr/>
        <a:lstStyle/>
        <a:p>
          <a:endParaRPr lang="uk-UA"/>
        </a:p>
      </dgm:t>
    </dgm:pt>
    <dgm:pt modelId="{F3F6D078-23ED-4669-A24E-44C12EAABF9C}">
      <dgm:prSet custT="1"/>
      <dgm:spPr/>
      <dgm:t>
        <a:bodyPr/>
        <a:lstStyle/>
        <a:p>
          <a:pPr rtl="0"/>
          <a:r>
            <a:rPr lang="ru-RU" sz="1100" dirty="0" err="1" smtClean="0"/>
            <a:t>Олександр</a:t>
          </a:r>
          <a:r>
            <a:rPr lang="ru-RU" sz="1100" dirty="0" smtClean="0"/>
            <a:t>                                                        </a:t>
          </a:r>
          <a:endParaRPr lang="uk-UA" sz="1100" dirty="0"/>
        </a:p>
      </dgm:t>
    </dgm:pt>
    <dgm:pt modelId="{98B1D45D-3EA1-4B7B-933F-8DCC2B763736}" type="parTrans" cxnId="{571A81D7-F132-4F3F-B81D-A22DE4F0F4CF}">
      <dgm:prSet/>
      <dgm:spPr/>
      <dgm:t>
        <a:bodyPr/>
        <a:lstStyle/>
        <a:p>
          <a:endParaRPr lang="uk-UA"/>
        </a:p>
      </dgm:t>
    </dgm:pt>
    <dgm:pt modelId="{4130EF5D-9A1F-4CAD-B435-FE078F13E986}" type="sibTrans" cxnId="{571A81D7-F132-4F3F-B81D-A22DE4F0F4CF}">
      <dgm:prSet/>
      <dgm:spPr/>
      <dgm:t>
        <a:bodyPr/>
        <a:lstStyle/>
        <a:p>
          <a:endParaRPr lang="uk-UA"/>
        </a:p>
      </dgm:t>
    </dgm:pt>
    <dgm:pt modelId="{3C54429B-5D40-4A05-B277-7A5CA3A3F7BB}">
      <dgm:prSet custT="1"/>
      <dgm:spPr/>
      <dgm:t>
        <a:bodyPr/>
        <a:lstStyle/>
        <a:p>
          <a:pPr rtl="0"/>
          <a:r>
            <a:rPr lang="ru-RU" sz="1100" dirty="0" smtClean="0"/>
            <a:t>Тарас Григорович                                               </a:t>
          </a:r>
          <a:endParaRPr lang="uk-UA" sz="1100" dirty="0"/>
        </a:p>
      </dgm:t>
    </dgm:pt>
    <dgm:pt modelId="{CD6631D4-4CC7-4D6B-AADF-A21A5106E9B9}" type="parTrans" cxnId="{34E7746B-AB32-4B0A-834C-D6CEB673FB52}">
      <dgm:prSet/>
      <dgm:spPr/>
      <dgm:t>
        <a:bodyPr/>
        <a:lstStyle/>
        <a:p>
          <a:endParaRPr lang="uk-UA"/>
        </a:p>
      </dgm:t>
    </dgm:pt>
    <dgm:pt modelId="{4214F8BA-B196-4F5F-A6D9-53F679004D17}" type="sibTrans" cxnId="{34E7746B-AB32-4B0A-834C-D6CEB673FB52}">
      <dgm:prSet/>
      <dgm:spPr/>
      <dgm:t>
        <a:bodyPr/>
        <a:lstStyle/>
        <a:p>
          <a:endParaRPr lang="uk-UA"/>
        </a:p>
      </dgm:t>
    </dgm:pt>
    <dgm:pt modelId="{A4ACC185-9FC3-4567-B4B3-2513F0659BFC}">
      <dgm:prSet custT="1"/>
      <dgm:spPr/>
      <dgm:t>
        <a:bodyPr/>
        <a:lstStyle/>
        <a:p>
          <a:pPr rtl="0"/>
          <a:r>
            <a:rPr lang="ru-RU" sz="1100" dirty="0" smtClean="0"/>
            <a:t>Вольфганг Амадей                                             </a:t>
          </a:r>
          <a:endParaRPr lang="uk-UA" sz="1100" dirty="0"/>
        </a:p>
      </dgm:t>
    </dgm:pt>
    <dgm:pt modelId="{E83C3ACA-0DD4-415D-A00E-B3B5DC33EE53}" type="parTrans" cxnId="{6AFB990B-A155-4980-82A3-6731D2365247}">
      <dgm:prSet/>
      <dgm:spPr/>
      <dgm:t>
        <a:bodyPr/>
        <a:lstStyle/>
        <a:p>
          <a:endParaRPr lang="uk-UA"/>
        </a:p>
      </dgm:t>
    </dgm:pt>
    <dgm:pt modelId="{2B00D057-2E65-40AC-BE50-4A8051C6ADAA}" type="sibTrans" cxnId="{6AFB990B-A155-4980-82A3-6731D2365247}">
      <dgm:prSet/>
      <dgm:spPr/>
      <dgm:t>
        <a:bodyPr/>
        <a:lstStyle/>
        <a:p>
          <a:endParaRPr lang="uk-UA"/>
        </a:p>
      </dgm:t>
    </dgm:pt>
    <dgm:pt modelId="{96CC17D3-BCCF-48C0-83BD-CE8D9E82F76B}">
      <dgm:prSet custT="1"/>
      <dgm:spPr/>
      <dgm:t>
        <a:bodyPr/>
        <a:lstStyle/>
        <a:p>
          <a:pPr rtl="0"/>
          <a:r>
            <a:rPr lang="ru-RU" sz="1100" dirty="0" smtClean="0"/>
            <a:t>Христофор                                                         </a:t>
          </a:r>
          <a:endParaRPr lang="uk-UA" sz="1100" dirty="0"/>
        </a:p>
      </dgm:t>
    </dgm:pt>
    <dgm:pt modelId="{E5126290-7EDE-4BA0-85AC-60BB470A4185}" type="parTrans" cxnId="{C938AE55-410A-4AE4-8FA8-99396BC64269}">
      <dgm:prSet/>
      <dgm:spPr/>
      <dgm:t>
        <a:bodyPr/>
        <a:lstStyle/>
        <a:p>
          <a:endParaRPr lang="uk-UA"/>
        </a:p>
      </dgm:t>
    </dgm:pt>
    <dgm:pt modelId="{6DE96B8F-19FF-4C04-89BE-6F6ECDC120A9}" type="sibTrans" cxnId="{C938AE55-410A-4AE4-8FA8-99396BC64269}">
      <dgm:prSet/>
      <dgm:spPr/>
      <dgm:t>
        <a:bodyPr/>
        <a:lstStyle/>
        <a:p>
          <a:endParaRPr lang="uk-UA"/>
        </a:p>
      </dgm:t>
    </dgm:pt>
    <dgm:pt modelId="{DB672205-3EB5-4B12-B0F4-5960D9351F1B}">
      <dgm:prSet custT="1"/>
      <dgm:spPr/>
      <dgm:t>
        <a:bodyPr/>
        <a:lstStyle/>
        <a:p>
          <a:pPr rtl="0"/>
          <a:r>
            <a:rPr lang="ru-RU" sz="1100" dirty="0" err="1" smtClean="0"/>
            <a:t>Дмитро</a:t>
          </a:r>
          <a:r>
            <a:rPr lang="ru-RU" sz="1100" dirty="0" smtClean="0"/>
            <a:t> </a:t>
          </a:r>
          <a:r>
            <a:rPr lang="ru-RU" sz="1100" dirty="0" err="1" smtClean="0"/>
            <a:t>Іванович</a:t>
          </a:r>
          <a:r>
            <a:rPr lang="ru-RU" sz="1100" dirty="0" smtClean="0"/>
            <a:t>                                                 </a:t>
          </a:r>
          <a:endParaRPr lang="uk-UA" sz="1100" dirty="0"/>
        </a:p>
      </dgm:t>
    </dgm:pt>
    <dgm:pt modelId="{19E8E2F1-8C1E-47F1-A11C-1E681371318A}" type="parTrans" cxnId="{4D1FE14C-A6AB-48A1-BD3A-49B985AAE432}">
      <dgm:prSet/>
      <dgm:spPr/>
      <dgm:t>
        <a:bodyPr/>
        <a:lstStyle/>
        <a:p>
          <a:endParaRPr lang="uk-UA"/>
        </a:p>
      </dgm:t>
    </dgm:pt>
    <dgm:pt modelId="{61B60E67-42E4-4545-A972-2001E8FE842C}" type="sibTrans" cxnId="{4D1FE14C-A6AB-48A1-BD3A-49B985AAE432}">
      <dgm:prSet/>
      <dgm:spPr/>
      <dgm:t>
        <a:bodyPr/>
        <a:lstStyle/>
        <a:p>
          <a:endParaRPr lang="uk-UA"/>
        </a:p>
      </dgm:t>
    </dgm:pt>
    <dgm:pt modelId="{C5F07C04-1321-43F8-9051-4BF21C422EF7}">
      <dgm:prSet custT="1"/>
      <dgm:spPr/>
      <dgm:t>
        <a:bodyPr/>
        <a:lstStyle/>
        <a:p>
          <a:pPr rtl="0"/>
          <a:r>
            <a:rPr lang="ru-RU" sz="1100" dirty="0" smtClean="0"/>
            <a:t>Руслана                                                              </a:t>
          </a:r>
          <a:endParaRPr lang="uk-UA" sz="1100" dirty="0"/>
        </a:p>
      </dgm:t>
    </dgm:pt>
    <dgm:pt modelId="{BB7F67F4-48B5-40D8-983C-8D6EB421FF73}" type="parTrans" cxnId="{66C06F39-BE99-4935-B9CE-240A700CF5FA}">
      <dgm:prSet/>
      <dgm:spPr/>
      <dgm:t>
        <a:bodyPr/>
        <a:lstStyle/>
        <a:p>
          <a:endParaRPr lang="uk-UA"/>
        </a:p>
      </dgm:t>
    </dgm:pt>
    <dgm:pt modelId="{92D8D5DB-F02E-4381-A21F-5CB404E063E0}" type="sibTrans" cxnId="{66C06F39-BE99-4935-B9CE-240A700CF5FA}">
      <dgm:prSet/>
      <dgm:spPr/>
      <dgm:t>
        <a:bodyPr/>
        <a:lstStyle/>
        <a:p>
          <a:endParaRPr lang="uk-UA"/>
        </a:p>
      </dgm:t>
    </dgm:pt>
    <dgm:pt modelId="{E36BE6F8-0580-44B3-B5E3-971BF9B484D5}">
      <dgm:prSet custT="1"/>
      <dgm:spPr/>
      <dgm:t>
        <a:bodyPr/>
        <a:lstStyle/>
        <a:p>
          <a:pPr rtl="0"/>
          <a:r>
            <a:rPr lang="ru-RU" sz="1100" dirty="0" err="1" smtClean="0"/>
            <a:t>Віктор</a:t>
          </a:r>
          <a:r>
            <a:rPr lang="ru-RU" sz="1100" dirty="0" smtClean="0"/>
            <a:t> </a:t>
          </a:r>
          <a:r>
            <a:rPr lang="ru-RU" sz="1100" dirty="0" err="1" smtClean="0"/>
            <a:t>Андрійович</a:t>
          </a:r>
          <a:r>
            <a:rPr lang="ru-RU" sz="1100" dirty="0" smtClean="0"/>
            <a:t>                                            </a:t>
          </a:r>
          <a:endParaRPr lang="uk-UA" sz="1100" dirty="0"/>
        </a:p>
      </dgm:t>
    </dgm:pt>
    <dgm:pt modelId="{DF015BBC-35EF-4196-BD55-6FD2F351A95F}" type="parTrans" cxnId="{28E1CEA4-EE16-4A78-9B28-D408AE36EB7E}">
      <dgm:prSet/>
      <dgm:spPr/>
      <dgm:t>
        <a:bodyPr/>
        <a:lstStyle/>
        <a:p>
          <a:endParaRPr lang="uk-UA"/>
        </a:p>
      </dgm:t>
    </dgm:pt>
    <dgm:pt modelId="{7995751C-BAEF-4A63-8119-CBA9CCEC3804}" type="sibTrans" cxnId="{28E1CEA4-EE16-4A78-9B28-D408AE36EB7E}">
      <dgm:prSet/>
      <dgm:spPr/>
      <dgm:t>
        <a:bodyPr/>
        <a:lstStyle/>
        <a:p>
          <a:endParaRPr lang="uk-UA"/>
        </a:p>
      </dgm:t>
    </dgm:pt>
    <dgm:pt modelId="{637A4F77-FE8B-4C0B-9169-516854911834}">
      <dgm:prSet custT="1"/>
      <dgm:spPr/>
      <dgm:t>
        <a:bodyPr/>
        <a:lstStyle/>
        <a:p>
          <a:pPr rtl="0"/>
          <a:r>
            <a:rPr lang="ru-RU" sz="1100" dirty="0" smtClean="0"/>
            <a:t>Петро </a:t>
          </a:r>
          <a:r>
            <a:rPr lang="ru-RU" sz="1100" dirty="0" err="1" smtClean="0"/>
            <a:t>Олексійович</a:t>
          </a:r>
          <a:r>
            <a:rPr lang="ru-RU" sz="1100" dirty="0" smtClean="0"/>
            <a:t>                                            </a:t>
          </a:r>
          <a:endParaRPr lang="uk-UA" sz="1100" dirty="0"/>
        </a:p>
      </dgm:t>
    </dgm:pt>
    <dgm:pt modelId="{23F37BFC-7AEB-4195-8939-0521F445B06A}" type="parTrans" cxnId="{0035473D-3375-4B93-B3DC-4BF72B4F00DA}">
      <dgm:prSet/>
      <dgm:spPr/>
      <dgm:t>
        <a:bodyPr/>
        <a:lstStyle/>
        <a:p>
          <a:endParaRPr lang="uk-UA"/>
        </a:p>
      </dgm:t>
    </dgm:pt>
    <dgm:pt modelId="{B22B5A26-887F-455B-A6A6-D25013057C8A}" type="sibTrans" cxnId="{0035473D-3375-4B93-B3DC-4BF72B4F00DA}">
      <dgm:prSet/>
      <dgm:spPr/>
      <dgm:t>
        <a:bodyPr/>
        <a:lstStyle/>
        <a:p>
          <a:endParaRPr lang="uk-UA"/>
        </a:p>
      </dgm:t>
    </dgm:pt>
    <dgm:pt modelId="{2E4E8C33-AFEC-419A-8B17-C164A2EBC828}">
      <dgm:prSet custT="1"/>
      <dgm:spPr/>
      <dgm:t>
        <a:bodyPr/>
        <a:lstStyle/>
        <a:p>
          <a:pPr rtl="0"/>
          <a:r>
            <a:rPr lang="ru-RU" sz="1100" dirty="0" err="1" smtClean="0"/>
            <a:t>Софія</a:t>
          </a:r>
          <a:r>
            <a:rPr lang="ru-RU" sz="1100" dirty="0" smtClean="0"/>
            <a:t> </a:t>
          </a:r>
          <a:r>
            <a:rPr lang="ru-RU" sz="1100" dirty="0" err="1" smtClean="0"/>
            <a:t>Михайлівна</a:t>
          </a:r>
          <a:r>
            <a:rPr lang="ru-RU" sz="1100" dirty="0" smtClean="0"/>
            <a:t>                                               </a:t>
          </a:r>
          <a:endParaRPr lang="uk-UA" sz="1100" dirty="0"/>
        </a:p>
      </dgm:t>
    </dgm:pt>
    <dgm:pt modelId="{893B3D13-4DD6-42B3-932F-5E92E715D52F}" type="parTrans" cxnId="{2C5D3F10-F06E-4AE3-8CD7-4723B40CD725}">
      <dgm:prSet/>
      <dgm:spPr/>
      <dgm:t>
        <a:bodyPr/>
        <a:lstStyle/>
        <a:p>
          <a:endParaRPr lang="uk-UA"/>
        </a:p>
      </dgm:t>
    </dgm:pt>
    <dgm:pt modelId="{926D58D9-E324-4DC3-A801-EB228F4674DD}" type="sibTrans" cxnId="{2C5D3F10-F06E-4AE3-8CD7-4723B40CD725}">
      <dgm:prSet/>
      <dgm:spPr/>
      <dgm:t>
        <a:bodyPr/>
        <a:lstStyle/>
        <a:p>
          <a:endParaRPr lang="uk-UA"/>
        </a:p>
      </dgm:t>
    </dgm:pt>
    <dgm:pt modelId="{45F0F46C-2B04-49A7-8D76-B371A07B2A40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/>
            <a:t>  да </a:t>
          </a:r>
          <a:r>
            <a:rPr lang="ru-RU" sz="1100" dirty="0" err="1" smtClean="0"/>
            <a:t>Вінчі</a:t>
          </a:r>
          <a:r>
            <a:rPr lang="ru-RU" sz="1100" dirty="0" smtClean="0"/>
            <a:t> </a:t>
          </a:r>
          <a:endParaRPr lang="uk-UA" sz="1100" dirty="0" smtClean="0"/>
        </a:p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100" dirty="0"/>
        </a:p>
      </dgm:t>
    </dgm:pt>
    <dgm:pt modelId="{BFCD29B7-431E-4955-8FAF-7E9386C3095B}" type="parTrans" cxnId="{10022EBD-F462-4ABF-93A6-676FCE068B51}">
      <dgm:prSet/>
      <dgm:spPr/>
      <dgm:t>
        <a:bodyPr/>
        <a:lstStyle/>
        <a:p>
          <a:endParaRPr lang="uk-UA"/>
        </a:p>
      </dgm:t>
    </dgm:pt>
    <dgm:pt modelId="{BCAAD95A-99A1-4429-9604-2B517578E777}" type="sibTrans" cxnId="{10022EBD-F462-4ABF-93A6-676FCE068B51}">
      <dgm:prSet/>
      <dgm:spPr/>
      <dgm:t>
        <a:bodyPr/>
        <a:lstStyle/>
        <a:p>
          <a:endParaRPr lang="uk-UA"/>
        </a:p>
      </dgm:t>
    </dgm:pt>
    <dgm:pt modelId="{12D05BC5-3044-44A8-B4C8-95ADFBDA9F1F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/>
            <a:t> </a:t>
          </a:r>
          <a:r>
            <a:rPr lang="ru-RU" sz="1100" dirty="0" err="1" smtClean="0"/>
            <a:t>д'Арк</a:t>
          </a:r>
          <a:endParaRPr lang="uk-UA" sz="1100" dirty="0" smtClean="0"/>
        </a:p>
        <a:p>
          <a:pPr marL="57150" indent="0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100" dirty="0"/>
        </a:p>
      </dgm:t>
    </dgm:pt>
    <dgm:pt modelId="{53176DBD-ECAF-45D3-94A5-B58A34EA27AA}" type="parTrans" cxnId="{4E77BEFE-1FA7-41A1-982E-6928AF118E66}">
      <dgm:prSet/>
      <dgm:spPr/>
      <dgm:t>
        <a:bodyPr/>
        <a:lstStyle/>
        <a:p>
          <a:endParaRPr lang="uk-UA"/>
        </a:p>
      </dgm:t>
    </dgm:pt>
    <dgm:pt modelId="{58D64BD2-721D-41E8-BA59-B99B31AE3986}" type="sibTrans" cxnId="{4E77BEFE-1FA7-41A1-982E-6928AF118E66}">
      <dgm:prSet/>
      <dgm:spPr/>
      <dgm:t>
        <a:bodyPr/>
        <a:lstStyle/>
        <a:p>
          <a:endParaRPr lang="uk-UA"/>
        </a:p>
      </dgm:t>
    </dgm:pt>
    <dgm:pt modelId="{DF940C04-8D76-4CCB-82E5-6CE6870796F7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/>
            <a:t>  </a:t>
          </a:r>
          <a:r>
            <a:rPr lang="ru-RU" sz="1100" dirty="0" err="1" smtClean="0"/>
            <a:t>Македонський</a:t>
          </a:r>
          <a:endParaRPr lang="uk-UA" sz="1100" dirty="0" smtClean="0"/>
        </a:p>
        <a:p>
          <a:pPr marL="57150" indent="0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100" dirty="0"/>
        </a:p>
      </dgm:t>
    </dgm:pt>
    <dgm:pt modelId="{F5078302-36DB-46FC-909A-3D94FF035363}" type="parTrans" cxnId="{75F80044-37D7-4D99-9C1B-6A1065DD68C7}">
      <dgm:prSet/>
      <dgm:spPr/>
      <dgm:t>
        <a:bodyPr/>
        <a:lstStyle/>
        <a:p>
          <a:endParaRPr lang="uk-UA"/>
        </a:p>
      </dgm:t>
    </dgm:pt>
    <dgm:pt modelId="{091F22A7-C93E-47BF-B92B-C1E54CA34581}" type="sibTrans" cxnId="{75F80044-37D7-4D99-9C1B-6A1065DD68C7}">
      <dgm:prSet/>
      <dgm:spPr/>
      <dgm:t>
        <a:bodyPr/>
        <a:lstStyle/>
        <a:p>
          <a:endParaRPr lang="uk-UA"/>
        </a:p>
      </dgm:t>
    </dgm:pt>
    <dgm:pt modelId="{FA09D0D9-8C5C-4145-B8D4-3A977A553BA0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/>
            <a:t>Шевченко</a:t>
          </a:r>
          <a:endParaRPr lang="uk-UA" sz="1100" dirty="0" smtClean="0"/>
        </a:p>
        <a:p>
          <a:pPr marL="57150" indent="0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100" dirty="0"/>
        </a:p>
      </dgm:t>
    </dgm:pt>
    <dgm:pt modelId="{57BBCE81-5DA8-4CD9-ADD0-8C42620C9370}" type="parTrans" cxnId="{9B6C7B5D-C2C7-4A31-84F4-EC63F3751E48}">
      <dgm:prSet/>
      <dgm:spPr/>
      <dgm:t>
        <a:bodyPr/>
        <a:lstStyle/>
        <a:p>
          <a:endParaRPr lang="uk-UA"/>
        </a:p>
      </dgm:t>
    </dgm:pt>
    <dgm:pt modelId="{10955521-73A4-4895-8351-A50567EC3825}" type="sibTrans" cxnId="{9B6C7B5D-C2C7-4A31-84F4-EC63F3751E48}">
      <dgm:prSet/>
      <dgm:spPr/>
      <dgm:t>
        <a:bodyPr/>
        <a:lstStyle/>
        <a:p>
          <a:endParaRPr lang="uk-UA"/>
        </a:p>
      </dgm:t>
    </dgm:pt>
    <dgm:pt modelId="{A136B393-0474-4F28-B18F-963B7AAB4820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/>
            <a:t>Моцарт</a:t>
          </a:r>
          <a:endParaRPr lang="uk-UA" sz="1100" dirty="0" smtClean="0"/>
        </a:p>
        <a:p>
          <a:pPr marL="57150" indent="0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100" dirty="0"/>
        </a:p>
      </dgm:t>
    </dgm:pt>
    <dgm:pt modelId="{8B7F46C2-89DB-4CB4-AF45-776E83044C5B}" type="parTrans" cxnId="{20B9AE7D-40F5-4A41-8C06-865A4A52FE1E}">
      <dgm:prSet/>
      <dgm:spPr/>
      <dgm:t>
        <a:bodyPr/>
        <a:lstStyle/>
        <a:p>
          <a:endParaRPr lang="uk-UA"/>
        </a:p>
      </dgm:t>
    </dgm:pt>
    <dgm:pt modelId="{10609E50-4037-4BC1-BA48-63C393D740AA}" type="sibTrans" cxnId="{20B9AE7D-40F5-4A41-8C06-865A4A52FE1E}">
      <dgm:prSet/>
      <dgm:spPr/>
      <dgm:t>
        <a:bodyPr/>
        <a:lstStyle/>
        <a:p>
          <a:endParaRPr lang="uk-UA"/>
        </a:p>
      </dgm:t>
    </dgm:pt>
    <dgm:pt modelId="{4CCAE432-BFB3-4EF0-B480-4CA615F19684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/>
            <a:t> Колумб</a:t>
          </a:r>
          <a:endParaRPr lang="uk-UA" sz="1100" dirty="0" smtClean="0"/>
        </a:p>
        <a:p>
          <a:pPr marL="57150" indent="0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100" dirty="0"/>
        </a:p>
      </dgm:t>
    </dgm:pt>
    <dgm:pt modelId="{69681B2C-CAE2-46A1-BD5A-0971CC6C7203}" type="parTrans" cxnId="{62EB4C55-A457-4D86-B9F4-E575F91D7DB1}">
      <dgm:prSet/>
      <dgm:spPr/>
      <dgm:t>
        <a:bodyPr/>
        <a:lstStyle/>
        <a:p>
          <a:endParaRPr lang="uk-UA"/>
        </a:p>
      </dgm:t>
    </dgm:pt>
    <dgm:pt modelId="{2F4F68DF-38EA-480A-A26E-0FF603C47A5F}" type="sibTrans" cxnId="{62EB4C55-A457-4D86-B9F4-E575F91D7DB1}">
      <dgm:prSet/>
      <dgm:spPr/>
      <dgm:t>
        <a:bodyPr/>
        <a:lstStyle/>
        <a:p>
          <a:endParaRPr lang="uk-UA"/>
        </a:p>
      </dgm:t>
    </dgm:pt>
    <dgm:pt modelId="{552252B8-659C-4071-BB26-8F55CC595D79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err="1" smtClean="0"/>
            <a:t>Менделєєв</a:t>
          </a:r>
          <a:endParaRPr lang="uk-UA" sz="1100" dirty="0" smtClean="0"/>
        </a:p>
        <a:p>
          <a:pPr marL="57150" indent="0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100" dirty="0"/>
        </a:p>
      </dgm:t>
    </dgm:pt>
    <dgm:pt modelId="{100289F2-13FF-4461-99B6-A5CF1CD285ED}" type="parTrans" cxnId="{4E06FBB5-7590-4440-8A38-81CDDC828A37}">
      <dgm:prSet/>
      <dgm:spPr/>
      <dgm:t>
        <a:bodyPr/>
        <a:lstStyle/>
        <a:p>
          <a:endParaRPr lang="uk-UA"/>
        </a:p>
      </dgm:t>
    </dgm:pt>
    <dgm:pt modelId="{8E0CD86E-9856-4755-A56F-8B736BFF8C33}" type="sibTrans" cxnId="{4E06FBB5-7590-4440-8A38-81CDDC828A37}">
      <dgm:prSet/>
      <dgm:spPr/>
      <dgm:t>
        <a:bodyPr/>
        <a:lstStyle/>
        <a:p>
          <a:endParaRPr lang="uk-UA"/>
        </a:p>
      </dgm:t>
    </dgm:pt>
    <dgm:pt modelId="{6953EB1C-8E5C-40A5-861C-B66DCA9A7D3A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err="1" smtClean="0"/>
            <a:t>Лижичко</a:t>
          </a:r>
          <a:endParaRPr lang="uk-UA" sz="1100" dirty="0" smtClean="0"/>
        </a:p>
        <a:p>
          <a:pPr marL="57150" indent="0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100" dirty="0"/>
        </a:p>
      </dgm:t>
    </dgm:pt>
    <dgm:pt modelId="{916E6EAB-DFFA-41DB-8009-5C26D6527765}" type="parTrans" cxnId="{D79E1098-ECC0-4805-84F3-A7D0C87EA483}">
      <dgm:prSet/>
      <dgm:spPr/>
      <dgm:t>
        <a:bodyPr/>
        <a:lstStyle/>
        <a:p>
          <a:endParaRPr lang="uk-UA"/>
        </a:p>
      </dgm:t>
    </dgm:pt>
    <dgm:pt modelId="{6F663F19-9434-4587-A29A-55D71F735EF4}" type="sibTrans" cxnId="{D79E1098-ECC0-4805-84F3-A7D0C87EA483}">
      <dgm:prSet/>
      <dgm:spPr/>
      <dgm:t>
        <a:bodyPr/>
        <a:lstStyle/>
        <a:p>
          <a:endParaRPr lang="uk-UA"/>
        </a:p>
      </dgm:t>
    </dgm:pt>
    <dgm:pt modelId="{0B11AFA4-39B0-49CE-B13A-2624BB710308}">
      <dgm:prSet custT="1"/>
      <dgm:spPr/>
      <dgm:t>
        <a:bodyPr/>
        <a:lstStyle/>
        <a:p>
          <a:r>
            <a:rPr lang="ru-RU" sz="1100" dirty="0" smtClean="0"/>
            <a:t>  Ющенко</a:t>
          </a:r>
          <a:endParaRPr lang="uk-UA" sz="1100" dirty="0"/>
        </a:p>
      </dgm:t>
    </dgm:pt>
    <dgm:pt modelId="{7343DF97-B46B-4B3B-AB9E-67A5EDB66617}" type="parTrans" cxnId="{879E399B-2AA2-4B5D-98C7-58D955DBAC14}">
      <dgm:prSet/>
      <dgm:spPr/>
      <dgm:t>
        <a:bodyPr/>
        <a:lstStyle/>
        <a:p>
          <a:endParaRPr lang="uk-UA"/>
        </a:p>
      </dgm:t>
    </dgm:pt>
    <dgm:pt modelId="{D1601205-FF13-458B-9732-C31E657EF39E}" type="sibTrans" cxnId="{879E399B-2AA2-4B5D-98C7-58D955DBAC14}">
      <dgm:prSet/>
      <dgm:spPr/>
      <dgm:t>
        <a:bodyPr/>
        <a:lstStyle/>
        <a:p>
          <a:endParaRPr lang="uk-UA"/>
        </a:p>
      </dgm:t>
    </dgm:pt>
    <dgm:pt modelId="{E4B1FB72-358E-4B09-829A-E58481BB3B1C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/>
            <a:t> Порошенко</a:t>
          </a:r>
          <a:endParaRPr lang="uk-UA" sz="1100" dirty="0" smtClean="0"/>
        </a:p>
        <a:p>
          <a:pPr marL="57150" indent="0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100" dirty="0"/>
        </a:p>
      </dgm:t>
    </dgm:pt>
    <dgm:pt modelId="{A6D04A5A-59E6-4F37-9AFC-1129302DA9F5}" type="parTrans" cxnId="{026EABF2-EF6A-4BC6-A58F-985804274185}">
      <dgm:prSet/>
      <dgm:spPr/>
      <dgm:t>
        <a:bodyPr/>
        <a:lstStyle/>
        <a:p>
          <a:endParaRPr lang="uk-UA"/>
        </a:p>
      </dgm:t>
    </dgm:pt>
    <dgm:pt modelId="{B05FC54D-4E8F-4FB4-810B-E1149BA69A7F}" type="sibTrans" cxnId="{026EABF2-EF6A-4BC6-A58F-985804274185}">
      <dgm:prSet/>
      <dgm:spPr/>
      <dgm:t>
        <a:bodyPr/>
        <a:lstStyle/>
        <a:p>
          <a:endParaRPr lang="uk-UA"/>
        </a:p>
      </dgm:t>
    </dgm:pt>
    <dgm:pt modelId="{30B2E4E9-7D77-4DE2-BA9C-6D4AB07EDCB8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smtClean="0"/>
            <a:t> Ротару                                       </a:t>
          </a:r>
          <a:endParaRPr lang="uk-UA" sz="1100" dirty="0"/>
        </a:p>
      </dgm:t>
    </dgm:pt>
    <dgm:pt modelId="{32EEE3CA-AE1A-42FA-A0C3-9F000DC6E5C1}" type="parTrans" cxnId="{DE23CCA7-A827-4ACF-B595-4AD3D29C2996}">
      <dgm:prSet/>
      <dgm:spPr/>
      <dgm:t>
        <a:bodyPr/>
        <a:lstStyle/>
        <a:p>
          <a:endParaRPr lang="uk-UA"/>
        </a:p>
      </dgm:t>
    </dgm:pt>
    <dgm:pt modelId="{F9CB4407-F4BF-4227-82F1-F1858A1654D1}" type="sibTrans" cxnId="{DE23CCA7-A827-4ACF-B595-4AD3D29C2996}">
      <dgm:prSet/>
      <dgm:spPr/>
      <dgm:t>
        <a:bodyPr/>
        <a:lstStyle/>
        <a:p>
          <a:endParaRPr lang="uk-UA"/>
        </a:p>
      </dgm:t>
    </dgm:pt>
    <dgm:pt modelId="{87808152-0D28-431F-8F9D-E368646EA803}" type="pres">
      <dgm:prSet presAssocID="{0C0F8009-22EB-4EAB-B33E-D1F2F53F39A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C382E21F-E760-4FD7-9C56-68A42F5AD520}" type="pres">
      <dgm:prSet presAssocID="{9922FAB8-34C9-4EAE-B6FF-C54674F5F8CB}" presName="linNode" presStyleCnt="0"/>
      <dgm:spPr/>
    </dgm:pt>
    <dgm:pt modelId="{4BCFE08C-71CB-4E4F-9B81-E0D8E0E2CA49}" type="pres">
      <dgm:prSet presAssocID="{9922FAB8-34C9-4EAE-B6FF-C54674F5F8CB}" presName="parentShp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33FD4E-01A9-4B81-B218-7D3A602329DD}" type="pres">
      <dgm:prSet presAssocID="{9922FAB8-34C9-4EAE-B6FF-C54674F5F8CB}" presName="childShp" presStyleLbl="bgAccFollowNode1" presStyleIdx="0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19138D-1613-430F-B165-E571F9B805D4}" type="pres">
      <dgm:prSet presAssocID="{ED65E0DE-1D78-4501-B0FC-18A72FB33973}" presName="spacing" presStyleCnt="0"/>
      <dgm:spPr/>
    </dgm:pt>
    <dgm:pt modelId="{E16D61D8-8889-4D98-96A9-67B8AF98A242}" type="pres">
      <dgm:prSet presAssocID="{9770E285-CC50-4E21-A548-185C35E224D0}" presName="linNode" presStyleCnt="0"/>
      <dgm:spPr/>
    </dgm:pt>
    <dgm:pt modelId="{F771919E-E35C-4CEF-94E4-8D89F14269C9}" type="pres">
      <dgm:prSet presAssocID="{9770E285-CC50-4E21-A548-185C35E224D0}" presName="parentShp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1EC522-9AF2-4A1C-92F7-79866536CDBF}" type="pres">
      <dgm:prSet presAssocID="{9770E285-CC50-4E21-A548-185C35E224D0}" presName="childShp" presStyleLbl="bgAccFollowNode1" presStyleIdx="1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55B7DE-31A3-4FF8-9E85-F52427FF85E0}" type="pres">
      <dgm:prSet presAssocID="{CEF8BE4F-40E7-4D2F-AB64-E89A663FF6B7}" presName="spacing" presStyleCnt="0"/>
      <dgm:spPr/>
    </dgm:pt>
    <dgm:pt modelId="{DDCCB2F3-8068-4937-8711-DBCC82F25B54}" type="pres">
      <dgm:prSet presAssocID="{F3F6D078-23ED-4669-A24E-44C12EAABF9C}" presName="linNode" presStyleCnt="0"/>
      <dgm:spPr/>
    </dgm:pt>
    <dgm:pt modelId="{6AA39257-873C-4405-A8D7-9A24B4B2EFC5}" type="pres">
      <dgm:prSet presAssocID="{F3F6D078-23ED-4669-A24E-44C12EAABF9C}" presName="parentShp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424EC1-5DD9-445B-B5FD-E7643D656516}" type="pres">
      <dgm:prSet presAssocID="{F3F6D078-23ED-4669-A24E-44C12EAABF9C}" presName="childShp" presStyleLbl="bgAccFollowNode1" presStyleIdx="2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6F1AD70-F343-416A-8FD7-1AD439A1E135}" type="pres">
      <dgm:prSet presAssocID="{4130EF5D-9A1F-4CAD-B435-FE078F13E986}" presName="spacing" presStyleCnt="0"/>
      <dgm:spPr/>
    </dgm:pt>
    <dgm:pt modelId="{0CF21B32-5053-474A-BD62-9EC4DD9AA0E0}" type="pres">
      <dgm:prSet presAssocID="{3C54429B-5D40-4A05-B277-7A5CA3A3F7BB}" presName="linNode" presStyleCnt="0"/>
      <dgm:spPr/>
    </dgm:pt>
    <dgm:pt modelId="{90C4A45F-9481-44C7-88CC-D642A0016538}" type="pres">
      <dgm:prSet presAssocID="{3C54429B-5D40-4A05-B277-7A5CA3A3F7BB}" presName="parentShp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1D84C7-C879-4C95-ACD8-30B6EB9B36E5}" type="pres">
      <dgm:prSet presAssocID="{3C54429B-5D40-4A05-B277-7A5CA3A3F7BB}" presName="childShp" presStyleLbl="bgAccFollowNode1" presStyleIdx="3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B15BAB-047B-449A-907F-EC4B013BEF05}" type="pres">
      <dgm:prSet presAssocID="{4214F8BA-B196-4F5F-A6D9-53F679004D17}" presName="spacing" presStyleCnt="0"/>
      <dgm:spPr/>
    </dgm:pt>
    <dgm:pt modelId="{B4E5EE19-5177-4DE9-A5CE-6394ED555C10}" type="pres">
      <dgm:prSet presAssocID="{A4ACC185-9FC3-4567-B4B3-2513F0659BFC}" presName="linNode" presStyleCnt="0"/>
      <dgm:spPr/>
    </dgm:pt>
    <dgm:pt modelId="{C942B0FB-33F3-410E-AC9B-F22E117FD4CA}" type="pres">
      <dgm:prSet presAssocID="{A4ACC185-9FC3-4567-B4B3-2513F0659BFC}" presName="parentShp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EDA161-FB5E-4AE1-BD77-A55E1CCD2126}" type="pres">
      <dgm:prSet presAssocID="{A4ACC185-9FC3-4567-B4B3-2513F0659BFC}" presName="childShp" presStyleLbl="bgAccFollowNode1" presStyleIdx="4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F5DC6C-F7BE-40F7-A9E4-C3BAEEFD9C3C}" type="pres">
      <dgm:prSet presAssocID="{2B00D057-2E65-40AC-BE50-4A8051C6ADAA}" presName="spacing" presStyleCnt="0"/>
      <dgm:spPr/>
    </dgm:pt>
    <dgm:pt modelId="{5B84C922-CB93-42A2-A55F-DAEFF57EB1BD}" type="pres">
      <dgm:prSet presAssocID="{96CC17D3-BCCF-48C0-83BD-CE8D9E82F76B}" presName="linNode" presStyleCnt="0"/>
      <dgm:spPr/>
    </dgm:pt>
    <dgm:pt modelId="{6613254F-9893-4C04-894B-9A85D2C75D22}" type="pres">
      <dgm:prSet presAssocID="{96CC17D3-BCCF-48C0-83BD-CE8D9E82F76B}" presName="parentShp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420618-1C5A-4282-947C-11AED20D8FFF}" type="pres">
      <dgm:prSet presAssocID="{96CC17D3-BCCF-48C0-83BD-CE8D9E82F76B}" presName="childShp" presStyleLbl="bgAccFollowNode1" presStyleIdx="5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A32A5C-A7AD-4ECB-9094-8AC1481AA57F}" type="pres">
      <dgm:prSet presAssocID="{6DE96B8F-19FF-4C04-89BE-6F6ECDC120A9}" presName="spacing" presStyleCnt="0"/>
      <dgm:spPr/>
    </dgm:pt>
    <dgm:pt modelId="{9BFD8AF9-453C-42ED-8F96-B414773FED78}" type="pres">
      <dgm:prSet presAssocID="{DB672205-3EB5-4B12-B0F4-5960D9351F1B}" presName="linNode" presStyleCnt="0"/>
      <dgm:spPr/>
    </dgm:pt>
    <dgm:pt modelId="{3900DF2F-1A92-4CDD-9B6E-F85B0978FC96}" type="pres">
      <dgm:prSet presAssocID="{DB672205-3EB5-4B12-B0F4-5960D9351F1B}" presName="parentShp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9CB24E-49DF-4DF3-9898-8052C0C23BCD}" type="pres">
      <dgm:prSet presAssocID="{DB672205-3EB5-4B12-B0F4-5960D9351F1B}" presName="childShp" presStyleLbl="bgAccFollowNode1" presStyleIdx="6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67354D-426B-4F10-AA42-BD25524D170D}" type="pres">
      <dgm:prSet presAssocID="{61B60E67-42E4-4545-A972-2001E8FE842C}" presName="spacing" presStyleCnt="0"/>
      <dgm:spPr/>
    </dgm:pt>
    <dgm:pt modelId="{3AEA6A41-FEF0-47A6-B254-B976BCBD392D}" type="pres">
      <dgm:prSet presAssocID="{C5F07C04-1321-43F8-9051-4BF21C422EF7}" presName="linNode" presStyleCnt="0"/>
      <dgm:spPr/>
    </dgm:pt>
    <dgm:pt modelId="{09066DAF-78AA-444B-9DAD-6AF13A18A397}" type="pres">
      <dgm:prSet presAssocID="{C5F07C04-1321-43F8-9051-4BF21C422EF7}" presName="parentShp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84EC62-105F-4CC8-9E3E-58278F6B83E0}" type="pres">
      <dgm:prSet presAssocID="{C5F07C04-1321-43F8-9051-4BF21C422EF7}" presName="childShp" presStyleLbl="bgAccFollowNode1" presStyleIdx="7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14B4D9-5D59-4D01-97B8-243AE58B2747}" type="pres">
      <dgm:prSet presAssocID="{92D8D5DB-F02E-4381-A21F-5CB404E063E0}" presName="spacing" presStyleCnt="0"/>
      <dgm:spPr/>
    </dgm:pt>
    <dgm:pt modelId="{90748666-5231-4973-9F2D-E787EAD23BC1}" type="pres">
      <dgm:prSet presAssocID="{E36BE6F8-0580-44B3-B5E3-971BF9B484D5}" presName="linNode" presStyleCnt="0"/>
      <dgm:spPr/>
    </dgm:pt>
    <dgm:pt modelId="{DB734323-4EF1-499F-A291-C1E52DFBE295}" type="pres">
      <dgm:prSet presAssocID="{E36BE6F8-0580-44B3-B5E3-971BF9B484D5}" presName="parentShp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84D5D8-3436-4A67-AD5D-9924EEA05DB4}" type="pres">
      <dgm:prSet presAssocID="{E36BE6F8-0580-44B3-B5E3-971BF9B484D5}" presName="childShp" presStyleLbl="bgAccFollowNode1" presStyleIdx="8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FF3725-2180-4435-8FBB-991C4F162806}" type="pres">
      <dgm:prSet presAssocID="{7995751C-BAEF-4A63-8119-CBA9CCEC3804}" presName="spacing" presStyleCnt="0"/>
      <dgm:spPr/>
    </dgm:pt>
    <dgm:pt modelId="{3DDBCB12-1826-49F4-A34B-51CF98971633}" type="pres">
      <dgm:prSet presAssocID="{637A4F77-FE8B-4C0B-9169-516854911834}" presName="linNode" presStyleCnt="0"/>
      <dgm:spPr/>
    </dgm:pt>
    <dgm:pt modelId="{8066FD52-BF24-4DAE-9D83-821ACCE275C8}" type="pres">
      <dgm:prSet presAssocID="{637A4F77-FE8B-4C0B-9169-516854911834}" presName="parentShp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75ED592-5A38-421E-8E69-0F5D81D57182}" type="pres">
      <dgm:prSet presAssocID="{637A4F77-FE8B-4C0B-9169-516854911834}" presName="childShp" presStyleLbl="bgAccFollowNode1" presStyleIdx="9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DE021F-0818-471F-9161-F03CD0D33D0D}" type="pres">
      <dgm:prSet presAssocID="{B22B5A26-887F-455B-A6A6-D25013057C8A}" presName="spacing" presStyleCnt="0"/>
      <dgm:spPr/>
    </dgm:pt>
    <dgm:pt modelId="{8FEEA0AA-35D0-4F8C-AFA3-62EDE7CCC3E9}" type="pres">
      <dgm:prSet presAssocID="{2E4E8C33-AFEC-419A-8B17-C164A2EBC828}" presName="linNode" presStyleCnt="0"/>
      <dgm:spPr/>
    </dgm:pt>
    <dgm:pt modelId="{78CE037F-A290-49CE-A1BB-9F897104A830}" type="pres">
      <dgm:prSet presAssocID="{2E4E8C33-AFEC-419A-8B17-C164A2EBC828}" presName="parentShp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E36B3C-226B-4131-8200-3CDD5AB44629}" type="pres">
      <dgm:prSet presAssocID="{2E4E8C33-AFEC-419A-8B17-C164A2EBC828}" presName="childShp" presStyleLbl="bgAccFollowNode1" presStyleIdx="10" presStyleCnt="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71A81D7-F132-4F3F-B81D-A22DE4F0F4CF}" srcId="{0C0F8009-22EB-4EAB-B33E-D1F2F53F39A8}" destId="{F3F6D078-23ED-4669-A24E-44C12EAABF9C}" srcOrd="2" destOrd="0" parTransId="{98B1D45D-3EA1-4B7B-933F-8DCC2B763736}" sibTransId="{4130EF5D-9A1F-4CAD-B435-FE078F13E986}"/>
    <dgm:cxn modelId="{879E399B-2AA2-4B5D-98C7-58D955DBAC14}" srcId="{E36BE6F8-0580-44B3-B5E3-971BF9B484D5}" destId="{0B11AFA4-39B0-49CE-B13A-2624BB710308}" srcOrd="0" destOrd="0" parTransId="{7343DF97-B46B-4B3B-AB9E-67A5EDB66617}" sibTransId="{D1601205-FF13-458B-9732-C31E657EF39E}"/>
    <dgm:cxn modelId="{62EB4C55-A457-4D86-B9F4-E575F91D7DB1}" srcId="{96CC17D3-BCCF-48C0-83BD-CE8D9E82F76B}" destId="{4CCAE432-BFB3-4EF0-B480-4CA615F19684}" srcOrd="0" destOrd="0" parTransId="{69681B2C-CAE2-46A1-BD5A-0971CC6C7203}" sibTransId="{2F4F68DF-38EA-480A-A26E-0FF603C47A5F}"/>
    <dgm:cxn modelId="{2C5D3F10-F06E-4AE3-8CD7-4723B40CD725}" srcId="{0C0F8009-22EB-4EAB-B33E-D1F2F53F39A8}" destId="{2E4E8C33-AFEC-419A-8B17-C164A2EBC828}" srcOrd="10" destOrd="0" parTransId="{893B3D13-4DD6-42B3-932F-5E92E715D52F}" sibTransId="{926D58D9-E324-4DC3-A801-EB228F4674DD}"/>
    <dgm:cxn modelId="{34E7746B-AB32-4B0A-834C-D6CEB673FB52}" srcId="{0C0F8009-22EB-4EAB-B33E-D1F2F53F39A8}" destId="{3C54429B-5D40-4A05-B277-7A5CA3A3F7BB}" srcOrd="3" destOrd="0" parTransId="{CD6631D4-4CC7-4D6B-AADF-A21A5106E9B9}" sibTransId="{4214F8BA-B196-4F5F-A6D9-53F679004D17}"/>
    <dgm:cxn modelId="{28E1CEA4-EE16-4A78-9B28-D408AE36EB7E}" srcId="{0C0F8009-22EB-4EAB-B33E-D1F2F53F39A8}" destId="{E36BE6F8-0580-44B3-B5E3-971BF9B484D5}" srcOrd="8" destOrd="0" parTransId="{DF015BBC-35EF-4196-BD55-6FD2F351A95F}" sibTransId="{7995751C-BAEF-4A63-8119-CBA9CCEC3804}"/>
    <dgm:cxn modelId="{0035473D-3375-4B93-B3DC-4BF72B4F00DA}" srcId="{0C0F8009-22EB-4EAB-B33E-D1F2F53F39A8}" destId="{637A4F77-FE8B-4C0B-9169-516854911834}" srcOrd="9" destOrd="0" parTransId="{23F37BFC-7AEB-4195-8939-0521F445B06A}" sibTransId="{B22B5A26-887F-455B-A6A6-D25013057C8A}"/>
    <dgm:cxn modelId="{3B0AA8E4-B8C5-4266-9FEE-6ACCA71BFF5D}" type="presOf" srcId="{FA09D0D9-8C5C-4145-B8D4-3A977A553BA0}" destId="{311D84C7-C879-4C95-ACD8-30B6EB9B36E5}" srcOrd="0" destOrd="0" presId="urn:microsoft.com/office/officeart/2005/8/layout/vList6"/>
    <dgm:cxn modelId="{4E06FBB5-7590-4440-8A38-81CDDC828A37}" srcId="{DB672205-3EB5-4B12-B0F4-5960D9351F1B}" destId="{552252B8-659C-4071-BB26-8F55CC595D79}" srcOrd="0" destOrd="0" parTransId="{100289F2-13FF-4461-99B6-A5CF1CD285ED}" sibTransId="{8E0CD86E-9856-4755-A56F-8B736BFF8C33}"/>
    <dgm:cxn modelId="{63C52297-0EF5-4FFA-8FDF-6CFEB84C7AC3}" type="presOf" srcId="{A4ACC185-9FC3-4567-B4B3-2513F0659BFC}" destId="{C942B0FB-33F3-410E-AC9B-F22E117FD4CA}" srcOrd="0" destOrd="0" presId="urn:microsoft.com/office/officeart/2005/8/layout/vList6"/>
    <dgm:cxn modelId="{EF38257F-BDEF-4EBC-A039-380AB8A19E7A}" srcId="{0C0F8009-22EB-4EAB-B33E-D1F2F53F39A8}" destId="{9922FAB8-34C9-4EAE-B6FF-C54674F5F8CB}" srcOrd="0" destOrd="0" parTransId="{6D076ECB-5CEC-465B-BC9F-EAAAF7B79A6D}" sibTransId="{ED65E0DE-1D78-4501-B0FC-18A72FB33973}"/>
    <dgm:cxn modelId="{75F80044-37D7-4D99-9C1B-6A1065DD68C7}" srcId="{F3F6D078-23ED-4669-A24E-44C12EAABF9C}" destId="{DF940C04-8D76-4CCB-82E5-6CE6870796F7}" srcOrd="0" destOrd="0" parTransId="{F5078302-36DB-46FC-909A-3D94FF035363}" sibTransId="{091F22A7-C93E-47BF-B92B-C1E54CA34581}"/>
    <dgm:cxn modelId="{66C06F39-BE99-4935-B9CE-240A700CF5FA}" srcId="{0C0F8009-22EB-4EAB-B33E-D1F2F53F39A8}" destId="{C5F07C04-1321-43F8-9051-4BF21C422EF7}" srcOrd="7" destOrd="0" parTransId="{BB7F67F4-48B5-40D8-983C-8D6EB421FF73}" sibTransId="{92D8D5DB-F02E-4381-A21F-5CB404E063E0}"/>
    <dgm:cxn modelId="{10022EBD-F462-4ABF-93A6-676FCE068B51}" srcId="{9922FAB8-34C9-4EAE-B6FF-C54674F5F8CB}" destId="{45F0F46C-2B04-49A7-8D76-B371A07B2A40}" srcOrd="0" destOrd="0" parTransId="{BFCD29B7-431E-4955-8FAF-7E9386C3095B}" sibTransId="{BCAAD95A-99A1-4429-9604-2B517578E777}"/>
    <dgm:cxn modelId="{9B6C7B5D-C2C7-4A31-84F4-EC63F3751E48}" srcId="{3C54429B-5D40-4A05-B277-7A5CA3A3F7BB}" destId="{FA09D0D9-8C5C-4145-B8D4-3A977A553BA0}" srcOrd="0" destOrd="0" parTransId="{57BBCE81-5DA8-4CD9-ADD0-8C42620C9370}" sibTransId="{10955521-73A4-4895-8351-A50567EC3825}"/>
    <dgm:cxn modelId="{FFD81B67-9018-4955-A8A0-B9C2E1736BDD}" srcId="{0C0F8009-22EB-4EAB-B33E-D1F2F53F39A8}" destId="{9770E285-CC50-4E21-A548-185C35E224D0}" srcOrd="1" destOrd="0" parTransId="{57E9B1C1-A0FB-4FAE-99BB-D0A605A8EE2B}" sibTransId="{CEF8BE4F-40E7-4D2F-AB64-E89A663FF6B7}"/>
    <dgm:cxn modelId="{12DCDC50-28FC-4A1E-BCE5-A04D6FC4DBB8}" type="presOf" srcId="{E4B1FB72-358E-4B09-829A-E58481BB3B1C}" destId="{775ED592-5A38-421E-8E69-0F5D81D57182}" srcOrd="0" destOrd="0" presId="urn:microsoft.com/office/officeart/2005/8/layout/vList6"/>
    <dgm:cxn modelId="{DDA41402-87D2-41BA-A970-666A82FCDBE0}" type="presOf" srcId="{552252B8-659C-4071-BB26-8F55CC595D79}" destId="{069CB24E-49DF-4DF3-9898-8052C0C23BCD}" srcOrd="0" destOrd="0" presId="urn:microsoft.com/office/officeart/2005/8/layout/vList6"/>
    <dgm:cxn modelId="{F0DBA17B-F7ED-4523-AEE8-696CFE152CAF}" type="presOf" srcId="{9770E285-CC50-4E21-A548-185C35E224D0}" destId="{F771919E-E35C-4CEF-94E4-8D89F14269C9}" srcOrd="0" destOrd="0" presId="urn:microsoft.com/office/officeart/2005/8/layout/vList6"/>
    <dgm:cxn modelId="{20B9AE7D-40F5-4A41-8C06-865A4A52FE1E}" srcId="{A4ACC185-9FC3-4567-B4B3-2513F0659BFC}" destId="{A136B393-0474-4F28-B18F-963B7AAB4820}" srcOrd="0" destOrd="0" parTransId="{8B7F46C2-89DB-4CB4-AF45-776E83044C5B}" sibTransId="{10609E50-4037-4BC1-BA48-63C393D740AA}"/>
    <dgm:cxn modelId="{4B21986C-10EC-4F1A-9E7E-74D53839553B}" type="presOf" srcId="{30B2E4E9-7D77-4DE2-BA9C-6D4AB07EDCB8}" destId="{E3E36B3C-226B-4131-8200-3CDD5AB44629}" srcOrd="0" destOrd="0" presId="urn:microsoft.com/office/officeart/2005/8/layout/vList6"/>
    <dgm:cxn modelId="{5FD7B77E-1D5F-4DD5-9504-9A8B68BD7E06}" type="presOf" srcId="{DB672205-3EB5-4B12-B0F4-5960D9351F1B}" destId="{3900DF2F-1A92-4CDD-9B6E-F85B0978FC96}" srcOrd="0" destOrd="0" presId="urn:microsoft.com/office/officeart/2005/8/layout/vList6"/>
    <dgm:cxn modelId="{9AFF850C-28BE-425F-B6B9-A2AC42AE151E}" type="presOf" srcId="{12D05BC5-3044-44A8-B4C8-95ADFBDA9F1F}" destId="{9D1EC522-9AF2-4A1C-92F7-79866536CDBF}" srcOrd="0" destOrd="0" presId="urn:microsoft.com/office/officeart/2005/8/layout/vList6"/>
    <dgm:cxn modelId="{0030E163-D7D3-49A0-9EC3-CF482C6DFB9A}" type="presOf" srcId="{45F0F46C-2B04-49A7-8D76-B371A07B2A40}" destId="{3B33FD4E-01A9-4B81-B218-7D3A602329DD}" srcOrd="0" destOrd="0" presId="urn:microsoft.com/office/officeart/2005/8/layout/vList6"/>
    <dgm:cxn modelId="{DFA925F3-7BBD-4B3B-8E80-A739C8978F3C}" type="presOf" srcId="{E36BE6F8-0580-44B3-B5E3-971BF9B484D5}" destId="{DB734323-4EF1-499F-A291-C1E52DFBE295}" srcOrd="0" destOrd="0" presId="urn:microsoft.com/office/officeart/2005/8/layout/vList6"/>
    <dgm:cxn modelId="{026EABF2-EF6A-4BC6-A58F-985804274185}" srcId="{637A4F77-FE8B-4C0B-9169-516854911834}" destId="{E4B1FB72-358E-4B09-829A-E58481BB3B1C}" srcOrd="0" destOrd="0" parTransId="{A6D04A5A-59E6-4F37-9AFC-1129302DA9F5}" sibTransId="{B05FC54D-4E8F-4FB4-810B-E1149BA69A7F}"/>
    <dgm:cxn modelId="{00EB466E-BC71-4F3D-B8A7-7305A7795F94}" type="presOf" srcId="{637A4F77-FE8B-4C0B-9169-516854911834}" destId="{8066FD52-BF24-4DAE-9D83-821ACCE275C8}" srcOrd="0" destOrd="0" presId="urn:microsoft.com/office/officeart/2005/8/layout/vList6"/>
    <dgm:cxn modelId="{66D666BA-81F6-421E-A389-4543C731F987}" type="presOf" srcId="{0C0F8009-22EB-4EAB-B33E-D1F2F53F39A8}" destId="{87808152-0D28-431F-8F9D-E368646EA803}" srcOrd="0" destOrd="0" presId="urn:microsoft.com/office/officeart/2005/8/layout/vList6"/>
    <dgm:cxn modelId="{6AFB990B-A155-4980-82A3-6731D2365247}" srcId="{0C0F8009-22EB-4EAB-B33E-D1F2F53F39A8}" destId="{A4ACC185-9FC3-4567-B4B3-2513F0659BFC}" srcOrd="4" destOrd="0" parTransId="{E83C3ACA-0DD4-415D-A00E-B3B5DC33EE53}" sibTransId="{2B00D057-2E65-40AC-BE50-4A8051C6ADAA}"/>
    <dgm:cxn modelId="{2F293B8D-C877-4556-9A16-35802331D6DF}" type="presOf" srcId="{2E4E8C33-AFEC-419A-8B17-C164A2EBC828}" destId="{78CE037F-A290-49CE-A1BB-9F897104A830}" srcOrd="0" destOrd="0" presId="urn:microsoft.com/office/officeart/2005/8/layout/vList6"/>
    <dgm:cxn modelId="{68DC44FE-368B-49C9-80ED-C68408B0A7B0}" type="presOf" srcId="{4CCAE432-BFB3-4EF0-B480-4CA615F19684}" destId="{50420618-1C5A-4282-947C-11AED20D8FFF}" srcOrd="0" destOrd="0" presId="urn:microsoft.com/office/officeart/2005/8/layout/vList6"/>
    <dgm:cxn modelId="{4D1FE14C-A6AB-48A1-BD3A-49B985AAE432}" srcId="{0C0F8009-22EB-4EAB-B33E-D1F2F53F39A8}" destId="{DB672205-3EB5-4B12-B0F4-5960D9351F1B}" srcOrd="6" destOrd="0" parTransId="{19E8E2F1-8C1E-47F1-A11C-1E681371318A}" sibTransId="{61B60E67-42E4-4545-A972-2001E8FE842C}"/>
    <dgm:cxn modelId="{1DA328CD-46AB-405C-B7A6-F338A898EFB3}" type="presOf" srcId="{96CC17D3-BCCF-48C0-83BD-CE8D9E82F76B}" destId="{6613254F-9893-4C04-894B-9A85D2C75D22}" srcOrd="0" destOrd="0" presId="urn:microsoft.com/office/officeart/2005/8/layout/vList6"/>
    <dgm:cxn modelId="{6146F4E0-7250-4DF7-8C00-AFCD5F4E35C8}" type="presOf" srcId="{9922FAB8-34C9-4EAE-B6FF-C54674F5F8CB}" destId="{4BCFE08C-71CB-4E4F-9B81-E0D8E0E2CA49}" srcOrd="0" destOrd="0" presId="urn:microsoft.com/office/officeart/2005/8/layout/vList6"/>
    <dgm:cxn modelId="{92222E7F-E479-42F5-895A-C53F4E6B0E59}" type="presOf" srcId="{0B11AFA4-39B0-49CE-B13A-2624BB710308}" destId="{8484D5D8-3436-4A67-AD5D-9924EEA05DB4}" srcOrd="0" destOrd="0" presId="urn:microsoft.com/office/officeart/2005/8/layout/vList6"/>
    <dgm:cxn modelId="{FE597C30-C1A7-49F5-A8E8-6238D0FDC35A}" type="presOf" srcId="{6953EB1C-8E5C-40A5-861C-B66DCA9A7D3A}" destId="{DD84EC62-105F-4CC8-9E3E-58278F6B83E0}" srcOrd="0" destOrd="0" presId="urn:microsoft.com/office/officeart/2005/8/layout/vList6"/>
    <dgm:cxn modelId="{4E77BEFE-1FA7-41A1-982E-6928AF118E66}" srcId="{9770E285-CC50-4E21-A548-185C35E224D0}" destId="{12D05BC5-3044-44A8-B4C8-95ADFBDA9F1F}" srcOrd="0" destOrd="0" parTransId="{53176DBD-ECAF-45D3-94A5-B58A34EA27AA}" sibTransId="{58D64BD2-721D-41E8-BA59-B99B31AE3986}"/>
    <dgm:cxn modelId="{53C46AC9-5812-4D91-BA92-18A6194633F2}" type="presOf" srcId="{DF940C04-8D76-4CCB-82E5-6CE6870796F7}" destId="{AF424EC1-5DD9-445B-B5FD-E7643D656516}" srcOrd="0" destOrd="0" presId="urn:microsoft.com/office/officeart/2005/8/layout/vList6"/>
    <dgm:cxn modelId="{80619B86-EBD3-4C03-9A27-7E2E569875F2}" type="presOf" srcId="{F3F6D078-23ED-4669-A24E-44C12EAABF9C}" destId="{6AA39257-873C-4405-A8D7-9A24B4B2EFC5}" srcOrd="0" destOrd="0" presId="urn:microsoft.com/office/officeart/2005/8/layout/vList6"/>
    <dgm:cxn modelId="{BE9F6E21-1BD8-4F6F-A628-513AB267F32B}" type="presOf" srcId="{3C54429B-5D40-4A05-B277-7A5CA3A3F7BB}" destId="{90C4A45F-9481-44C7-88CC-D642A0016538}" srcOrd="0" destOrd="0" presId="urn:microsoft.com/office/officeart/2005/8/layout/vList6"/>
    <dgm:cxn modelId="{D79E1098-ECC0-4805-84F3-A7D0C87EA483}" srcId="{C5F07C04-1321-43F8-9051-4BF21C422EF7}" destId="{6953EB1C-8E5C-40A5-861C-B66DCA9A7D3A}" srcOrd="0" destOrd="0" parTransId="{916E6EAB-DFFA-41DB-8009-5C26D6527765}" sibTransId="{6F663F19-9434-4587-A29A-55D71F735EF4}"/>
    <dgm:cxn modelId="{E82D87B2-D3BB-475E-A707-620AA4BC71C8}" type="presOf" srcId="{A136B393-0474-4F28-B18F-963B7AAB4820}" destId="{97EDA161-FB5E-4AE1-BD77-A55E1CCD2126}" srcOrd="0" destOrd="0" presId="urn:microsoft.com/office/officeart/2005/8/layout/vList6"/>
    <dgm:cxn modelId="{DE23CCA7-A827-4ACF-B595-4AD3D29C2996}" srcId="{2E4E8C33-AFEC-419A-8B17-C164A2EBC828}" destId="{30B2E4E9-7D77-4DE2-BA9C-6D4AB07EDCB8}" srcOrd="0" destOrd="0" parTransId="{32EEE3CA-AE1A-42FA-A0C3-9F000DC6E5C1}" sibTransId="{F9CB4407-F4BF-4227-82F1-F1858A1654D1}"/>
    <dgm:cxn modelId="{C938AE55-410A-4AE4-8FA8-99396BC64269}" srcId="{0C0F8009-22EB-4EAB-B33E-D1F2F53F39A8}" destId="{96CC17D3-BCCF-48C0-83BD-CE8D9E82F76B}" srcOrd="5" destOrd="0" parTransId="{E5126290-7EDE-4BA0-85AC-60BB470A4185}" sibTransId="{6DE96B8F-19FF-4C04-89BE-6F6ECDC120A9}"/>
    <dgm:cxn modelId="{C658B8A8-AB81-497D-ADEF-1D317FC659D7}" type="presOf" srcId="{C5F07C04-1321-43F8-9051-4BF21C422EF7}" destId="{09066DAF-78AA-444B-9DAD-6AF13A18A397}" srcOrd="0" destOrd="0" presId="urn:microsoft.com/office/officeart/2005/8/layout/vList6"/>
    <dgm:cxn modelId="{96D78533-0EF3-4EFE-8C9A-B27B11EFF3E5}" type="presParOf" srcId="{87808152-0D28-431F-8F9D-E368646EA803}" destId="{C382E21F-E760-4FD7-9C56-68A42F5AD520}" srcOrd="0" destOrd="0" presId="urn:microsoft.com/office/officeart/2005/8/layout/vList6"/>
    <dgm:cxn modelId="{6D43CCD3-68AD-49E5-AF41-A5E00844C374}" type="presParOf" srcId="{C382E21F-E760-4FD7-9C56-68A42F5AD520}" destId="{4BCFE08C-71CB-4E4F-9B81-E0D8E0E2CA49}" srcOrd="0" destOrd="0" presId="urn:microsoft.com/office/officeart/2005/8/layout/vList6"/>
    <dgm:cxn modelId="{9E523E3F-B295-431D-8FEC-E1FB77B44BB7}" type="presParOf" srcId="{C382E21F-E760-4FD7-9C56-68A42F5AD520}" destId="{3B33FD4E-01A9-4B81-B218-7D3A602329DD}" srcOrd="1" destOrd="0" presId="urn:microsoft.com/office/officeart/2005/8/layout/vList6"/>
    <dgm:cxn modelId="{CEA00B11-E1F2-4810-98C7-774B1F1C210C}" type="presParOf" srcId="{87808152-0D28-431F-8F9D-E368646EA803}" destId="{0519138D-1613-430F-B165-E571F9B805D4}" srcOrd="1" destOrd="0" presId="urn:microsoft.com/office/officeart/2005/8/layout/vList6"/>
    <dgm:cxn modelId="{9BDA09EE-FF35-46FE-AB97-A5434BB153B0}" type="presParOf" srcId="{87808152-0D28-431F-8F9D-E368646EA803}" destId="{E16D61D8-8889-4D98-96A9-67B8AF98A242}" srcOrd="2" destOrd="0" presId="urn:microsoft.com/office/officeart/2005/8/layout/vList6"/>
    <dgm:cxn modelId="{465DDA90-7EAC-431B-8536-0E76E1F60634}" type="presParOf" srcId="{E16D61D8-8889-4D98-96A9-67B8AF98A242}" destId="{F771919E-E35C-4CEF-94E4-8D89F14269C9}" srcOrd="0" destOrd="0" presId="urn:microsoft.com/office/officeart/2005/8/layout/vList6"/>
    <dgm:cxn modelId="{89972022-A554-4FC8-B162-9F292AF200A1}" type="presParOf" srcId="{E16D61D8-8889-4D98-96A9-67B8AF98A242}" destId="{9D1EC522-9AF2-4A1C-92F7-79866536CDBF}" srcOrd="1" destOrd="0" presId="urn:microsoft.com/office/officeart/2005/8/layout/vList6"/>
    <dgm:cxn modelId="{165419E9-124B-4A73-96B4-5169AC75704A}" type="presParOf" srcId="{87808152-0D28-431F-8F9D-E368646EA803}" destId="{0E55B7DE-31A3-4FF8-9E85-F52427FF85E0}" srcOrd="3" destOrd="0" presId="urn:microsoft.com/office/officeart/2005/8/layout/vList6"/>
    <dgm:cxn modelId="{73FE152F-2020-4EA3-9D00-391D6A8066B7}" type="presParOf" srcId="{87808152-0D28-431F-8F9D-E368646EA803}" destId="{DDCCB2F3-8068-4937-8711-DBCC82F25B54}" srcOrd="4" destOrd="0" presId="urn:microsoft.com/office/officeart/2005/8/layout/vList6"/>
    <dgm:cxn modelId="{3917E263-C8DF-4AD8-822D-0981808A966C}" type="presParOf" srcId="{DDCCB2F3-8068-4937-8711-DBCC82F25B54}" destId="{6AA39257-873C-4405-A8D7-9A24B4B2EFC5}" srcOrd="0" destOrd="0" presId="urn:microsoft.com/office/officeart/2005/8/layout/vList6"/>
    <dgm:cxn modelId="{78A85252-8427-4F5B-8E56-266647262E7F}" type="presParOf" srcId="{DDCCB2F3-8068-4937-8711-DBCC82F25B54}" destId="{AF424EC1-5DD9-445B-B5FD-E7643D656516}" srcOrd="1" destOrd="0" presId="urn:microsoft.com/office/officeart/2005/8/layout/vList6"/>
    <dgm:cxn modelId="{473B8803-69B0-4CDD-A825-64D1FC462330}" type="presParOf" srcId="{87808152-0D28-431F-8F9D-E368646EA803}" destId="{66F1AD70-F343-416A-8FD7-1AD439A1E135}" srcOrd="5" destOrd="0" presId="urn:microsoft.com/office/officeart/2005/8/layout/vList6"/>
    <dgm:cxn modelId="{237C358F-C79F-4F64-95C2-0B7ABE46261C}" type="presParOf" srcId="{87808152-0D28-431F-8F9D-E368646EA803}" destId="{0CF21B32-5053-474A-BD62-9EC4DD9AA0E0}" srcOrd="6" destOrd="0" presId="urn:microsoft.com/office/officeart/2005/8/layout/vList6"/>
    <dgm:cxn modelId="{96A0085D-71DD-4D65-B634-282DA87A68BF}" type="presParOf" srcId="{0CF21B32-5053-474A-BD62-9EC4DD9AA0E0}" destId="{90C4A45F-9481-44C7-88CC-D642A0016538}" srcOrd="0" destOrd="0" presId="urn:microsoft.com/office/officeart/2005/8/layout/vList6"/>
    <dgm:cxn modelId="{B1C23ED1-6813-42A5-BBE7-F2A655F5B1E0}" type="presParOf" srcId="{0CF21B32-5053-474A-BD62-9EC4DD9AA0E0}" destId="{311D84C7-C879-4C95-ACD8-30B6EB9B36E5}" srcOrd="1" destOrd="0" presId="urn:microsoft.com/office/officeart/2005/8/layout/vList6"/>
    <dgm:cxn modelId="{32FA6A15-B1E2-4F48-839B-D62E9BC97F1E}" type="presParOf" srcId="{87808152-0D28-431F-8F9D-E368646EA803}" destId="{39B15BAB-047B-449A-907F-EC4B013BEF05}" srcOrd="7" destOrd="0" presId="urn:microsoft.com/office/officeart/2005/8/layout/vList6"/>
    <dgm:cxn modelId="{3A3D5D82-E645-46BB-988B-51F32D4B54E0}" type="presParOf" srcId="{87808152-0D28-431F-8F9D-E368646EA803}" destId="{B4E5EE19-5177-4DE9-A5CE-6394ED555C10}" srcOrd="8" destOrd="0" presId="urn:microsoft.com/office/officeart/2005/8/layout/vList6"/>
    <dgm:cxn modelId="{4730CACA-BACD-42FD-A075-99BF8F094852}" type="presParOf" srcId="{B4E5EE19-5177-4DE9-A5CE-6394ED555C10}" destId="{C942B0FB-33F3-410E-AC9B-F22E117FD4CA}" srcOrd="0" destOrd="0" presId="urn:microsoft.com/office/officeart/2005/8/layout/vList6"/>
    <dgm:cxn modelId="{416DCD14-F75D-4F27-B652-0FD74F0F082A}" type="presParOf" srcId="{B4E5EE19-5177-4DE9-A5CE-6394ED555C10}" destId="{97EDA161-FB5E-4AE1-BD77-A55E1CCD2126}" srcOrd="1" destOrd="0" presId="urn:microsoft.com/office/officeart/2005/8/layout/vList6"/>
    <dgm:cxn modelId="{6BFEEC55-CBE7-49E8-B6FD-5C295FA36AAA}" type="presParOf" srcId="{87808152-0D28-431F-8F9D-E368646EA803}" destId="{2EF5DC6C-F7BE-40F7-A9E4-C3BAEEFD9C3C}" srcOrd="9" destOrd="0" presId="urn:microsoft.com/office/officeart/2005/8/layout/vList6"/>
    <dgm:cxn modelId="{A0AAE872-2999-422D-BAF9-535E4A7906FB}" type="presParOf" srcId="{87808152-0D28-431F-8F9D-E368646EA803}" destId="{5B84C922-CB93-42A2-A55F-DAEFF57EB1BD}" srcOrd="10" destOrd="0" presId="urn:microsoft.com/office/officeart/2005/8/layout/vList6"/>
    <dgm:cxn modelId="{796FB6B7-FCD2-41BD-AAB1-5308102CEEFA}" type="presParOf" srcId="{5B84C922-CB93-42A2-A55F-DAEFF57EB1BD}" destId="{6613254F-9893-4C04-894B-9A85D2C75D22}" srcOrd="0" destOrd="0" presId="urn:microsoft.com/office/officeart/2005/8/layout/vList6"/>
    <dgm:cxn modelId="{271BB72A-76D9-4694-B12A-35BDCF40A813}" type="presParOf" srcId="{5B84C922-CB93-42A2-A55F-DAEFF57EB1BD}" destId="{50420618-1C5A-4282-947C-11AED20D8FFF}" srcOrd="1" destOrd="0" presId="urn:microsoft.com/office/officeart/2005/8/layout/vList6"/>
    <dgm:cxn modelId="{4C072294-E24D-4C58-B993-DDE0F4A0DE6A}" type="presParOf" srcId="{87808152-0D28-431F-8F9D-E368646EA803}" destId="{A2A32A5C-A7AD-4ECB-9094-8AC1481AA57F}" srcOrd="11" destOrd="0" presId="urn:microsoft.com/office/officeart/2005/8/layout/vList6"/>
    <dgm:cxn modelId="{043CB0F5-A14A-4163-A29B-68D4952AD9D1}" type="presParOf" srcId="{87808152-0D28-431F-8F9D-E368646EA803}" destId="{9BFD8AF9-453C-42ED-8F96-B414773FED78}" srcOrd="12" destOrd="0" presId="urn:microsoft.com/office/officeart/2005/8/layout/vList6"/>
    <dgm:cxn modelId="{23A99414-C2E2-4064-9C83-8196FAB53B03}" type="presParOf" srcId="{9BFD8AF9-453C-42ED-8F96-B414773FED78}" destId="{3900DF2F-1A92-4CDD-9B6E-F85B0978FC96}" srcOrd="0" destOrd="0" presId="urn:microsoft.com/office/officeart/2005/8/layout/vList6"/>
    <dgm:cxn modelId="{F56CFC0E-F343-404D-AEDE-6BE243827626}" type="presParOf" srcId="{9BFD8AF9-453C-42ED-8F96-B414773FED78}" destId="{069CB24E-49DF-4DF3-9898-8052C0C23BCD}" srcOrd="1" destOrd="0" presId="urn:microsoft.com/office/officeart/2005/8/layout/vList6"/>
    <dgm:cxn modelId="{D15973C5-6907-4D94-9ED9-E358DA532AF6}" type="presParOf" srcId="{87808152-0D28-431F-8F9D-E368646EA803}" destId="{4C67354D-426B-4F10-AA42-BD25524D170D}" srcOrd="13" destOrd="0" presId="urn:microsoft.com/office/officeart/2005/8/layout/vList6"/>
    <dgm:cxn modelId="{1E78C304-556F-4EAF-8A23-F4C7F6CFA8DF}" type="presParOf" srcId="{87808152-0D28-431F-8F9D-E368646EA803}" destId="{3AEA6A41-FEF0-47A6-B254-B976BCBD392D}" srcOrd="14" destOrd="0" presId="urn:microsoft.com/office/officeart/2005/8/layout/vList6"/>
    <dgm:cxn modelId="{F2AAA732-BCF2-4358-847D-A463B7D2F249}" type="presParOf" srcId="{3AEA6A41-FEF0-47A6-B254-B976BCBD392D}" destId="{09066DAF-78AA-444B-9DAD-6AF13A18A397}" srcOrd="0" destOrd="0" presId="urn:microsoft.com/office/officeart/2005/8/layout/vList6"/>
    <dgm:cxn modelId="{1993BAE5-0A99-4206-A604-267FE1DA0FEA}" type="presParOf" srcId="{3AEA6A41-FEF0-47A6-B254-B976BCBD392D}" destId="{DD84EC62-105F-4CC8-9E3E-58278F6B83E0}" srcOrd="1" destOrd="0" presId="urn:microsoft.com/office/officeart/2005/8/layout/vList6"/>
    <dgm:cxn modelId="{2A4B81DB-F961-4291-8AB2-FBFF82CF5DB9}" type="presParOf" srcId="{87808152-0D28-431F-8F9D-E368646EA803}" destId="{AC14B4D9-5D59-4D01-97B8-243AE58B2747}" srcOrd="15" destOrd="0" presId="urn:microsoft.com/office/officeart/2005/8/layout/vList6"/>
    <dgm:cxn modelId="{82A04E5B-1D70-41BE-9F23-E5BCEA55AC10}" type="presParOf" srcId="{87808152-0D28-431F-8F9D-E368646EA803}" destId="{90748666-5231-4973-9F2D-E787EAD23BC1}" srcOrd="16" destOrd="0" presId="urn:microsoft.com/office/officeart/2005/8/layout/vList6"/>
    <dgm:cxn modelId="{DFCE4745-3255-4162-ACB4-2CCF22775BE0}" type="presParOf" srcId="{90748666-5231-4973-9F2D-E787EAD23BC1}" destId="{DB734323-4EF1-499F-A291-C1E52DFBE295}" srcOrd="0" destOrd="0" presId="urn:microsoft.com/office/officeart/2005/8/layout/vList6"/>
    <dgm:cxn modelId="{6A194D5D-08AD-4065-B2F8-1595E4D99012}" type="presParOf" srcId="{90748666-5231-4973-9F2D-E787EAD23BC1}" destId="{8484D5D8-3436-4A67-AD5D-9924EEA05DB4}" srcOrd="1" destOrd="0" presId="urn:microsoft.com/office/officeart/2005/8/layout/vList6"/>
    <dgm:cxn modelId="{3C41BF4A-F0AD-4591-8E2F-13A1603B4564}" type="presParOf" srcId="{87808152-0D28-431F-8F9D-E368646EA803}" destId="{1CFF3725-2180-4435-8FBB-991C4F162806}" srcOrd="17" destOrd="0" presId="urn:microsoft.com/office/officeart/2005/8/layout/vList6"/>
    <dgm:cxn modelId="{AE997444-E2F4-45E5-B800-442C04B55B1C}" type="presParOf" srcId="{87808152-0D28-431F-8F9D-E368646EA803}" destId="{3DDBCB12-1826-49F4-A34B-51CF98971633}" srcOrd="18" destOrd="0" presId="urn:microsoft.com/office/officeart/2005/8/layout/vList6"/>
    <dgm:cxn modelId="{A43B761D-3EDF-452F-92C9-08B1B5C1697B}" type="presParOf" srcId="{3DDBCB12-1826-49F4-A34B-51CF98971633}" destId="{8066FD52-BF24-4DAE-9D83-821ACCE275C8}" srcOrd="0" destOrd="0" presId="urn:microsoft.com/office/officeart/2005/8/layout/vList6"/>
    <dgm:cxn modelId="{619EF880-917D-49E4-A857-401E640243B3}" type="presParOf" srcId="{3DDBCB12-1826-49F4-A34B-51CF98971633}" destId="{775ED592-5A38-421E-8E69-0F5D81D57182}" srcOrd="1" destOrd="0" presId="urn:microsoft.com/office/officeart/2005/8/layout/vList6"/>
    <dgm:cxn modelId="{38C8D064-CA2E-4430-B368-DE58FA0E180F}" type="presParOf" srcId="{87808152-0D28-431F-8F9D-E368646EA803}" destId="{9ADE021F-0818-471F-9161-F03CD0D33D0D}" srcOrd="19" destOrd="0" presId="urn:microsoft.com/office/officeart/2005/8/layout/vList6"/>
    <dgm:cxn modelId="{8D708700-C5AF-4038-A7B0-1F6C14EFA63E}" type="presParOf" srcId="{87808152-0D28-431F-8F9D-E368646EA803}" destId="{8FEEA0AA-35D0-4F8C-AFA3-62EDE7CCC3E9}" srcOrd="20" destOrd="0" presId="urn:microsoft.com/office/officeart/2005/8/layout/vList6"/>
    <dgm:cxn modelId="{1B57D5B1-21C6-4EF5-BDA7-F60C586CC338}" type="presParOf" srcId="{8FEEA0AA-35D0-4F8C-AFA3-62EDE7CCC3E9}" destId="{78CE037F-A290-49CE-A1BB-9F897104A830}" srcOrd="0" destOrd="0" presId="urn:microsoft.com/office/officeart/2005/8/layout/vList6"/>
    <dgm:cxn modelId="{E9558F53-F3F3-4AD3-B783-AED4E6641513}" type="presParOf" srcId="{8FEEA0AA-35D0-4F8C-AFA3-62EDE7CCC3E9}" destId="{E3E36B3C-226B-4131-8200-3CDD5AB4462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B329432-F114-4DE7-BCDC-77E39C79CF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B537C2D-ED1A-454C-9573-F1A53614408C}">
      <dgm:prSet/>
      <dgm:spPr/>
      <dgm:t>
        <a:bodyPr/>
        <a:lstStyle/>
        <a:p>
          <a:pPr rtl="0"/>
          <a:r>
            <a:rPr lang="uk-UA" dirty="0" smtClean="0"/>
            <a:t>Студентам на окремих листочках пропонується написати, які проблеми в управлінській діяльності хвилюють кожного</a:t>
          </a:r>
          <a:endParaRPr lang="uk-UA" dirty="0"/>
        </a:p>
      </dgm:t>
    </dgm:pt>
    <dgm:pt modelId="{B99C7F8F-4B29-4D5F-AD63-BFA719970CD8}" type="parTrans" cxnId="{53FCD091-6B84-475F-9748-0D72A047DE32}">
      <dgm:prSet/>
      <dgm:spPr/>
      <dgm:t>
        <a:bodyPr/>
        <a:lstStyle/>
        <a:p>
          <a:endParaRPr lang="uk-UA"/>
        </a:p>
      </dgm:t>
    </dgm:pt>
    <dgm:pt modelId="{520E8ADB-ACFB-411D-BEF2-CD2222ABE135}" type="sibTrans" cxnId="{53FCD091-6B84-475F-9748-0D72A047DE32}">
      <dgm:prSet/>
      <dgm:spPr/>
      <dgm:t>
        <a:bodyPr/>
        <a:lstStyle/>
        <a:p>
          <a:endParaRPr lang="uk-UA"/>
        </a:p>
      </dgm:t>
    </dgm:pt>
    <dgm:pt modelId="{12CBF50A-8432-4797-B097-2F2D0F54D654}">
      <dgm:prSet/>
      <dgm:spPr/>
      <dgm:t>
        <a:bodyPr/>
        <a:lstStyle/>
        <a:p>
          <a:pPr rtl="0"/>
          <a:r>
            <a:rPr lang="uk-UA" dirty="0" smtClean="0"/>
            <a:t>На цьому етапі завдання виконується індивідуально, на його виконання дається 10 хвилин</a:t>
          </a:r>
          <a:endParaRPr lang="uk-UA" dirty="0"/>
        </a:p>
      </dgm:t>
    </dgm:pt>
    <dgm:pt modelId="{558B89F6-A5F9-4738-93FE-EB2CD5EA2947}" type="parTrans" cxnId="{D5BF4566-40FF-49B4-ABD5-678F9047830E}">
      <dgm:prSet/>
      <dgm:spPr/>
      <dgm:t>
        <a:bodyPr/>
        <a:lstStyle/>
        <a:p>
          <a:endParaRPr lang="uk-UA"/>
        </a:p>
      </dgm:t>
    </dgm:pt>
    <dgm:pt modelId="{BABD8393-F045-4B79-BDC1-60F7760F8E2B}" type="sibTrans" cxnId="{D5BF4566-40FF-49B4-ABD5-678F9047830E}">
      <dgm:prSet/>
      <dgm:spPr/>
      <dgm:t>
        <a:bodyPr/>
        <a:lstStyle/>
        <a:p>
          <a:endParaRPr lang="uk-UA"/>
        </a:p>
      </dgm:t>
    </dgm:pt>
    <dgm:pt modelId="{21265F05-1B0C-4AE4-8A58-FD2B29C89556}" type="pres">
      <dgm:prSet presAssocID="{BB329432-F114-4DE7-BCDC-77E39C79CF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5BFC11E-D882-44B0-B8FF-BFEF0F4EA1D2}" type="pres">
      <dgm:prSet presAssocID="{3B537C2D-ED1A-454C-9573-F1A53614408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B470F0-190C-46A7-8F1E-48BA6109CFC6}" type="pres">
      <dgm:prSet presAssocID="{520E8ADB-ACFB-411D-BEF2-CD2222ABE135}" presName="spacer" presStyleCnt="0"/>
      <dgm:spPr/>
    </dgm:pt>
    <dgm:pt modelId="{0D6611AD-757A-411E-A3A4-DD5D9C822A76}" type="pres">
      <dgm:prSet presAssocID="{12CBF50A-8432-4797-B097-2F2D0F54D65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5BF4566-40FF-49B4-ABD5-678F9047830E}" srcId="{BB329432-F114-4DE7-BCDC-77E39C79CF00}" destId="{12CBF50A-8432-4797-B097-2F2D0F54D654}" srcOrd="1" destOrd="0" parTransId="{558B89F6-A5F9-4738-93FE-EB2CD5EA2947}" sibTransId="{BABD8393-F045-4B79-BDC1-60F7760F8E2B}"/>
    <dgm:cxn modelId="{C659EC90-A7ED-4A21-BAA0-C04B16303C69}" type="presOf" srcId="{BB329432-F114-4DE7-BCDC-77E39C79CF00}" destId="{21265F05-1B0C-4AE4-8A58-FD2B29C89556}" srcOrd="0" destOrd="0" presId="urn:microsoft.com/office/officeart/2005/8/layout/vList2"/>
    <dgm:cxn modelId="{650DCCE4-9F40-4EC0-91D7-CFDD91F32046}" type="presOf" srcId="{12CBF50A-8432-4797-B097-2F2D0F54D654}" destId="{0D6611AD-757A-411E-A3A4-DD5D9C822A76}" srcOrd="0" destOrd="0" presId="urn:microsoft.com/office/officeart/2005/8/layout/vList2"/>
    <dgm:cxn modelId="{53FCD091-6B84-475F-9748-0D72A047DE32}" srcId="{BB329432-F114-4DE7-BCDC-77E39C79CF00}" destId="{3B537C2D-ED1A-454C-9573-F1A53614408C}" srcOrd="0" destOrd="0" parTransId="{B99C7F8F-4B29-4D5F-AD63-BFA719970CD8}" sibTransId="{520E8ADB-ACFB-411D-BEF2-CD2222ABE135}"/>
    <dgm:cxn modelId="{1BC8B12C-1C68-4E46-B4C5-81B3C1A7B2C6}" type="presOf" srcId="{3B537C2D-ED1A-454C-9573-F1A53614408C}" destId="{C5BFC11E-D882-44B0-B8FF-BFEF0F4EA1D2}" srcOrd="0" destOrd="0" presId="urn:microsoft.com/office/officeart/2005/8/layout/vList2"/>
    <dgm:cxn modelId="{887EF4D8-6B3B-4EF3-A63C-162C49AD468A}" type="presParOf" srcId="{21265F05-1B0C-4AE4-8A58-FD2B29C89556}" destId="{C5BFC11E-D882-44B0-B8FF-BFEF0F4EA1D2}" srcOrd="0" destOrd="0" presId="urn:microsoft.com/office/officeart/2005/8/layout/vList2"/>
    <dgm:cxn modelId="{073481B8-820F-4798-A594-52BFB56E8A68}" type="presParOf" srcId="{21265F05-1B0C-4AE4-8A58-FD2B29C89556}" destId="{21B470F0-190C-46A7-8F1E-48BA6109CFC6}" srcOrd="1" destOrd="0" presId="urn:microsoft.com/office/officeart/2005/8/layout/vList2"/>
    <dgm:cxn modelId="{3F6E0F91-5940-4C35-90DE-5AD02F34FDA3}" type="presParOf" srcId="{21265F05-1B0C-4AE4-8A58-FD2B29C89556}" destId="{0D6611AD-757A-411E-A3A4-DD5D9C822A7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09101-135F-41BA-8A3E-D5A161F584AD}">
      <dsp:nvSpPr>
        <dsp:cNvPr id="0" name=""/>
        <dsp:cNvSpPr/>
      </dsp:nvSpPr>
      <dsp:spPr>
        <a:xfrm>
          <a:off x="0" y="352176"/>
          <a:ext cx="8929718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навички комунікації</a:t>
          </a:r>
          <a:endParaRPr lang="uk-UA" sz="1900" kern="1200" dirty="0"/>
        </a:p>
      </dsp:txBody>
      <dsp:txXfrm>
        <a:off x="21704" y="373880"/>
        <a:ext cx="8886310" cy="401192"/>
      </dsp:txXfrm>
    </dsp:sp>
    <dsp:sp modelId="{0628A2EA-104D-48DC-9664-E9B38F954062}">
      <dsp:nvSpPr>
        <dsp:cNvPr id="0" name=""/>
        <dsp:cNvSpPr/>
      </dsp:nvSpPr>
      <dsp:spPr>
        <a:xfrm>
          <a:off x="0" y="851496"/>
          <a:ext cx="8929718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лідерство</a:t>
          </a:r>
          <a:endParaRPr lang="uk-UA" sz="1900" kern="1200" dirty="0"/>
        </a:p>
      </dsp:txBody>
      <dsp:txXfrm>
        <a:off x="21704" y="873200"/>
        <a:ext cx="8886310" cy="401192"/>
      </dsp:txXfrm>
    </dsp:sp>
    <dsp:sp modelId="{FF18F6ED-4F8B-4AB0-BB02-AD6C1E20F41F}">
      <dsp:nvSpPr>
        <dsp:cNvPr id="0" name=""/>
        <dsp:cNvSpPr/>
      </dsp:nvSpPr>
      <dsp:spPr>
        <a:xfrm>
          <a:off x="0" y="1350816"/>
          <a:ext cx="8929718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здатність брати на себе відповідальність і працювати в критичних умовах</a:t>
          </a:r>
          <a:endParaRPr lang="uk-UA" sz="1900" kern="1200" dirty="0"/>
        </a:p>
      </dsp:txBody>
      <dsp:txXfrm>
        <a:off x="21704" y="1372520"/>
        <a:ext cx="8886310" cy="401192"/>
      </dsp:txXfrm>
    </dsp:sp>
    <dsp:sp modelId="{A5B8A87B-D70C-4F4C-BD55-C82F4E7D65CE}">
      <dsp:nvSpPr>
        <dsp:cNvPr id="0" name=""/>
        <dsp:cNvSpPr/>
      </dsp:nvSpPr>
      <dsp:spPr>
        <a:xfrm>
          <a:off x="0" y="1850136"/>
          <a:ext cx="8929718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вміння полагоджувати конфлікти</a:t>
          </a:r>
          <a:endParaRPr lang="uk-UA" sz="1900" kern="1200" dirty="0"/>
        </a:p>
      </dsp:txBody>
      <dsp:txXfrm>
        <a:off x="21704" y="1871840"/>
        <a:ext cx="8886310" cy="401192"/>
      </dsp:txXfrm>
    </dsp:sp>
    <dsp:sp modelId="{6B1AEF79-80C3-4848-A49D-F1DAEE74B008}">
      <dsp:nvSpPr>
        <dsp:cNvPr id="0" name=""/>
        <dsp:cNvSpPr/>
      </dsp:nvSpPr>
      <dsp:spPr>
        <a:xfrm>
          <a:off x="0" y="2349456"/>
          <a:ext cx="8929718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працювати в команді</a:t>
          </a:r>
          <a:endParaRPr lang="uk-UA" sz="1900" kern="1200" dirty="0"/>
        </a:p>
      </dsp:txBody>
      <dsp:txXfrm>
        <a:off x="21704" y="2371160"/>
        <a:ext cx="8886310" cy="401192"/>
      </dsp:txXfrm>
    </dsp:sp>
    <dsp:sp modelId="{165C29CC-9D76-4F80-831C-0BDB9E0111A7}">
      <dsp:nvSpPr>
        <dsp:cNvPr id="0" name=""/>
        <dsp:cNvSpPr/>
      </dsp:nvSpPr>
      <dsp:spPr>
        <a:xfrm>
          <a:off x="0" y="2848776"/>
          <a:ext cx="8929718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управляти своїм часом</a:t>
          </a:r>
          <a:endParaRPr lang="uk-UA" sz="1900" kern="1200" dirty="0"/>
        </a:p>
      </dsp:txBody>
      <dsp:txXfrm>
        <a:off x="21704" y="2870480"/>
        <a:ext cx="8886310" cy="401192"/>
      </dsp:txXfrm>
    </dsp:sp>
    <dsp:sp modelId="{824D99FD-4DDC-4F4B-BD6C-044F346A00C4}">
      <dsp:nvSpPr>
        <dsp:cNvPr id="0" name=""/>
        <dsp:cNvSpPr/>
      </dsp:nvSpPr>
      <dsp:spPr>
        <a:xfrm>
          <a:off x="0" y="3348096"/>
          <a:ext cx="8929718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розуміння важливості </a:t>
          </a:r>
          <a:r>
            <a:rPr lang="uk-UA" sz="1900" kern="1200" dirty="0" err="1" smtClean="0"/>
            <a:t>дедлайнів</a:t>
          </a:r>
          <a:endParaRPr lang="uk-UA" sz="1900" kern="1200" dirty="0"/>
        </a:p>
      </dsp:txBody>
      <dsp:txXfrm>
        <a:off x="21704" y="3369800"/>
        <a:ext cx="8886310" cy="401192"/>
      </dsp:txXfrm>
    </dsp:sp>
    <dsp:sp modelId="{5F6DF946-BA25-4445-B95D-1F041C4F8927}">
      <dsp:nvSpPr>
        <dsp:cNvPr id="0" name=""/>
        <dsp:cNvSpPr/>
      </dsp:nvSpPr>
      <dsp:spPr>
        <a:xfrm>
          <a:off x="0" y="3847416"/>
          <a:ext cx="8929718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здатність логічно і системно мислити</a:t>
          </a:r>
          <a:endParaRPr lang="uk-UA" sz="1900" kern="1200" dirty="0"/>
        </a:p>
      </dsp:txBody>
      <dsp:txXfrm>
        <a:off x="21704" y="3869120"/>
        <a:ext cx="8886310" cy="401192"/>
      </dsp:txXfrm>
    </dsp:sp>
    <dsp:sp modelId="{4AAE4487-631A-4232-9BF1-6A236F4F3689}">
      <dsp:nvSpPr>
        <dsp:cNvPr id="0" name=""/>
        <dsp:cNvSpPr/>
      </dsp:nvSpPr>
      <dsp:spPr>
        <a:xfrm>
          <a:off x="0" y="4346735"/>
          <a:ext cx="8929718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креативність та інше.</a:t>
          </a:r>
          <a:endParaRPr lang="uk-UA" sz="1900" kern="1200" dirty="0"/>
        </a:p>
      </dsp:txBody>
      <dsp:txXfrm>
        <a:off x="21704" y="4368439"/>
        <a:ext cx="8886310" cy="4011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27AE1A-4A32-4EB4-B422-D93F4BDDE4AD}">
      <dsp:nvSpPr>
        <dsp:cNvPr id="0" name=""/>
        <dsp:cNvSpPr/>
      </dsp:nvSpPr>
      <dsp:spPr>
        <a:xfrm>
          <a:off x="2530611" y="236242"/>
          <a:ext cx="1607383" cy="39723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i="1" kern="1200" dirty="0" smtClean="0"/>
            <a:t>Психологія,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i="1" kern="1200" dirty="0" smtClean="0"/>
            <a:t>Педагогіка</a:t>
          </a:r>
          <a:endParaRPr lang="uk-UA" sz="1500" kern="1200" dirty="0"/>
        </a:p>
      </dsp:txBody>
      <dsp:txXfrm>
        <a:off x="2530611" y="1825174"/>
        <a:ext cx="1607383" cy="1588932"/>
      </dsp:txXfrm>
    </dsp:sp>
    <dsp:sp modelId="{9F171DC4-98F7-490F-9C5E-DA39A62E302A}">
      <dsp:nvSpPr>
        <dsp:cNvPr id="0" name=""/>
        <dsp:cNvSpPr/>
      </dsp:nvSpPr>
      <dsp:spPr>
        <a:xfrm>
          <a:off x="2711931" y="380250"/>
          <a:ext cx="1313612" cy="112597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A18D7-0D5C-471B-BB38-0044A2176A4E}">
      <dsp:nvSpPr>
        <dsp:cNvPr id="0" name=""/>
        <dsp:cNvSpPr/>
      </dsp:nvSpPr>
      <dsp:spPr>
        <a:xfrm>
          <a:off x="4474826" y="236242"/>
          <a:ext cx="1443325" cy="39723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i="1" kern="1200" dirty="0" smtClean="0">
              <a:solidFill>
                <a:srgbClr val="002060"/>
              </a:solidFill>
            </a:rPr>
            <a:t>Історія Політологія</a:t>
          </a:r>
          <a:endParaRPr lang="uk-UA" sz="1500" kern="1200" dirty="0">
            <a:solidFill>
              <a:srgbClr val="002060"/>
            </a:solidFill>
          </a:endParaRPr>
        </a:p>
      </dsp:txBody>
      <dsp:txXfrm>
        <a:off x="4474826" y="1825174"/>
        <a:ext cx="1443325" cy="1588932"/>
      </dsp:txXfrm>
    </dsp:sp>
    <dsp:sp modelId="{59ECEA0C-7B0B-442A-BC8A-56CF71AFC59F}">
      <dsp:nvSpPr>
        <dsp:cNvPr id="0" name=""/>
        <dsp:cNvSpPr/>
      </dsp:nvSpPr>
      <dsp:spPr>
        <a:xfrm>
          <a:off x="4618859" y="380257"/>
          <a:ext cx="1074355" cy="11259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A55A8-8E6F-4D2C-AFE7-9E3780CADCE4}">
      <dsp:nvSpPr>
        <dsp:cNvPr id="0" name=""/>
        <dsp:cNvSpPr/>
      </dsp:nvSpPr>
      <dsp:spPr>
        <a:xfrm>
          <a:off x="6275048" y="236242"/>
          <a:ext cx="1666201" cy="39723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i="1" kern="1200" dirty="0" smtClean="0"/>
            <a:t>Філософія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i="1" kern="1200" dirty="0" smtClean="0"/>
            <a:t>Соціологія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i="1" kern="1200" dirty="0" smtClean="0"/>
            <a:t>Етика</a:t>
          </a:r>
          <a:endParaRPr lang="uk-UA" sz="1500" i="1" kern="1200" dirty="0"/>
        </a:p>
      </dsp:txBody>
      <dsp:txXfrm>
        <a:off x="6275048" y="1825174"/>
        <a:ext cx="1666201" cy="1588932"/>
      </dsp:txXfrm>
    </dsp:sp>
    <dsp:sp modelId="{701A5C76-349D-4708-A149-655E11837B52}">
      <dsp:nvSpPr>
        <dsp:cNvPr id="0" name=""/>
        <dsp:cNvSpPr/>
      </dsp:nvSpPr>
      <dsp:spPr>
        <a:xfrm>
          <a:off x="6347043" y="308254"/>
          <a:ext cx="1493135" cy="156232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09CC0-86C4-4B8D-B667-A6A9DEAA7726}">
      <dsp:nvSpPr>
        <dsp:cNvPr id="0" name=""/>
        <dsp:cNvSpPr/>
      </dsp:nvSpPr>
      <dsp:spPr>
        <a:xfrm>
          <a:off x="156354" y="236253"/>
          <a:ext cx="1937770" cy="40407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Мова</a:t>
          </a:r>
          <a:endParaRPr lang="ru-RU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Логіка</a:t>
          </a:r>
          <a:endParaRPr lang="ru-RU" sz="1500" kern="1200" dirty="0"/>
        </a:p>
      </dsp:txBody>
      <dsp:txXfrm>
        <a:off x="156354" y="1852561"/>
        <a:ext cx="1937770" cy="1616307"/>
      </dsp:txXfrm>
    </dsp:sp>
    <dsp:sp modelId="{B8E9A711-E8DE-4064-81C3-519ABFD41193}">
      <dsp:nvSpPr>
        <dsp:cNvPr id="0" name=""/>
        <dsp:cNvSpPr/>
      </dsp:nvSpPr>
      <dsp:spPr>
        <a:xfrm>
          <a:off x="298379" y="308241"/>
          <a:ext cx="1669643" cy="145621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A367B-6726-4F98-96A4-FCA0B88E8FB1}">
      <dsp:nvSpPr>
        <dsp:cNvPr id="0" name=""/>
        <dsp:cNvSpPr/>
      </dsp:nvSpPr>
      <dsp:spPr>
        <a:xfrm>
          <a:off x="923171" y="3498426"/>
          <a:ext cx="6383257" cy="655954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47141-EFA0-4F5F-ADC9-E957CB0D89FE}">
      <dsp:nvSpPr>
        <dsp:cNvPr id="0" name=""/>
        <dsp:cNvSpPr/>
      </dsp:nvSpPr>
      <dsp:spPr>
        <a:xfrm>
          <a:off x="0" y="0"/>
          <a:ext cx="7848872" cy="5760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t" anchorCtr="1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«Ми мусимо бути для вихованців зразком …»</a:t>
          </a:r>
          <a:endParaRPr lang="ru-RU" sz="4000" kern="1200" dirty="0"/>
        </a:p>
        <a:p>
          <a:pPr marL="285750" lvl="1" indent="-285750" algn="r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100" kern="1200" dirty="0" smtClean="0"/>
            <a:t>(</a:t>
          </a:r>
          <a:r>
            <a:rPr lang="uk-UA" sz="3100" b="1" i="1" kern="1200" dirty="0" smtClean="0"/>
            <a:t>В.О.Сухомлинський)</a:t>
          </a:r>
          <a:endParaRPr lang="ru-RU" sz="3100" kern="1200" dirty="0"/>
        </a:p>
      </dsp:txBody>
      <dsp:txXfrm>
        <a:off x="0" y="2304256"/>
        <a:ext cx="7848872" cy="2304256"/>
      </dsp:txXfrm>
    </dsp:sp>
    <dsp:sp modelId="{31B3D7BC-4585-4914-9006-ABC17182AC22}">
      <dsp:nvSpPr>
        <dsp:cNvPr id="0" name=""/>
        <dsp:cNvSpPr/>
      </dsp:nvSpPr>
      <dsp:spPr>
        <a:xfrm>
          <a:off x="2965289" y="345638"/>
          <a:ext cx="1918293" cy="19182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6C597-1D0C-4C4D-90F8-1D13976E02EF}">
      <dsp:nvSpPr>
        <dsp:cNvPr id="0" name=""/>
        <dsp:cNvSpPr/>
      </dsp:nvSpPr>
      <dsp:spPr>
        <a:xfrm>
          <a:off x="313954" y="4608512"/>
          <a:ext cx="7220962" cy="864096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C9EE7-CD62-434F-8D9E-16B167CAF16C}">
      <dsp:nvSpPr>
        <dsp:cNvPr id="0" name=""/>
        <dsp:cNvSpPr/>
      </dsp:nvSpPr>
      <dsp:spPr>
        <a:xfrm>
          <a:off x="3474720" y="1137"/>
          <a:ext cx="5212080" cy="9024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спонуки вдосконалення м</a:t>
          </a:r>
          <a:r>
            <a:rPr lang="en-US" sz="2400" b="1" kern="1200" dirty="0" smtClean="0"/>
            <a:t>’</a:t>
          </a:r>
          <a:r>
            <a:rPr lang="uk-UA" sz="2400" b="1" kern="1200" dirty="0" smtClean="0"/>
            <a:t>яких навичок</a:t>
          </a:r>
          <a:endParaRPr lang="uk-UA" sz="2400" kern="1200" dirty="0"/>
        </a:p>
      </dsp:txBody>
      <dsp:txXfrm>
        <a:off x="3474720" y="113949"/>
        <a:ext cx="4873643" cy="676874"/>
      </dsp:txXfrm>
    </dsp:sp>
    <dsp:sp modelId="{C69292A3-2394-4B4D-B766-330BFF88C3FE}">
      <dsp:nvSpPr>
        <dsp:cNvPr id="0" name=""/>
        <dsp:cNvSpPr/>
      </dsp:nvSpPr>
      <dsp:spPr>
        <a:xfrm>
          <a:off x="0" y="1137"/>
          <a:ext cx="3474720" cy="9024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rgbClr val="FFFF00"/>
              </a:solidFill>
            </a:rPr>
            <a:t>Мотиваційний</a:t>
          </a:r>
          <a:endParaRPr lang="uk-UA" sz="2600" b="1" kern="1200" dirty="0">
            <a:solidFill>
              <a:srgbClr val="FFFF00"/>
            </a:solidFill>
          </a:endParaRPr>
        </a:p>
      </dsp:txBody>
      <dsp:txXfrm>
        <a:off x="44056" y="45193"/>
        <a:ext cx="3386608" cy="814386"/>
      </dsp:txXfrm>
    </dsp:sp>
    <dsp:sp modelId="{A935D158-BF25-47AC-8383-4AB4557FB74E}">
      <dsp:nvSpPr>
        <dsp:cNvPr id="0" name=""/>
        <dsp:cNvSpPr/>
      </dsp:nvSpPr>
      <dsp:spPr>
        <a:xfrm>
          <a:off x="3474720" y="993886"/>
          <a:ext cx="5212080" cy="9024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знання на яких засновується навичка</a:t>
          </a:r>
          <a:endParaRPr lang="uk-UA" sz="2400" kern="1200" dirty="0"/>
        </a:p>
      </dsp:txBody>
      <dsp:txXfrm>
        <a:off x="3474720" y="1106698"/>
        <a:ext cx="4873643" cy="676874"/>
      </dsp:txXfrm>
    </dsp:sp>
    <dsp:sp modelId="{F11A146A-091A-4C1F-96AB-BEA05D54F0FD}">
      <dsp:nvSpPr>
        <dsp:cNvPr id="0" name=""/>
        <dsp:cNvSpPr/>
      </dsp:nvSpPr>
      <dsp:spPr>
        <a:xfrm>
          <a:off x="0" y="993886"/>
          <a:ext cx="3474720" cy="9024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rgbClr val="FFFF00"/>
              </a:solidFill>
            </a:rPr>
            <a:t>Когнітивний</a:t>
          </a:r>
          <a:endParaRPr lang="uk-UA" sz="2600" kern="1200" dirty="0">
            <a:solidFill>
              <a:srgbClr val="FFFF00"/>
            </a:solidFill>
          </a:endParaRPr>
        </a:p>
      </dsp:txBody>
      <dsp:txXfrm>
        <a:off x="44056" y="1037942"/>
        <a:ext cx="3386608" cy="814386"/>
      </dsp:txXfrm>
    </dsp:sp>
    <dsp:sp modelId="{49A1D887-C6C2-4E64-B457-5AED63A4E22A}">
      <dsp:nvSpPr>
        <dsp:cNvPr id="0" name=""/>
        <dsp:cNvSpPr/>
      </dsp:nvSpPr>
      <dsp:spPr>
        <a:xfrm>
          <a:off x="3474720" y="1986634"/>
          <a:ext cx="5212080" cy="9024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готовність застосовувати навичку</a:t>
          </a:r>
          <a:endParaRPr lang="uk-UA" sz="2400" kern="1200" dirty="0"/>
        </a:p>
      </dsp:txBody>
      <dsp:txXfrm>
        <a:off x="3474720" y="2099446"/>
        <a:ext cx="4873643" cy="676874"/>
      </dsp:txXfrm>
    </dsp:sp>
    <dsp:sp modelId="{9D3F1271-618A-459D-991E-4BFB3243781F}">
      <dsp:nvSpPr>
        <dsp:cNvPr id="0" name=""/>
        <dsp:cNvSpPr/>
      </dsp:nvSpPr>
      <dsp:spPr>
        <a:xfrm>
          <a:off x="0" y="1986634"/>
          <a:ext cx="3474720" cy="9024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rgbClr val="FFFF00"/>
              </a:solidFill>
            </a:rPr>
            <a:t>Операційний</a:t>
          </a:r>
          <a:endParaRPr lang="uk-UA" sz="2600" kern="1200" dirty="0">
            <a:solidFill>
              <a:srgbClr val="FFFF00"/>
            </a:solidFill>
          </a:endParaRPr>
        </a:p>
      </dsp:txBody>
      <dsp:txXfrm>
        <a:off x="44056" y="2030690"/>
        <a:ext cx="3386608" cy="814386"/>
      </dsp:txXfrm>
    </dsp:sp>
    <dsp:sp modelId="{CC4F1198-D00A-493F-BF83-6CCA60DA4F35}">
      <dsp:nvSpPr>
        <dsp:cNvPr id="0" name=""/>
        <dsp:cNvSpPr/>
      </dsp:nvSpPr>
      <dsp:spPr>
        <a:xfrm>
          <a:off x="3474720" y="2979383"/>
          <a:ext cx="5212080" cy="9024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самооцінка та самовдосконалення навички</a:t>
          </a:r>
          <a:endParaRPr lang="uk-UA" sz="2400" kern="1200" dirty="0"/>
        </a:p>
      </dsp:txBody>
      <dsp:txXfrm>
        <a:off x="3474720" y="3092195"/>
        <a:ext cx="4873643" cy="676874"/>
      </dsp:txXfrm>
    </dsp:sp>
    <dsp:sp modelId="{5B9CBE87-7586-4A15-AF8E-FBBD6396D780}">
      <dsp:nvSpPr>
        <dsp:cNvPr id="0" name=""/>
        <dsp:cNvSpPr/>
      </dsp:nvSpPr>
      <dsp:spPr>
        <a:xfrm>
          <a:off x="0" y="2979383"/>
          <a:ext cx="3474720" cy="9024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rgbClr val="FFFF00"/>
              </a:solidFill>
            </a:rPr>
            <a:t>Рефлексивно-оціночний</a:t>
          </a:r>
          <a:endParaRPr lang="uk-UA" sz="2600" b="1" kern="1200" dirty="0">
            <a:solidFill>
              <a:srgbClr val="FFFF00"/>
            </a:solidFill>
          </a:endParaRPr>
        </a:p>
      </dsp:txBody>
      <dsp:txXfrm>
        <a:off x="44056" y="3023439"/>
        <a:ext cx="3386608" cy="814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06494-6580-4B5F-AB06-51347CA18B3A}">
      <dsp:nvSpPr>
        <dsp:cNvPr id="0" name=""/>
        <dsp:cNvSpPr/>
      </dsp:nvSpPr>
      <dsp:spPr>
        <a:xfrm>
          <a:off x="0" y="739698"/>
          <a:ext cx="8929718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smtClean="0"/>
            <a:t>Велике сімейне фото</a:t>
          </a:r>
          <a:endParaRPr lang="uk-UA" sz="6500" kern="1200" dirty="0"/>
        </a:p>
      </dsp:txBody>
      <dsp:txXfrm>
        <a:off x="74249" y="813947"/>
        <a:ext cx="8781220" cy="13725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C4BF1-8BB2-4E6A-A31E-259C1036CABC}">
      <dsp:nvSpPr>
        <dsp:cNvPr id="0" name=""/>
        <dsp:cNvSpPr/>
      </dsp:nvSpPr>
      <dsp:spPr>
        <a:xfrm>
          <a:off x="0" y="226031"/>
          <a:ext cx="9001156" cy="24811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>
              <a:solidFill>
                <a:srgbClr val="FFFF00"/>
              </a:solidFill>
            </a:rPr>
            <a:t>«ВГАДАЙ НАСТРІЙ». </a:t>
          </a:r>
          <a:r>
            <a:rPr lang="uk-UA" sz="3000" kern="1200" dirty="0" smtClean="0"/>
            <a:t>Учасники отримують картки з описом різних емоцій. Намагаються виразити своєю мімікою цей настрій. Інші учасники вгадують</a:t>
          </a:r>
          <a:endParaRPr lang="uk-UA" sz="3000" kern="1200" dirty="0"/>
        </a:p>
      </dsp:txBody>
      <dsp:txXfrm>
        <a:off x="121119" y="347150"/>
        <a:ext cx="8758918" cy="2238893"/>
      </dsp:txXfrm>
    </dsp:sp>
    <dsp:sp modelId="{8C9CE6F2-07F5-4E8F-B64F-B961291B809D}">
      <dsp:nvSpPr>
        <dsp:cNvPr id="0" name=""/>
        <dsp:cNvSpPr/>
      </dsp:nvSpPr>
      <dsp:spPr>
        <a:xfrm>
          <a:off x="0" y="2793563"/>
          <a:ext cx="9001156" cy="24811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>
              <a:solidFill>
                <a:srgbClr val="FFFF00"/>
              </a:solidFill>
            </a:rPr>
            <a:t>«МАВПА І ДЗЕРКАЛО».</a:t>
          </a:r>
          <a:r>
            <a:rPr lang="uk-UA" sz="3000" kern="1200" dirty="0" smtClean="0"/>
            <a:t> Учасники діляться на пари, в якій один є мавпою, інший - дзеркалом. За допомогою міміки, жестів мавпа зображує різні почуття, емоції. Дзеркало їх копіює. Потім учасники міняються місцями</a:t>
          </a:r>
          <a:endParaRPr lang="uk-UA" sz="3000" kern="1200" dirty="0"/>
        </a:p>
      </dsp:txBody>
      <dsp:txXfrm>
        <a:off x="121119" y="2914682"/>
        <a:ext cx="8758918" cy="22388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68F85-97FA-466F-9EA2-CCC30072E02E}">
      <dsp:nvSpPr>
        <dsp:cNvPr id="0" name=""/>
        <dsp:cNvSpPr/>
      </dsp:nvSpPr>
      <dsp:spPr>
        <a:xfrm>
          <a:off x="0" y="225326"/>
          <a:ext cx="8072494" cy="13803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/>
            <a:t>студенти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працюючи</a:t>
          </a:r>
          <a:r>
            <a:rPr lang="ru-RU" sz="2600" kern="1200" dirty="0" smtClean="0"/>
            <a:t> парами, </a:t>
          </a:r>
          <a:r>
            <a:rPr lang="ru-RU" sz="2600" kern="1200" dirty="0" err="1" smtClean="0">
              <a:solidFill>
                <a:srgbClr val="FFFF00"/>
              </a:solidFill>
            </a:rPr>
            <a:t>виражають</a:t>
          </a:r>
          <a:r>
            <a:rPr lang="ru-RU" sz="2600" kern="1200" dirty="0" smtClean="0">
              <a:solidFill>
                <a:srgbClr val="FFFF00"/>
              </a:solidFill>
            </a:rPr>
            <a:t> </a:t>
          </a:r>
          <a:r>
            <a:rPr lang="ru-RU" sz="2600" kern="1200" dirty="0" err="1" smtClean="0">
              <a:solidFill>
                <a:srgbClr val="FFFF00"/>
              </a:solidFill>
            </a:rPr>
            <a:t>почуття-протилежності</a:t>
          </a:r>
          <a:r>
            <a:rPr lang="ru-RU" sz="2600" kern="1200" dirty="0" smtClean="0"/>
            <a:t> в </a:t>
          </a:r>
          <a:r>
            <a:rPr lang="ru-RU" sz="2600" kern="1200" dirty="0" err="1" smtClean="0"/>
            <a:t>імпровізованих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танцях</a:t>
          </a:r>
          <a:endParaRPr lang="ru-RU" sz="2600" kern="1200" dirty="0"/>
        </a:p>
      </dsp:txBody>
      <dsp:txXfrm>
        <a:off x="67381" y="292707"/>
        <a:ext cx="7937732" cy="1245545"/>
      </dsp:txXfrm>
    </dsp:sp>
    <dsp:sp modelId="{27613EFC-6EB1-4204-B8B2-A52C229E4B05}">
      <dsp:nvSpPr>
        <dsp:cNvPr id="0" name=""/>
        <dsp:cNvSpPr/>
      </dsp:nvSpPr>
      <dsp:spPr>
        <a:xfrm>
          <a:off x="0" y="1680514"/>
          <a:ext cx="8072494" cy="13803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>
              <a:solidFill>
                <a:srgbClr val="FFFF00"/>
              </a:solidFill>
            </a:rPr>
            <a:t>ЕМОЦІЇ</a:t>
          </a:r>
          <a:r>
            <a:rPr lang="ru-RU" sz="2600" kern="1200" dirty="0" smtClean="0">
              <a:solidFill>
                <a:srgbClr val="FFFF00"/>
              </a:solidFill>
            </a:rPr>
            <a:t>:</a:t>
          </a:r>
          <a:r>
            <a:rPr lang="ru-RU" sz="2600" kern="1200" dirty="0" smtClean="0"/>
            <a:t> веселий – </a:t>
          </a:r>
          <a:r>
            <a:rPr lang="ru-RU" sz="2600" kern="1200" dirty="0" err="1" smtClean="0"/>
            <a:t>сумний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жадібний</a:t>
          </a:r>
          <a:r>
            <a:rPr lang="ru-RU" sz="2600" kern="1200" dirty="0" smtClean="0"/>
            <a:t> – </a:t>
          </a:r>
          <a:r>
            <a:rPr lang="ru-RU" sz="2600" kern="1200" dirty="0" err="1" smtClean="0"/>
            <a:t>щедрий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знервований</a:t>
          </a:r>
          <a:r>
            <a:rPr lang="ru-RU" sz="2600" kern="1200" dirty="0" smtClean="0"/>
            <a:t> – </a:t>
          </a:r>
          <a:r>
            <a:rPr lang="ru-RU" sz="2600" kern="1200" dirty="0" err="1" smtClean="0"/>
            <a:t>спокійний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бадьорий</a:t>
          </a:r>
          <a:r>
            <a:rPr lang="ru-RU" sz="2600" kern="1200" dirty="0" smtClean="0"/>
            <a:t> – </a:t>
          </a:r>
          <a:r>
            <a:rPr lang="ru-RU" sz="2600" kern="1200" dirty="0" err="1" smtClean="0"/>
            <a:t>нудьгуючий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сердитий</a:t>
          </a:r>
          <a:r>
            <a:rPr lang="ru-RU" sz="2600" kern="1200" dirty="0" smtClean="0"/>
            <a:t> – </a:t>
          </a:r>
          <a:r>
            <a:rPr lang="ru-RU" sz="2600" kern="1200" dirty="0" err="1" smtClean="0"/>
            <a:t>задоволений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бунтар</a:t>
          </a:r>
          <a:r>
            <a:rPr lang="ru-RU" sz="2600" kern="1200" dirty="0" smtClean="0"/>
            <a:t> – </a:t>
          </a:r>
          <a:r>
            <a:rPr lang="ru-RU" sz="2600" kern="1200" dirty="0" err="1" smtClean="0"/>
            <a:t>покірний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і</a:t>
          </a:r>
          <a:r>
            <a:rPr lang="ru-RU" sz="2600" kern="1200" dirty="0" smtClean="0"/>
            <a:t> т.д.</a:t>
          </a:r>
          <a:endParaRPr lang="uk-UA" sz="2600" kern="1200" dirty="0"/>
        </a:p>
      </dsp:txBody>
      <dsp:txXfrm>
        <a:off x="67381" y="1747895"/>
        <a:ext cx="7937732" cy="12455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BFC80-BBDE-49BC-9682-2310100B1BE7}">
      <dsp:nvSpPr>
        <dsp:cNvPr id="0" name=""/>
        <dsp:cNvSpPr/>
      </dsp:nvSpPr>
      <dsp:spPr>
        <a:xfrm>
          <a:off x="0" y="6479"/>
          <a:ext cx="8501122" cy="168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Тренер </a:t>
          </a:r>
          <a:r>
            <a:rPr lang="ru-RU" sz="3200" kern="1200" dirty="0" err="1" smtClean="0"/>
            <a:t>пропонує</a:t>
          </a:r>
          <a:r>
            <a:rPr lang="ru-RU" sz="3200" kern="1200" dirty="0" smtClean="0"/>
            <a:t> </a:t>
          </a:r>
          <a:r>
            <a:rPr lang="ru-RU" sz="3200" kern="1200" dirty="0" err="1" smtClean="0"/>
            <a:t>учасникам</a:t>
          </a:r>
          <a:r>
            <a:rPr lang="ru-RU" sz="3200" kern="1200" dirty="0" smtClean="0"/>
            <a:t> </a:t>
          </a:r>
          <a:r>
            <a:rPr lang="ru-RU" sz="3200" kern="1200" dirty="0" err="1" smtClean="0"/>
            <a:t>групи</a:t>
          </a:r>
          <a:r>
            <a:rPr lang="ru-RU" sz="3200" kern="1200" dirty="0" smtClean="0"/>
            <a:t> </a:t>
          </a:r>
          <a:r>
            <a:rPr lang="ru-RU" sz="3200" kern="1200" dirty="0" err="1" smtClean="0"/>
            <a:t>називати</a:t>
          </a:r>
          <a:r>
            <a:rPr lang="ru-RU" sz="3200" kern="1200" dirty="0" smtClean="0"/>
            <a:t> </a:t>
          </a:r>
          <a:r>
            <a:rPr lang="ru-RU" sz="3200" kern="1200" dirty="0" err="1" smtClean="0"/>
            <a:t>асоціації</a:t>
          </a:r>
          <a:r>
            <a:rPr lang="ru-RU" sz="3200" kern="1200" dirty="0" smtClean="0"/>
            <a:t>, </a:t>
          </a:r>
          <a:r>
            <a:rPr lang="ru-RU" sz="3200" kern="1200" dirty="0" err="1" smtClean="0"/>
            <a:t>які</a:t>
          </a:r>
          <a:r>
            <a:rPr lang="ru-RU" sz="3200" kern="1200" dirty="0" smtClean="0"/>
            <a:t> </a:t>
          </a:r>
          <a:r>
            <a:rPr lang="ru-RU" sz="3200" kern="1200" dirty="0" err="1" smtClean="0"/>
            <a:t>викликає</a:t>
          </a:r>
          <a:r>
            <a:rPr lang="ru-RU" sz="3200" kern="1200" dirty="0" smtClean="0"/>
            <a:t> у них слово «</a:t>
          </a:r>
          <a:r>
            <a:rPr lang="ru-RU" sz="3200" kern="1200" dirty="0" err="1" smtClean="0"/>
            <a:t>лідерство</a:t>
          </a:r>
          <a:r>
            <a:rPr lang="ru-RU" sz="3200" kern="1200" dirty="0" smtClean="0"/>
            <a:t>»</a:t>
          </a:r>
          <a:endParaRPr lang="uk-UA" sz="3200" kern="1200" dirty="0"/>
        </a:p>
      </dsp:txBody>
      <dsp:txXfrm>
        <a:off x="82245" y="88724"/>
        <a:ext cx="8336632" cy="1520310"/>
      </dsp:txXfrm>
    </dsp:sp>
    <dsp:sp modelId="{A059FAFE-1C5C-49E6-BB0E-72B55DF06683}">
      <dsp:nvSpPr>
        <dsp:cNvPr id="0" name=""/>
        <dsp:cNvSpPr/>
      </dsp:nvSpPr>
      <dsp:spPr>
        <a:xfrm>
          <a:off x="0" y="1783440"/>
          <a:ext cx="8501122" cy="168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Усі</a:t>
          </a:r>
          <a:r>
            <a:rPr lang="ru-RU" sz="3200" kern="1200" dirty="0" smtClean="0"/>
            <a:t> </a:t>
          </a:r>
          <a:r>
            <a:rPr lang="ru-RU" sz="3200" kern="1200" dirty="0" err="1" smtClean="0"/>
            <a:t>асоціації</a:t>
          </a:r>
          <a:r>
            <a:rPr lang="ru-RU" sz="3200" kern="1200" dirty="0" smtClean="0"/>
            <a:t> </a:t>
          </a:r>
          <a:r>
            <a:rPr lang="ru-RU" sz="3200" kern="1200" dirty="0" err="1" smtClean="0"/>
            <a:t>записуються</a:t>
          </a:r>
          <a:r>
            <a:rPr lang="ru-RU" sz="3200" kern="1200" dirty="0" smtClean="0"/>
            <a:t> на </a:t>
          </a:r>
          <a:r>
            <a:rPr lang="ru-RU" sz="3200" kern="1200" dirty="0" err="1" smtClean="0"/>
            <a:t>плакаті</a:t>
          </a:r>
          <a:endParaRPr lang="uk-UA" sz="3200" kern="1200" dirty="0"/>
        </a:p>
      </dsp:txBody>
      <dsp:txXfrm>
        <a:off x="82245" y="1865685"/>
        <a:ext cx="8336632" cy="15203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EAABB-86E5-446F-A64C-DA89B4372F9B}">
      <dsp:nvSpPr>
        <dsp:cNvPr id="0" name=""/>
        <dsp:cNvSpPr/>
      </dsp:nvSpPr>
      <dsp:spPr>
        <a:xfrm>
          <a:off x="0" y="51205"/>
          <a:ext cx="8643998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ім'я</a:t>
          </a:r>
          <a:r>
            <a:rPr lang="ru-RU" sz="2500" kern="1200" dirty="0" smtClean="0"/>
            <a:t>;</a:t>
          </a:r>
          <a:endParaRPr lang="uk-UA" sz="2500" kern="1200" dirty="0"/>
        </a:p>
      </dsp:txBody>
      <dsp:txXfrm>
        <a:off x="46406" y="97611"/>
        <a:ext cx="8551186" cy="857813"/>
      </dsp:txXfrm>
    </dsp:sp>
    <dsp:sp modelId="{47961830-2EB8-4D91-9460-AECE86BBACE1}">
      <dsp:nvSpPr>
        <dsp:cNvPr id="0" name=""/>
        <dsp:cNvSpPr/>
      </dsp:nvSpPr>
      <dsp:spPr>
        <a:xfrm>
          <a:off x="0" y="1073830"/>
          <a:ext cx="8643998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улюблене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заняття</a:t>
          </a:r>
          <a:r>
            <a:rPr lang="ru-RU" sz="2500" kern="1200" dirty="0" smtClean="0"/>
            <a:t>;</a:t>
          </a:r>
          <a:endParaRPr lang="uk-UA" sz="2500" kern="1200" dirty="0"/>
        </a:p>
      </dsp:txBody>
      <dsp:txXfrm>
        <a:off x="46406" y="1120236"/>
        <a:ext cx="8551186" cy="857813"/>
      </dsp:txXfrm>
    </dsp:sp>
    <dsp:sp modelId="{6487663B-D4D6-4031-B943-023906E69F71}">
      <dsp:nvSpPr>
        <dsp:cNvPr id="0" name=""/>
        <dsp:cNvSpPr/>
      </dsp:nvSpPr>
      <dsp:spPr>
        <a:xfrm>
          <a:off x="0" y="2096455"/>
          <a:ext cx="8643998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чи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є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хтось</a:t>
          </a:r>
          <a:r>
            <a:rPr lang="ru-RU" sz="2500" kern="1200" dirty="0" smtClean="0"/>
            <a:t>, кого </a:t>
          </a:r>
          <a:r>
            <a:rPr lang="ru-RU" sz="2500" kern="1200" dirty="0" err="1" smtClean="0"/>
            <a:t>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наслідуєш</a:t>
          </a:r>
          <a:r>
            <a:rPr lang="ru-RU" sz="2500" kern="1200" dirty="0" smtClean="0"/>
            <a:t>;</a:t>
          </a:r>
          <a:endParaRPr lang="uk-UA" sz="2500" kern="1200" dirty="0"/>
        </a:p>
      </dsp:txBody>
      <dsp:txXfrm>
        <a:off x="46406" y="2142861"/>
        <a:ext cx="8551186" cy="857813"/>
      </dsp:txXfrm>
    </dsp:sp>
    <dsp:sp modelId="{9B4964CC-0323-4599-8B27-C1E96096A345}">
      <dsp:nvSpPr>
        <dsp:cNvPr id="0" name=""/>
        <dsp:cNvSpPr/>
      </dsp:nvSpPr>
      <dsp:spPr>
        <a:xfrm>
          <a:off x="0" y="3119080"/>
          <a:ext cx="8643998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яку рису характеру </a:t>
          </a:r>
          <a:r>
            <a:rPr lang="ru-RU" sz="2500" kern="1200" dirty="0" err="1" smtClean="0"/>
            <a:t>вважаєш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найважливішою</a:t>
          </a:r>
          <a:r>
            <a:rPr lang="ru-RU" sz="2500" kern="1200" dirty="0" smtClean="0"/>
            <a:t> для </a:t>
          </a:r>
          <a:r>
            <a:rPr lang="ru-RU" sz="2500" kern="1200" dirty="0" err="1" smtClean="0"/>
            <a:t>лідера</a:t>
          </a:r>
          <a:r>
            <a:rPr lang="ru-RU" sz="2500" kern="1200" dirty="0" smtClean="0"/>
            <a:t>?</a:t>
          </a:r>
          <a:endParaRPr lang="uk-UA" sz="2500" kern="1200" dirty="0"/>
        </a:p>
      </dsp:txBody>
      <dsp:txXfrm>
        <a:off x="46406" y="3165486"/>
        <a:ext cx="8551186" cy="857813"/>
      </dsp:txXfrm>
    </dsp:sp>
    <dsp:sp modelId="{E3B6631E-E682-4D81-9102-6A53BAB10333}">
      <dsp:nvSpPr>
        <dsp:cNvPr id="0" name=""/>
        <dsp:cNvSpPr/>
      </dsp:nvSpPr>
      <dsp:spPr>
        <a:xfrm>
          <a:off x="0" y="4141705"/>
          <a:ext cx="8643998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Після</a:t>
          </a:r>
          <a:r>
            <a:rPr lang="ru-RU" sz="2500" kern="1200" dirty="0" smtClean="0"/>
            <a:t> 5 </a:t>
          </a:r>
          <a:r>
            <a:rPr lang="ru-RU" sz="2500" kern="1200" dirty="0" err="1" smtClean="0"/>
            <a:t>хв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спілкування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учасники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презентують</a:t>
          </a:r>
          <a:r>
            <a:rPr lang="ru-RU" sz="2500" kern="1200" dirty="0" smtClean="0"/>
            <a:t> один одного.</a:t>
          </a:r>
          <a:endParaRPr lang="uk-UA" sz="2500" kern="1200" dirty="0"/>
        </a:p>
      </dsp:txBody>
      <dsp:txXfrm>
        <a:off x="46406" y="4188111"/>
        <a:ext cx="8551186" cy="8578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3FD4E-01A9-4B81-B218-7D3A602329DD}">
      <dsp:nvSpPr>
        <dsp:cNvPr id="0" name=""/>
        <dsp:cNvSpPr/>
      </dsp:nvSpPr>
      <dsp:spPr>
        <a:xfrm>
          <a:off x="3286147" y="2232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smtClean="0"/>
            <a:t>  да </a:t>
          </a:r>
          <a:r>
            <a:rPr lang="ru-RU" sz="1100" kern="1200" dirty="0" err="1" smtClean="0"/>
            <a:t>Вінчі</a:t>
          </a:r>
          <a:r>
            <a:rPr lang="ru-RU" sz="1100" kern="1200" dirty="0" smtClean="0"/>
            <a:t> </a:t>
          </a:r>
          <a:endParaRPr lang="uk-UA" sz="1100" kern="1200" dirty="0" smtClean="0"/>
        </a:p>
        <a:p>
          <a:pPr marL="285750" lvl="1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100" kern="1200" dirty="0"/>
        </a:p>
      </dsp:txBody>
      <dsp:txXfrm>
        <a:off x="3286147" y="49811"/>
        <a:ext cx="4786486" cy="285472"/>
      </dsp:txXfrm>
    </dsp:sp>
    <dsp:sp modelId="{4BCFE08C-71CB-4E4F-9B81-E0D8E0E2CA49}">
      <dsp:nvSpPr>
        <dsp:cNvPr id="0" name=""/>
        <dsp:cNvSpPr/>
      </dsp:nvSpPr>
      <dsp:spPr>
        <a:xfrm>
          <a:off x="0" y="2232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Леонардо                                                          </a:t>
          </a:r>
          <a:endParaRPr lang="uk-UA" sz="1100" kern="1200" dirty="0"/>
        </a:p>
      </dsp:txBody>
      <dsp:txXfrm>
        <a:off x="18581" y="20813"/>
        <a:ext cx="3248986" cy="343468"/>
      </dsp:txXfrm>
    </dsp:sp>
    <dsp:sp modelId="{9D1EC522-9AF2-4A1C-92F7-79866536CDBF}">
      <dsp:nvSpPr>
        <dsp:cNvPr id="0" name=""/>
        <dsp:cNvSpPr/>
      </dsp:nvSpPr>
      <dsp:spPr>
        <a:xfrm>
          <a:off x="3286147" y="420926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smtClean="0"/>
            <a:t> </a:t>
          </a:r>
          <a:r>
            <a:rPr lang="ru-RU" sz="1100" kern="1200" dirty="0" err="1" smtClean="0"/>
            <a:t>д'Арк</a:t>
          </a:r>
          <a:endParaRPr lang="uk-UA" sz="1100" kern="1200" dirty="0" smtClean="0"/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100" kern="1200" dirty="0"/>
        </a:p>
      </dsp:txBody>
      <dsp:txXfrm>
        <a:off x="3286147" y="468505"/>
        <a:ext cx="4786486" cy="285472"/>
      </dsp:txXfrm>
    </dsp:sp>
    <dsp:sp modelId="{F771919E-E35C-4CEF-94E4-8D89F14269C9}">
      <dsp:nvSpPr>
        <dsp:cNvPr id="0" name=""/>
        <dsp:cNvSpPr/>
      </dsp:nvSpPr>
      <dsp:spPr>
        <a:xfrm>
          <a:off x="0" y="420926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Жанна                                                                </a:t>
          </a:r>
          <a:endParaRPr lang="uk-UA" sz="1100" kern="1200" dirty="0"/>
        </a:p>
      </dsp:txBody>
      <dsp:txXfrm>
        <a:off x="18581" y="439507"/>
        <a:ext cx="3248986" cy="343468"/>
      </dsp:txXfrm>
    </dsp:sp>
    <dsp:sp modelId="{AF424EC1-5DD9-445B-B5FD-E7643D656516}">
      <dsp:nvSpPr>
        <dsp:cNvPr id="0" name=""/>
        <dsp:cNvSpPr/>
      </dsp:nvSpPr>
      <dsp:spPr>
        <a:xfrm>
          <a:off x="3286147" y="839619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smtClean="0"/>
            <a:t>  </a:t>
          </a:r>
          <a:r>
            <a:rPr lang="ru-RU" sz="1100" kern="1200" dirty="0" err="1" smtClean="0"/>
            <a:t>Македонський</a:t>
          </a:r>
          <a:endParaRPr lang="uk-UA" sz="1100" kern="1200" dirty="0" smtClean="0"/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100" kern="1200" dirty="0"/>
        </a:p>
      </dsp:txBody>
      <dsp:txXfrm>
        <a:off x="3286147" y="887198"/>
        <a:ext cx="4786486" cy="285472"/>
      </dsp:txXfrm>
    </dsp:sp>
    <dsp:sp modelId="{6AA39257-873C-4405-A8D7-9A24B4B2EFC5}">
      <dsp:nvSpPr>
        <dsp:cNvPr id="0" name=""/>
        <dsp:cNvSpPr/>
      </dsp:nvSpPr>
      <dsp:spPr>
        <a:xfrm>
          <a:off x="0" y="839619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Олександр</a:t>
          </a:r>
          <a:r>
            <a:rPr lang="ru-RU" sz="1100" kern="1200" dirty="0" smtClean="0"/>
            <a:t>                                                        </a:t>
          </a:r>
          <a:endParaRPr lang="uk-UA" sz="1100" kern="1200" dirty="0"/>
        </a:p>
      </dsp:txBody>
      <dsp:txXfrm>
        <a:off x="18581" y="858200"/>
        <a:ext cx="3248986" cy="343468"/>
      </dsp:txXfrm>
    </dsp:sp>
    <dsp:sp modelId="{311D84C7-C879-4C95-ACD8-30B6EB9B36E5}">
      <dsp:nvSpPr>
        <dsp:cNvPr id="0" name=""/>
        <dsp:cNvSpPr/>
      </dsp:nvSpPr>
      <dsp:spPr>
        <a:xfrm>
          <a:off x="3286147" y="1258313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smtClean="0"/>
            <a:t>Шевченко</a:t>
          </a:r>
          <a:endParaRPr lang="uk-UA" sz="1100" kern="1200" dirty="0" smtClean="0"/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100" kern="1200" dirty="0"/>
        </a:p>
      </dsp:txBody>
      <dsp:txXfrm>
        <a:off x="3286147" y="1305892"/>
        <a:ext cx="4786486" cy="285472"/>
      </dsp:txXfrm>
    </dsp:sp>
    <dsp:sp modelId="{90C4A45F-9481-44C7-88CC-D642A0016538}">
      <dsp:nvSpPr>
        <dsp:cNvPr id="0" name=""/>
        <dsp:cNvSpPr/>
      </dsp:nvSpPr>
      <dsp:spPr>
        <a:xfrm>
          <a:off x="0" y="1258313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Тарас Григорович                                               </a:t>
          </a:r>
          <a:endParaRPr lang="uk-UA" sz="1100" kern="1200" dirty="0"/>
        </a:p>
      </dsp:txBody>
      <dsp:txXfrm>
        <a:off x="18581" y="1276894"/>
        <a:ext cx="3248986" cy="343468"/>
      </dsp:txXfrm>
    </dsp:sp>
    <dsp:sp modelId="{97EDA161-FB5E-4AE1-BD77-A55E1CCD2126}">
      <dsp:nvSpPr>
        <dsp:cNvPr id="0" name=""/>
        <dsp:cNvSpPr/>
      </dsp:nvSpPr>
      <dsp:spPr>
        <a:xfrm>
          <a:off x="3286147" y="1677007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smtClean="0"/>
            <a:t>Моцарт</a:t>
          </a:r>
          <a:endParaRPr lang="uk-UA" sz="1100" kern="1200" dirty="0" smtClean="0"/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100" kern="1200" dirty="0"/>
        </a:p>
      </dsp:txBody>
      <dsp:txXfrm>
        <a:off x="3286147" y="1724586"/>
        <a:ext cx="4786486" cy="285472"/>
      </dsp:txXfrm>
    </dsp:sp>
    <dsp:sp modelId="{C942B0FB-33F3-410E-AC9B-F22E117FD4CA}">
      <dsp:nvSpPr>
        <dsp:cNvPr id="0" name=""/>
        <dsp:cNvSpPr/>
      </dsp:nvSpPr>
      <dsp:spPr>
        <a:xfrm>
          <a:off x="0" y="1677007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Вольфганг Амадей                                             </a:t>
          </a:r>
          <a:endParaRPr lang="uk-UA" sz="1100" kern="1200" dirty="0"/>
        </a:p>
      </dsp:txBody>
      <dsp:txXfrm>
        <a:off x="18581" y="1695588"/>
        <a:ext cx="3248986" cy="343468"/>
      </dsp:txXfrm>
    </dsp:sp>
    <dsp:sp modelId="{50420618-1C5A-4282-947C-11AED20D8FFF}">
      <dsp:nvSpPr>
        <dsp:cNvPr id="0" name=""/>
        <dsp:cNvSpPr/>
      </dsp:nvSpPr>
      <dsp:spPr>
        <a:xfrm>
          <a:off x="3286147" y="2095700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smtClean="0"/>
            <a:t> Колумб</a:t>
          </a:r>
          <a:endParaRPr lang="uk-UA" sz="1100" kern="1200" dirty="0" smtClean="0"/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100" kern="1200" dirty="0"/>
        </a:p>
      </dsp:txBody>
      <dsp:txXfrm>
        <a:off x="3286147" y="2143279"/>
        <a:ext cx="4786486" cy="285472"/>
      </dsp:txXfrm>
    </dsp:sp>
    <dsp:sp modelId="{6613254F-9893-4C04-894B-9A85D2C75D22}">
      <dsp:nvSpPr>
        <dsp:cNvPr id="0" name=""/>
        <dsp:cNvSpPr/>
      </dsp:nvSpPr>
      <dsp:spPr>
        <a:xfrm>
          <a:off x="0" y="2095700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Христофор                                                         </a:t>
          </a:r>
          <a:endParaRPr lang="uk-UA" sz="1100" kern="1200" dirty="0"/>
        </a:p>
      </dsp:txBody>
      <dsp:txXfrm>
        <a:off x="18581" y="2114281"/>
        <a:ext cx="3248986" cy="343468"/>
      </dsp:txXfrm>
    </dsp:sp>
    <dsp:sp modelId="{069CB24E-49DF-4DF3-9898-8052C0C23BCD}">
      <dsp:nvSpPr>
        <dsp:cNvPr id="0" name=""/>
        <dsp:cNvSpPr/>
      </dsp:nvSpPr>
      <dsp:spPr>
        <a:xfrm>
          <a:off x="3286147" y="2514394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err="1" smtClean="0"/>
            <a:t>Менделєєв</a:t>
          </a:r>
          <a:endParaRPr lang="uk-UA" sz="1100" kern="1200" dirty="0" smtClean="0"/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100" kern="1200" dirty="0"/>
        </a:p>
      </dsp:txBody>
      <dsp:txXfrm>
        <a:off x="3286147" y="2561973"/>
        <a:ext cx="4786486" cy="285472"/>
      </dsp:txXfrm>
    </dsp:sp>
    <dsp:sp modelId="{3900DF2F-1A92-4CDD-9B6E-F85B0978FC96}">
      <dsp:nvSpPr>
        <dsp:cNvPr id="0" name=""/>
        <dsp:cNvSpPr/>
      </dsp:nvSpPr>
      <dsp:spPr>
        <a:xfrm>
          <a:off x="0" y="2514394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Дмитро</a:t>
          </a:r>
          <a:r>
            <a:rPr lang="ru-RU" sz="1100" kern="1200" dirty="0" smtClean="0"/>
            <a:t> </a:t>
          </a:r>
          <a:r>
            <a:rPr lang="ru-RU" sz="1100" kern="1200" dirty="0" err="1" smtClean="0"/>
            <a:t>Іванович</a:t>
          </a:r>
          <a:r>
            <a:rPr lang="ru-RU" sz="1100" kern="1200" dirty="0" smtClean="0"/>
            <a:t>                                                 </a:t>
          </a:r>
          <a:endParaRPr lang="uk-UA" sz="1100" kern="1200" dirty="0"/>
        </a:p>
      </dsp:txBody>
      <dsp:txXfrm>
        <a:off x="18581" y="2532975"/>
        <a:ext cx="3248986" cy="343468"/>
      </dsp:txXfrm>
    </dsp:sp>
    <dsp:sp modelId="{DD84EC62-105F-4CC8-9E3E-58278F6B83E0}">
      <dsp:nvSpPr>
        <dsp:cNvPr id="0" name=""/>
        <dsp:cNvSpPr/>
      </dsp:nvSpPr>
      <dsp:spPr>
        <a:xfrm>
          <a:off x="3286147" y="2933088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err="1" smtClean="0"/>
            <a:t>Лижичко</a:t>
          </a:r>
          <a:endParaRPr lang="uk-UA" sz="1100" kern="1200" dirty="0" smtClean="0"/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100" kern="1200" dirty="0"/>
        </a:p>
      </dsp:txBody>
      <dsp:txXfrm>
        <a:off x="3286147" y="2980667"/>
        <a:ext cx="4786486" cy="285472"/>
      </dsp:txXfrm>
    </dsp:sp>
    <dsp:sp modelId="{09066DAF-78AA-444B-9DAD-6AF13A18A397}">
      <dsp:nvSpPr>
        <dsp:cNvPr id="0" name=""/>
        <dsp:cNvSpPr/>
      </dsp:nvSpPr>
      <dsp:spPr>
        <a:xfrm>
          <a:off x="0" y="2933088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Руслана                                                              </a:t>
          </a:r>
          <a:endParaRPr lang="uk-UA" sz="1100" kern="1200" dirty="0"/>
        </a:p>
      </dsp:txBody>
      <dsp:txXfrm>
        <a:off x="18581" y="2951669"/>
        <a:ext cx="3248986" cy="343468"/>
      </dsp:txXfrm>
    </dsp:sp>
    <dsp:sp modelId="{8484D5D8-3436-4A67-AD5D-9924EEA05DB4}">
      <dsp:nvSpPr>
        <dsp:cNvPr id="0" name=""/>
        <dsp:cNvSpPr/>
      </dsp:nvSpPr>
      <dsp:spPr>
        <a:xfrm>
          <a:off x="3286147" y="3351781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  Ющенко</a:t>
          </a:r>
          <a:endParaRPr lang="uk-UA" sz="1100" kern="1200" dirty="0"/>
        </a:p>
      </dsp:txBody>
      <dsp:txXfrm>
        <a:off x="3286147" y="3399360"/>
        <a:ext cx="4786486" cy="285472"/>
      </dsp:txXfrm>
    </dsp:sp>
    <dsp:sp modelId="{DB734323-4EF1-499F-A291-C1E52DFBE295}">
      <dsp:nvSpPr>
        <dsp:cNvPr id="0" name=""/>
        <dsp:cNvSpPr/>
      </dsp:nvSpPr>
      <dsp:spPr>
        <a:xfrm>
          <a:off x="0" y="3351781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Віктор</a:t>
          </a:r>
          <a:r>
            <a:rPr lang="ru-RU" sz="1100" kern="1200" dirty="0" smtClean="0"/>
            <a:t> </a:t>
          </a:r>
          <a:r>
            <a:rPr lang="ru-RU" sz="1100" kern="1200" dirty="0" err="1" smtClean="0"/>
            <a:t>Андрійович</a:t>
          </a:r>
          <a:r>
            <a:rPr lang="ru-RU" sz="1100" kern="1200" dirty="0" smtClean="0"/>
            <a:t>                                            </a:t>
          </a:r>
          <a:endParaRPr lang="uk-UA" sz="1100" kern="1200" dirty="0"/>
        </a:p>
      </dsp:txBody>
      <dsp:txXfrm>
        <a:off x="18581" y="3370362"/>
        <a:ext cx="3248986" cy="343468"/>
      </dsp:txXfrm>
    </dsp:sp>
    <dsp:sp modelId="{775ED592-5A38-421E-8E69-0F5D81D57182}">
      <dsp:nvSpPr>
        <dsp:cNvPr id="0" name=""/>
        <dsp:cNvSpPr/>
      </dsp:nvSpPr>
      <dsp:spPr>
        <a:xfrm>
          <a:off x="3286147" y="3770475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dirty="0" smtClean="0"/>
            <a:t> Порошенко</a:t>
          </a:r>
          <a:endParaRPr lang="uk-UA" sz="1100" kern="1200" dirty="0" smtClean="0"/>
        </a:p>
        <a:p>
          <a:pPr marL="57150" lvl="1" indent="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100" kern="1200" dirty="0"/>
        </a:p>
      </dsp:txBody>
      <dsp:txXfrm>
        <a:off x="3286147" y="3818054"/>
        <a:ext cx="4786486" cy="285472"/>
      </dsp:txXfrm>
    </dsp:sp>
    <dsp:sp modelId="{8066FD52-BF24-4DAE-9D83-821ACCE275C8}">
      <dsp:nvSpPr>
        <dsp:cNvPr id="0" name=""/>
        <dsp:cNvSpPr/>
      </dsp:nvSpPr>
      <dsp:spPr>
        <a:xfrm>
          <a:off x="0" y="3770475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Петро </a:t>
          </a:r>
          <a:r>
            <a:rPr lang="ru-RU" sz="1100" kern="1200" dirty="0" err="1" smtClean="0"/>
            <a:t>Олексійович</a:t>
          </a:r>
          <a:r>
            <a:rPr lang="ru-RU" sz="1100" kern="1200" dirty="0" smtClean="0"/>
            <a:t>                                            </a:t>
          </a:r>
          <a:endParaRPr lang="uk-UA" sz="1100" kern="1200" dirty="0"/>
        </a:p>
      </dsp:txBody>
      <dsp:txXfrm>
        <a:off x="18581" y="3789056"/>
        <a:ext cx="3248986" cy="343468"/>
      </dsp:txXfrm>
    </dsp:sp>
    <dsp:sp modelId="{E3E36B3C-226B-4131-8200-3CDD5AB44629}">
      <dsp:nvSpPr>
        <dsp:cNvPr id="0" name=""/>
        <dsp:cNvSpPr/>
      </dsp:nvSpPr>
      <dsp:spPr>
        <a:xfrm>
          <a:off x="3286147" y="4189168"/>
          <a:ext cx="4929222" cy="38063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100" kern="1200" smtClean="0"/>
            <a:t> Ротару                                       </a:t>
          </a:r>
          <a:endParaRPr lang="uk-UA" sz="1100" kern="1200" dirty="0"/>
        </a:p>
      </dsp:txBody>
      <dsp:txXfrm>
        <a:off x="3286147" y="4236747"/>
        <a:ext cx="4786486" cy="285472"/>
      </dsp:txXfrm>
    </dsp:sp>
    <dsp:sp modelId="{78CE037F-A290-49CE-A1BB-9F897104A830}">
      <dsp:nvSpPr>
        <dsp:cNvPr id="0" name=""/>
        <dsp:cNvSpPr/>
      </dsp:nvSpPr>
      <dsp:spPr>
        <a:xfrm>
          <a:off x="0" y="4189168"/>
          <a:ext cx="3286148" cy="380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Софія</a:t>
          </a:r>
          <a:r>
            <a:rPr lang="ru-RU" sz="1100" kern="1200" dirty="0" smtClean="0"/>
            <a:t> </a:t>
          </a:r>
          <a:r>
            <a:rPr lang="ru-RU" sz="1100" kern="1200" dirty="0" err="1" smtClean="0"/>
            <a:t>Михайлівна</a:t>
          </a:r>
          <a:r>
            <a:rPr lang="ru-RU" sz="1100" kern="1200" dirty="0" smtClean="0"/>
            <a:t>                                               </a:t>
          </a:r>
          <a:endParaRPr lang="uk-UA" sz="1100" kern="1200" dirty="0"/>
        </a:p>
      </dsp:txBody>
      <dsp:txXfrm>
        <a:off x="18581" y="4207749"/>
        <a:ext cx="3248986" cy="3434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FC11E-D882-44B0-B8FF-BFEF0F4EA1D2}">
      <dsp:nvSpPr>
        <dsp:cNvPr id="0" name=""/>
        <dsp:cNvSpPr/>
      </dsp:nvSpPr>
      <dsp:spPr>
        <a:xfrm>
          <a:off x="0" y="4859"/>
          <a:ext cx="6400800" cy="1696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Студентам на окремих листочках пропонується написати, які проблеми в управлінській діяльності хвилюють кожного</a:t>
          </a:r>
          <a:endParaRPr lang="uk-UA" sz="2500" kern="1200" dirty="0"/>
        </a:p>
      </dsp:txBody>
      <dsp:txXfrm>
        <a:off x="82816" y="87675"/>
        <a:ext cx="6235168" cy="1530868"/>
      </dsp:txXfrm>
    </dsp:sp>
    <dsp:sp modelId="{0D6611AD-757A-411E-A3A4-DD5D9C822A76}">
      <dsp:nvSpPr>
        <dsp:cNvPr id="0" name=""/>
        <dsp:cNvSpPr/>
      </dsp:nvSpPr>
      <dsp:spPr>
        <a:xfrm>
          <a:off x="0" y="1773360"/>
          <a:ext cx="6400800" cy="1696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На цьому етапі завдання виконується індивідуально, на його виконання дається 10 хвилин</a:t>
          </a:r>
          <a:endParaRPr lang="uk-UA" sz="2500" kern="1200" dirty="0"/>
        </a:p>
      </dsp:txBody>
      <dsp:txXfrm>
        <a:off x="82816" y="1856176"/>
        <a:ext cx="6235168" cy="1530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#3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69713-8178-4F85-8DEB-738E647E49D4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13160-F5C6-41E1-A589-F7EFFA97EC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01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8670B4C-B626-4388-ACA3-818611C65D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16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psytests.org/profession/kos28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vseosvita.ua/library/trening-dla-vikladaciv-mizosobistisne-spilkuvanna-27618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onlinetestpad.com/ru/test/58657-vash-uroven-empatii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ua.pp.ua/trening-upravleniya-personalom-spb-rech.html" TargetMode="External"/><Relationship Id="rId2" Type="http://schemas.openxmlformats.org/officeDocument/2006/relationships/hyperlink" Target="https://vseosvita.ua/library/treningove-zanatta-z-rozvitku-empatii-u-pidlitkiv-129376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seosvita.ua/library/trening-a-lider-formuvanna-liderskih-akostej-8057.html" TargetMode="External"/><Relationship Id="rId4" Type="http://schemas.openxmlformats.org/officeDocument/2006/relationships/hyperlink" Target="https://naurok.com.ua/motivaciyniy-trening-dlya-uchniv-7-klasu-tin-lider-495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6705" y="4572257"/>
            <a:ext cx="5040560" cy="738103"/>
          </a:xfrm>
        </p:spPr>
        <p:txBody>
          <a:bodyPr>
            <a:normAutofit/>
          </a:bodyPr>
          <a:lstStyle/>
          <a:p>
            <a:r>
              <a:rPr lang="ru-RU" sz="1800" dirty="0" err="1"/>
              <a:t>Сопівник</a:t>
            </a:r>
            <a:r>
              <a:rPr lang="ru-RU" sz="1800" dirty="0"/>
              <a:t> Руслан </a:t>
            </a:r>
            <a:r>
              <a:rPr lang="ru-RU" sz="1800" dirty="0" err="1"/>
              <a:t>Васильович</a:t>
            </a:r>
            <a:r>
              <a:rPr lang="ru-RU" sz="1800" dirty="0"/>
              <a:t> – </a:t>
            </a:r>
            <a:r>
              <a:rPr lang="ru-RU" sz="1800" dirty="0" err="1" smtClean="0"/>
              <a:t>д.пед.н</a:t>
            </a:r>
            <a:r>
              <a:rPr lang="ru-RU" sz="1800" dirty="0"/>
              <a:t>., </a:t>
            </a:r>
            <a:r>
              <a:rPr lang="ru-RU" sz="1800" dirty="0" smtClean="0"/>
              <a:t>доцент, </a:t>
            </a:r>
            <a:r>
              <a:rPr lang="ru-RU" sz="1800" dirty="0" err="1"/>
              <a:t>завідувач</a:t>
            </a:r>
            <a:r>
              <a:rPr lang="ru-RU" sz="1800" dirty="0"/>
              <a:t> </a:t>
            </a:r>
            <a:r>
              <a:rPr lang="ru-RU" sz="1800" dirty="0" err="1"/>
              <a:t>кафедри</a:t>
            </a:r>
            <a:r>
              <a:rPr lang="ru-RU" sz="1800" dirty="0"/>
              <a:t> </a:t>
            </a:r>
            <a:r>
              <a:rPr lang="ru-RU" sz="1800" dirty="0" err="1"/>
              <a:t>педагогіки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496"/>
            <a:ext cx="7579464" cy="11521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 err="1" smtClean="0"/>
              <a:t>ПРАКТИЧНІ</a:t>
            </a:r>
            <a:r>
              <a:rPr lang="ru-RU" sz="2800" dirty="0" smtClean="0"/>
              <a:t> </a:t>
            </a:r>
            <a:r>
              <a:rPr lang="ru-RU" sz="2800" dirty="0" err="1" smtClean="0"/>
              <a:t>РЕКОМЕНДАЦІЇ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ВИХОВАННЯ</a:t>
            </a:r>
            <a:r>
              <a:rPr lang="ru-RU" sz="2800" dirty="0" smtClean="0"/>
              <a:t> </a:t>
            </a:r>
            <a:r>
              <a:rPr lang="uk-UA" sz="2800" dirty="0" smtClean="0"/>
              <a:t>ОСОБИСТОСТІ СТУДЕНТА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026" name="Picture 2" descr="C:\Users\ТОЛЯ\Desktop\5555555555\1315154342_qh0ut3expdwzhx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" b="77560"/>
          <a:stretch/>
        </p:blipFill>
        <p:spPr bwMode="auto">
          <a:xfrm>
            <a:off x="2195736" y="0"/>
            <a:ext cx="4762500" cy="23887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-16231" y="1343"/>
            <a:ext cx="1059839" cy="6884041"/>
            <a:chOff x="-16231" y="0"/>
            <a:chExt cx="1672415" cy="6884041"/>
          </a:xfrm>
        </p:grpSpPr>
        <p:pic>
          <p:nvPicPr>
            <p:cNvPr id="13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-16231" y="0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0" y="3383033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8100392" y="-3586"/>
            <a:ext cx="1043608" cy="6884041"/>
            <a:chOff x="-16231" y="0"/>
            <a:chExt cx="1672415" cy="6884041"/>
          </a:xfrm>
        </p:grpSpPr>
        <p:pic>
          <p:nvPicPr>
            <p:cNvPr id="17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-16231" y="0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0" y="3383033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 descr="C:\Users\ТОЛЯ\Desktop\5555555555\m_4_20124026ad572d58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1" b="13623"/>
          <a:stretch/>
        </p:blipFill>
        <p:spPr bwMode="auto">
          <a:xfrm>
            <a:off x="3162523" y="5303520"/>
            <a:ext cx="2828925" cy="1477108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850" y="1187450"/>
            <a:ext cx="1439863" cy="1295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62175" y="1223963"/>
            <a:ext cx="2447925" cy="12239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804025" y="1255713"/>
            <a:ext cx="1655763" cy="161766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932363" y="1028700"/>
            <a:ext cx="1511300" cy="1614488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1200312" y="4089270"/>
            <a:ext cx="6415087" cy="703263"/>
          </a:xfrm>
          <a:custGeom>
            <a:avLst/>
            <a:gdLst>
              <a:gd name="connsiteX0" fmla="*/ 0 w 6414004"/>
              <a:gd name="connsiteY0" fmla="*/ 567092 h 702275"/>
              <a:gd name="connsiteX1" fmla="*/ 1380744 w 6414004"/>
              <a:gd name="connsiteY1" fmla="*/ 594524 h 702275"/>
              <a:gd name="connsiteX2" fmla="*/ 2249424 w 6414004"/>
              <a:gd name="connsiteY2" fmla="*/ 164 h 702275"/>
              <a:gd name="connsiteX3" fmla="*/ 3099816 w 6414004"/>
              <a:gd name="connsiteY3" fmla="*/ 658532 h 702275"/>
              <a:gd name="connsiteX4" fmla="*/ 4489704 w 6414004"/>
              <a:gd name="connsiteY4" fmla="*/ 82460 h 702275"/>
              <a:gd name="connsiteX5" fmla="*/ 5486400 w 6414004"/>
              <a:gd name="connsiteY5" fmla="*/ 640244 h 702275"/>
              <a:gd name="connsiteX6" fmla="*/ 6227064 w 6414004"/>
              <a:gd name="connsiteY6" fmla="*/ 493940 h 702275"/>
              <a:gd name="connsiteX7" fmla="*/ 6364224 w 6414004"/>
              <a:gd name="connsiteY7" fmla="*/ 411644 h 70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4004" h="702275">
                <a:moveTo>
                  <a:pt x="0" y="567092"/>
                </a:moveTo>
                <a:cubicBezTo>
                  <a:pt x="502920" y="628052"/>
                  <a:pt x="1005840" y="689012"/>
                  <a:pt x="1380744" y="594524"/>
                </a:cubicBezTo>
                <a:cubicBezTo>
                  <a:pt x="1755648" y="500036"/>
                  <a:pt x="1962912" y="-10504"/>
                  <a:pt x="2249424" y="164"/>
                </a:cubicBezTo>
                <a:cubicBezTo>
                  <a:pt x="2535936" y="10832"/>
                  <a:pt x="2726436" y="644816"/>
                  <a:pt x="3099816" y="658532"/>
                </a:cubicBezTo>
                <a:cubicBezTo>
                  <a:pt x="3473196" y="672248"/>
                  <a:pt x="4091940" y="85508"/>
                  <a:pt x="4489704" y="82460"/>
                </a:cubicBezTo>
                <a:cubicBezTo>
                  <a:pt x="4887468" y="79412"/>
                  <a:pt x="5196840" y="571664"/>
                  <a:pt x="5486400" y="640244"/>
                </a:cubicBezTo>
                <a:cubicBezTo>
                  <a:pt x="5775960" y="708824"/>
                  <a:pt x="6080760" y="532040"/>
                  <a:pt x="6227064" y="493940"/>
                </a:cubicBezTo>
                <a:cubicBezTo>
                  <a:pt x="6373368" y="455840"/>
                  <a:pt x="6481572" y="1034960"/>
                  <a:pt x="6364224" y="411644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825" y="188913"/>
            <a:ext cx="8713788" cy="62642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0825" y="925513"/>
            <a:ext cx="8713788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i="1" dirty="0">
                <a:solidFill>
                  <a:srgbClr val="FF0000"/>
                </a:solidFill>
              </a:rPr>
              <a:t>Квадрат</a:t>
            </a:r>
            <a:r>
              <a:rPr lang="ru-RU" sz="3600" i="1" dirty="0">
                <a:solidFill>
                  <a:schemeClr val="bg1"/>
                </a:solidFill>
              </a:rPr>
              <a:t>.</a:t>
            </a:r>
            <a:r>
              <a:rPr lang="ru-RU" sz="3600" dirty="0">
                <a:solidFill>
                  <a:schemeClr val="bg1"/>
                </a:solidFill>
              </a:rPr>
              <a:t> 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невтомний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працівник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Працелюбність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наполегливість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потреба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доводити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розпочату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справу до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кінця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старанність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яка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дозволяє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досягати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завершення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роботи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Істинні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люди-квадрати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” - </a:t>
            </a:r>
            <a:r>
              <a:rPr lang="ru-RU" sz="3600" dirty="0" err="1" smtClean="0">
                <a:solidFill>
                  <a:srgbClr val="7030A0"/>
                </a:solidFill>
              </a:rPr>
              <a:t>трудоголіки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2163" y="908050"/>
            <a:ext cx="7559675" cy="41767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Прямокутник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800" dirty="0" err="1"/>
              <a:t>Символізує</a:t>
            </a:r>
            <a:r>
              <a:rPr lang="ru-RU" sz="2800" dirty="0"/>
              <a:t> стан переходу та </a:t>
            </a:r>
            <a:r>
              <a:rPr lang="ru-RU" sz="2800" dirty="0" err="1"/>
              <a:t>змін</a:t>
            </a:r>
            <a:r>
              <a:rPr lang="ru-RU" sz="2800" dirty="0"/>
              <a:t>. </a:t>
            </a:r>
            <a:r>
              <a:rPr lang="ru-RU" sz="2800" dirty="0" err="1"/>
              <a:t>Це</a:t>
            </a:r>
            <a:r>
              <a:rPr lang="ru-RU" sz="2800" dirty="0"/>
              <a:t> люди, </a:t>
            </a:r>
            <a:r>
              <a:rPr lang="ru-RU" sz="2800" dirty="0" err="1"/>
              <a:t>незадоволені</a:t>
            </a:r>
            <a:r>
              <a:rPr lang="ru-RU" sz="2800" dirty="0"/>
              <a:t> </a:t>
            </a:r>
            <a:r>
              <a:rPr lang="ru-RU" sz="2800" dirty="0" err="1"/>
              <a:t>тим</a:t>
            </a:r>
            <a:r>
              <a:rPr lang="ru-RU" sz="2800" dirty="0"/>
              <a:t> способом і стилем </a:t>
            </a:r>
            <a:r>
              <a:rPr lang="ru-RU" sz="2800" dirty="0" err="1"/>
              <a:t>життя</a:t>
            </a:r>
            <a:r>
              <a:rPr lang="ru-RU" sz="2800" dirty="0"/>
              <a:t>, </a:t>
            </a:r>
            <a:r>
              <a:rPr lang="ru-RU" sz="2800" dirty="0" err="1"/>
              <a:t>який</a:t>
            </a:r>
            <a:r>
              <a:rPr lang="ru-RU" sz="2800" dirty="0"/>
              <a:t> вони </a:t>
            </a:r>
            <a:r>
              <a:rPr lang="ru-RU" sz="2800" dirty="0" err="1"/>
              <a:t>ведуть</a:t>
            </a:r>
            <a:r>
              <a:rPr lang="ru-RU" sz="2800" dirty="0"/>
              <a:t> у </a:t>
            </a:r>
            <a:r>
              <a:rPr lang="ru-RU" sz="2800" dirty="0" err="1"/>
              <a:t>даний</a:t>
            </a:r>
            <a:r>
              <a:rPr lang="ru-RU" sz="2800" dirty="0"/>
              <a:t> час, а тому </a:t>
            </a:r>
            <a:r>
              <a:rPr lang="ru-RU" sz="2800" dirty="0" err="1"/>
              <a:t>перебувають</a:t>
            </a:r>
            <a:r>
              <a:rPr lang="ru-RU" sz="2800" dirty="0"/>
              <a:t> у </a:t>
            </a:r>
            <a:r>
              <a:rPr lang="ru-RU" sz="2800" dirty="0" err="1"/>
              <a:t>пошуках</a:t>
            </a:r>
            <a:r>
              <a:rPr lang="ru-RU" sz="2800" dirty="0"/>
              <a:t> </a:t>
            </a:r>
            <a:r>
              <a:rPr lang="ru-RU" sz="2800" dirty="0" err="1"/>
              <a:t>кращого</a:t>
            </a:r>
            <a:r>
              <a:rPr lang="ru-RU" sz="2800" dirty="0"/>
              <a:t> становища.</a:t>
            </a:r>
          </a:p>
          <a:p>
            <a:pPr>
              <a:defRPr/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"</a:t>
            </a:r>
            <a:r>
              <a:rPr lang="ru-RU" sz="2800" dirty="0" err="1"/>
              <a:t>прямокутність</a:t>
            </a:r>
            <a:r>
              <a:rPr lang="ru-RU" sz="2800" dirty="0"/>
              <a:t>” – </a:t>
            </a:r>
            <a:r>
              <a:rPr lang="ru-RU" sz="2800" dirty="0" err="1">
                <a:solidFill>
                  <a:srgbClr val="7030A0"/>
                </a:solidFill>
              </a:rPr>
              <a:t>це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лише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err="1">
                <a:solidFill>
                  <a:srgbClr val="7030A0"/>
                </a:solidFill>
              </a:rPr>
              <a:t>стадія</a:t>
            </a:r>
            <a:r>
              <a:rPr lang="ru-RU" sz="2800" dirty="0"/>
              <a:t>. Вона мине – і </a:t>
            </a:r>
            <a:r>
              <a:rPr lang="ru-RU" sz="2800" dirty="0" err="1"/>
              <a:t>ви</a:t>
            </a:r>
            <a:r>
              <a:rPr lang="ru-RU" sz="2800" dirty="0"/>
              <a:t> </a:t>
            </a:r>
            <a:r>
              <a:rPr lang="ru-RU" sz="2800" dirty="0" err="1"/>
              <a:t>вийдете</a:t>
            </a:r>
            <a:r>
              <a:rPr lang="ru-RU" sz="2800" dirty="0"/>
              <a:t> на </a:t>
            </a:r>
            <a:r>
              <a:rPr lang="ru-RU" sz="2800" dirty="0" err="1"/>
              <a:t>новий</a:t>
            </a:r>
            <a:r>
              <a:rPr lang="ru-RU" sz="2800" dirty="0"/>
              <a:t> </a:t>
            </a:r>
            <a:r>
              <a:rPr lang="ru-RU" sz="2800" dirty="0" err="1"/>
              <a:t>рівень</a:t>
            </a:r>
            <a:r>
              <a:rPr lang="ru-RU" sz="2800" dirty="0"/>
              <a:t> </a:t>
            </a:r>
            <a:r>
              <a:rPr lang="ru-RU" sz="2800" dirty="0" err="1"/>
              <a:t>особистісного</a:t>
            </a:r>
            <a:r>
              <a:rPr lang="ru-RU" sz="2800" dirty="0"/>
              <a:t> </a:t>
            </a:r>
            <a:r>
              <a:rPr lang="ru-RU" sz="2800" dirty="0" err="1"/>
              <a:t>розвитку</a:t>
            </a:r>
            <a:r>
              <a:rPr lang="ru-RU" sz="2800" dirty="0"/>
              <a:t> та </a:t>
            </a:r>
            <a:r>
              <a:rPr lang="ru-RU" sz="2800" dirty="0" err="1"/>
              <a:t>збагатитесь</a:t>
            </a:r>
            <a:r>
              <a:rPr lang="ru-RU" sz="2800" dirty="0"/>
              <a:t> набутим </a:t>
            </a:r>
            <a:r>
              <a:rPr lang="ru-RU" sz="2800" dirty="0" err="1"/>
              <a:t>досвідом</a:t>
            </a:r>
            <a:r>
              <a:rPr lang="ru-RU" sz="2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403350" y="385763"/>
            <a:ext cx="6192838" cy="640873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5513" y="2243138"/>
            <a:ext cx="5040312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"Люди-кола”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найкращі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комунікатори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серед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п’яти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форм,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насамперед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тому,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вони </a:t>
            </a:r>
            <a:r>
              <a:rPr lang="ru-RU" sz="2000" dirty="0" err="1">
                <a:solidFill>
                  <a:srgbClr val="7030A0"/>
                </a:solidFill>
              </a:rPr>
              <a:t>найкращі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слухачі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Їм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характерна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висока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чутливість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розвинута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емпатійність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здатність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співпереживати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співчувати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емоційно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відгукуватися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переживання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іншої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</a:rPr>
              <a:t>людини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>
            <a:off x="34925" y="34925"/>
            <a:ext cx="8929688" cy="6707188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9113" y="2060575"/>
            <a:ext cx="3889375" cy="4586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 err="1">
                <a:solidFill>
                  <a:srgbClr val="00B0F0"/>
                </a:solidFill>
              </a:rPr>
              <a:t>Трикутник</a:t>
            </a:r>
            <a:r>
              <a:rPr lang="ru-RU" sz="2800" b="1" dirty="0">
                <a:solidFill>
                  <a:srgbClr val="00B0F0"/>
                </a:solidFill>
              </a:rPr>
              <a:t>.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Ця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форма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символізує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лідерство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можуть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концентруватися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головній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меті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Вони –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енергійні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сильні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особистості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які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ставлять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великі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цілі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і, як правило,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досягають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їх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defRPr/>
            </a:pP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002588" cy="3816350"/>
          </a:xfrm>
        </p:spPr>
        <p:txBody>
          <a:bodyPr>
            <a:normAutofit fontScale="90000"/>
          </a:bodyPr>
          <a:lstStyle/>
          <a:p>
            <a:pPr indent="457200">
              <a:defRPr/>
            </a:pPr>
            <a:r>
              <a:rPr lang="ru-RU" sz="1800" dirty="0">
                <a:solidFill>
                  <a:srgbClr val="0070C0"/>
                </a:solidFill>
              </a:rPr>
              <a:t>Зигзаг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r>
              <a:rPr lang="ru-RU" sz="1800" dirty="0">
                <a:solidFill>
                  <a:schemeClr val="tx1"/>
                </a:solidFill>
              </a:rPr>
              <a:t> </a:t>
            </a:r>
            <a:r>
              <a:rPr lang="ru-RU" sz="1800" dirty="0" err="1">
                <a:solidFill>
                  <a:schemeClr val="tx1"/>
                </a:solidFill>
              </a:rPr>
              <a:t>Ця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фігура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символізує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креативність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творчість</a:t>
            </a:r>
            <a:r>
              <a:rPr lang="ru-RU" sz="1800" dirty="0">
                <a:solidFill>
                  <a:schemeClr val="tx1"/>
                </a:solidFill>
              </a:rPr>
              <a:t>. 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Цю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фігуру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обирають</a:t>
            </a:r>
            <a:r>
              <a:rPr lang="ru-RU" sz="1800" dirty="0" smtClean="0">
                <a:solidFill>
                  <a:schemeClr val="tx1"/>
                </a:solidFill>
              </a:rPr>
              <a:t> "право-</a:t>
            </a:r>
            <a:r>
              <a:rPr lang="ru-RU" sz="1800" dirty="0" err="1" smtClean="0">
                <a:solidFill>
                  <a:schemeClr val="tx1"/>
                </a:solidFill>
              </a:rPr>
              <a:t>півкульні</a:t>
            </a:r>
            <a:r>
              <a:rPr lang="ru-RU" sz="1800" dirty="0" smtClean="0">
                <a:solidFill>
                  <a:schemeClr val="tx1"/>
                </a:solidFill>
              </a:rPr>
              <a:t>” </a:t>
            </a:r>
            <a:r>
              <a:rPr lang="ru-RU" sz="1800" dirty="0" err="1" smtClean="0">
                <a:solidFill>
                  <a:schemeClr val="tx1"/>
                </a:solidFill>
              </a:rPr>
              <a:t>мислителі</a:t>
            </a:r>
            <a:r>
              <a:rPr lang="ru-RU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</a:rPr>
              <a:t>вільнодумаючі</a:t>
            </a:r>
            <a:r>
              <a:rPr lang="ru-RU" sz="1800" dirty="0" smtClean="0">
                <a:solidFill>
                  <a:schemeClr val="tx1"/>
                </a:solidFill>
              </a:rPr>
              <a:t> люди.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"</a:t>
            </a:r>
            <a:r>
              <a:rPr lang="ru-RU" sz="1800" dirty="0">
                <a:solidFill>
                  <a:schemeClr val="tx1"/>
                </a:solidFill>
              </a:rPr>
              <a:t>Зигзаги” просто не </a:t>
            </a:r>
            <a:r>
              <a:rPr lang="ru-RU" sz="1800" dirty="0" err="1">
                <a:solidFill>
                  <a:schemeClr val="tx1"/>
                </a:solidFill>
              </a:rPr>
              <a:t>можуть</a:t>
            </a:r>
            <a:r>
              <a:rPr lang="ru-RU" sz="1800" dirty="0">
                <a:solidFill>
                  <a:schemeClr val="tx1"/>
                </a:solidFill>
              </a:rPr>
              <a:t> продуктивно </a:t>
            </a:r>
            <a:r>
              <a:rPr lang="ru-RU" sz="1800" dirty="0" err="1">
                <a:solidFill>
                  <a:schemeClr val="tx1"/>
                </a:solidFill>
              </a:rPr>
              <a:t>працювати</a:t>
            </a:r>
            <a:r>
              <a:rPr lang="ru-RU" sz="1800" dirty="0">
                <a:solidFill>
                  <a:schemeClr val="tx1"/>
                </a:solidFill>
              </a:rPr>
              <a:t> у добре </a:t>
            </a:r>
            <a:r>
              <a:rPr lang="ru-RU" sz="1800" dirty="0" err="1">
                <a:solidFill>
                  <a:schemeClr val="tx1"/>
                </a:solidFill>
              </a:rPr>
              <a:t>структурованих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ситуаціях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їм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необхідна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різноманітність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високий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рівень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стимуляції</a:t>
            </a:r>
            <a:r>
              <a:rPr lang="ru-RU" sz="1800" dirty="0">
                <a:solidFill>
                  <a:schemeClr val="tx1"/>
                </a:solidFill>
              </a:rPr>
              <a:t> та </a:t>
            </a:r>
            <a:r>
              <a:rPr lang="ru-RU" sz="1800" dirty="0" err="1">
                <a:solidFill>
                  <a:schemeClr val="tx1"/>
                </a:solidFill>
              </a:rPr>
              <a:t>незалежність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від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інших</a:t>
            </a:r>
            <a:r>
              <a:rPr lang="ru-RU" sz="1800" dirty="0">
                <a:solidFill>
                  <a:schemeClr val="tx1"/>
                </a:solidFill>
              </a:rPr>
              <a:t> на </a:t>
            </a:r>
            <a:r>
              <a:rPr lang="ru-RU" sz="1800" dirty="0" err="1">
                <a:solidFill>
                  <a:schemeClr val="tx1"/>
                </a:solidFill>
              </a:rPr>
              <a:t>своєму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робочому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місці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"</a:t>
            </a:r>
            <a:r>
              <a:rPr lang="ru-RU" sz="1800" dirty="0">
                <a:solidFill>
                  <a:schemeClr val="tx1"/>
                </a:solidFill>
              </a:rPr>
              <a:t>Зигзаг” – </a:t>
            </a:r>
            <a:r>
              <a:rPr lang="ru-RU" sz="1800" dirty="0" err="1">
                <a:solidFill>
                  <a:schemeClr val="tx1"/>
                </a:solidFill>
              </a:rPr>
              <a:t>найзбудливіша</a:t>
            </a:r>
            <a:r>
              <a:rPr lang="ru-RU" sz="1800" dirty="0">
                <a:solidFill>
                  <a:schemeClr val="tx1"/>
                </a:solidFill>
              </a:rPr>
              <a:t> з </a:t>
            </a:r>
            <a:r>
              <a:rPr lang="ru-RU" sz="1800" dirty="0" err="1">
                <a:solidFill>
                  <a:schemeClr val="tx1"/>
                </a:solidFill>
              </a:rPr>
              <a:t>усіх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п’яти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фігур</a:t>
            </a:r>
            <a:r>
              <a:rPr lang="ru-RU" sz="1800" dirty="0">
                <a:solidFill>
                  <a:schemeClr val="tx1"/>
                </a:solidFill>
              </a:rPr>
              <a:t>. При </a:t>
            </a:r>
            <a:r>
              <a:rPr lang="ru-RU" sz="1800" dirty="0" err="1">
                <a:solidFill>
                  <a:schemeClr val="tx1"/>
                </a:solidFill>
              </a:rPr>
              <a:t>цьому</a:t>
            </a:r>
            <a:r>
              <a:rPr lang="ru-RU" sz="1800" dirty="0">
                <a:solidFill>
                  <a:schemeClr val="tx1"/>
                </a:solidFill>
              </a:rPr>
              <a:t> "</a:t>
            </a:r>
            <a:r>
              <a:rPr lang="ru-RU" sz="1800" dirty="0" err="1">
                <a:solidFill>
                  <a:schemeClr val="tx1"/>
                </a:solidFill>
              </a:rPr>
              <a:t>людині</a:t>
            </a:r>
            <a:r>
              <a:rPr lang="ru-RU" sz="1800" dirty="0">
                <a:solidFill>
                  <a:schemeClr val="tx1"/>
                </a:solidFill>
              </a:rPr>
              <a:t>-зигзагу” не </a:t>
            </a:r>
            <a:r>
              <a:rPr lang="ru-RU" sz="1800" dirty="0" err="1">
                <a:solidFill>
                  <a:schemeClr val="tx1"/>
                </a:solidFill>
              </a:rPr>
              <a:t>вистачає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компромісності</a:t>
            </a:r>
            <a:r>
              <a:rPr lang="ru-RU" sz="1800" dirty="0">
                <a:solidFill>
                  <a:schemeClr val="tx1"/>
                </a:solidFill>
              </a:rPr>
              <a:t>: вона </a:t>
            </a:r>
            <a:r>
              <a:rPr lang="ru-RU" sz="1800" dirty="0" err="1">
                <a:solidFill>
                  <a:schemeClr val="tx1"/>
                </a:solidFill>
              </a:rPr>
              <a:t>нестримана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дуже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експресивна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що</a:t>
            </a:r>
            <a:r>
              <a:rPr lang="ru-RU" sz="1800" dirty="0">
                <a:solidFill>
                  <a:schemeClr val="tx1"/>
                </a:solidFill>
              </a:rPr>
              <a:t> разом з </a:t>
            </a:r>
            <a:r>
              <a:rPr lang="ru-RU" sz="1800" dirty="0" err="1">
                <a:solidFill>
                  <a:schemeClr val="tx1"/>
                </a:solidFill>
              </a:rPr>
              <a:t>ексцентричністю</a:t>
            </a:r>
            <a:r>
              <a:rPr lang="ru-RU" sz="1800" dirty="0">
                <a:solidFill>
                  <a:schemeClr val="tx1"/>
                </a:solidFill>
              </a:rPr>
              <a:t> часто </a:t>
            </a:r>
            <a:r>
              <a:rPr lang="ru-RU" sz="1800" dirty="0" err="1">
                <a:solidFill>
                  <a:schemeClr val="tx1"/>
                </a:solidFill>
              </a:rPr>
              <a:t>заважає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їй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втілювати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свої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ідеї</a:t>
            </a:r>
            <a:r>
              <a:rPr lang="ru-RU" sz="1800" dirty="0">
                <a:solidFill>
                  <a:schemeClr val="tx1"/>
                </a:solidFill>
              </a:rPr>
              <a:t> в </a:t>
            </a:r>
            <a:r>
              <a:rPr lang="ru-RU" sz="1800" dirty="0" err="1" smtClean="0">
                <a:solidFill>
                  <a:schemeClr val="tx1"/>
                </a:solidFill>
              </a:rPr>
              <a:t>життя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800" dirty="0" smtClean="0"/>
              <a:t/>
            </a:r>
            <a:br>
              <a:rPr lang="ru-RU" sz="800" dirty="0" smtClean="0"/>
            </a:br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395288" y="4365625"/>
            <a:ext cx="7278687" cy="1985963"/>
          </a:xfrm>
          <a:custGeom>
            <a:avLst/>
            <a:gdLst>
              <a:gd name="connsiteX0" fmla="*/ 0 w 6414004"/>
              <a:gd name="connsiteY0" fmla="*/ 567092 h 702275"/>
              <a:gd name="connsiteX1" fmla="*/ 1380744 w 6414004"/>
              <a:gd name="connsiteY1" fmla="*/ 594524 h 702275"/>
              <a:gd name="connsiteX2" fmla="*/ 2249424 w 6414004"/>
              <a:gd name="connsiteY2" fmla="*/ 164 h 702275"/>
              <a:gd name="connsiteX3" fmla="*/ 3099816 w 6414004"/>
              <a:gd name="connsiteY3" fmla="*/ 658532 h 702275"/>
              <a:gd name="connsiteX4" fmla="*/ 4489704 w 6414004"/>
              <a:gd name="connsiteY4" fmla="*/ 82460 h 702275"/>
              <a:gd name="connsiteX5" fmla="*/ 5486400 w 6414004"/>
              <a:gd name="connsiteY5" fmla="*/ 640244 h 702275"/>
              <a:gd name="connsiteX6" fmla="*/ 6227064 w 6414004"/>
              <a:gd name="connsiteY6" fmla="*/ 493940 h 702275"/>
              <a:gd name="connsiteX7" fmla="*/ 6364224 w 6414004"/>
              <a:gd name="connsiteY7" fmla="*/ 411644 h 70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4004" h="702275">
                <a:moveTo>
                  <a:pt x="0" y="567092"/>
                </a:moveTo>
                <a:cubicBezTo>
                  <a:pt x="502920" y="628052"/>
                  <a:pt x="1005840" y="689012"/>
                  <a:pt x="1380744" y="594524"/>
                </a:cubicBezTo>
                <a:cubicBezTo>
                  <a:pt x="1755648" y="500036"/>
                  <a:pt x="1962912" y="-10504"/>
                  <a:pt x="2249424" y="164"/>
                </a:cubicBezTo>
                <a:cubicBezTo>
                  <a:pt x="2535936" y="10832"/>
                  <a:pt x="2726436" y="644816"/>
                  <a:pt x="3099816" y="658532"/>
                </a:cubicBezTo>
                <a:cubicBezTo>
                  <a:pt x="3473196" y="672248"/>
                  <a:pt x="4091940" y="85508"/>
                  <a:pt x="4489704" y="82460"/>
                </a:cubicBezTo>
                <a:cubicBezTo>
                  <a:pt x="4887468" y="79412"/>
                  <a:pt x="5196840" y="571664"/>
                  <a:pt x="5486400" y="640244"/>
                </a:cubicBezTo>
                <a:cubicBezTo>
                  <a:pt x="5775960" y="708824"/>
                  <a:pt x="6080760" y="532040"/>
                  <a:pt x="6227064" y="493940"/>
                </a:cubicBezTo>
                <a:cubicBezTo>
                  <a:pt x="6373368" y="455840"/>
                  <a:pt x="6481572" y="1034960"/>
                  <a:pt x="6364224" y="411644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6512511" cy="1143000"/>
          </a:xfrm>
        </p:spPr>
        <p:txBody>
          <a:bodyPr/>
          <a:lstStyle/>
          <a:p>
            <a:r>
              <a:rPr lang="uk-UA" dirty="0" err="1" smtClean="0"/>
              <a:t>Комунікативність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14282" y="1214422"/>
            <a:ext cx="8929718" cy="1285884"/>
          </a:xfrm>
        </p:spPr>
        <p:txBody>
          <a:bodyPr>
            <a:normAutofit fontScale="25000" lnSpcReduction="20000"/>
          </a:bodyPr>
          <a:lstStyle/>
          <a:p>
            <a:pPr lvl="3">
              <a:buNone/>
            </a:pPr>
            <a:r>
              <a:rPr lang="uk-UA" sz="24000" dirty="0" err="1" smtClean="0">
                <a:solidFill>
                  <a:srgbClr val="7030A0"/>
                </a:solidFill>
              </a:rPr>
              <a:t>КОЗ</a:t>
            </a:r>
            <a:r>
              <a:rPr lang="uk-UA" sz="24000" dirty="0" smtClean="0">
                <a:solidFill>
                  <a:srgbClr val="7030A0"/>
                </a:solidFill>
              </a:rPr>
              <a:t> –2:</a:t>
            </a:r>
          </a:p>
          <a:p>
            <a:pPr lvl="3">
              <a:buNone/>
            </a:pPr>
            <a:r>
              <a:rPr lang="en-US" sz="7400" dirty="0" err="1" smtClean="0">
                <a:hlinkClick r:id="rId2"/>
              </a:rPr>
              <a:t>https://psytests.org/profession/kos28.html</a:t>
            </a:r>
            <a:endParaRPr lang="uk-UA" sz="7400" dirty="0" smtClean="0"/>
          </a:p>
          <a:p>
            <a:endParaRPr lang="uk-UA" dirty="0"/>
          </a:p>
        </p:txBody>
      </p:sp>
      <p:pic>
        <p:nvPicPr>
          <p:cNvPr id="53250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571744"/>
            <a:ext cx="4857784" cy="3752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60" cy="785818"/>
          </a:xfrm>
        </p:spPr>
        <p:txBody>
          <a:bodyPr/>
          <a:lstStyle/>
          <a:p>
            <a:pPr algn="l"/>
            <a:r>
              <a:rPr lang="uk-UA" sz="3200" dirty="0" smtClean="0"/>
              <a:t>Вправи з формування </a:t>
            </a:r>
            <a:r>
              <a:rPr lang="uk-UA" sz="3200" dirty="0" err="1" smtClean="0"/>
              <a:t>комунікативності</a:t>
            </a:r>
            <a:endParaRPr lang="uk-UA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85786" y="1285860"/>
            <a:ext cx="7358114" cy="1571636"/>
          </a:xfrm>
        </p:spPr>
        <p:txBody>
          <a:bodyPr>
            <a:normAutofit fontScale="92500" lnSpcReduction="10000"/>
          </a:bodyPr>
          <a:lstStyle/>
          <a:p>
            <a:r>
              <a:rPr lang="uk-UA" sz="4000" dirty="0" err="1" smtClean="0">
                <a:solidFill>
                  <a:srgbClr val="7030A0"/>
                </a:solidFill>
              </a:rPr>
              <a:t>“Розтисни</a:t>
            </a:r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dirty="0" err="1" smtClean="0">
                <a:solidFill>
                  <a:srgbClr val="7030A0"/>
                </a:solidFill>
              </a:rPr>
              <a:t>кулак”</a:t>
            </a:r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dirty="0" smtClean="0"/>
              <a:t>- Студенти по двоє, обличчям один до одного. Їм дається 1-2 хвилини для того, щоб партнер </a:t>
            </a:r>
            <a:r>
              <a:rPr lang="uk-UA" dirty="0" err="1" smtClean="0"/>
              <a:t>розтис</a:t>
            </a:r>
            <a:r>
              <a:rPr lang="uk-UA" dirty="0" smtClean="0"/>
              <a:t> кулак … По мірі докладання зусиль партнер ще тісніше затискував кулак. Чому?</a:t>
            </a:r>
          </a:p>
          <a:p>
            <a:endParaRPr lang="uk-UA" dirty="0"/>
          </a:p>
        </p:txBody>
      </p:sp>
      <p:pic>
        <p:nvPicPr>
          <p:cNvPr id="1026" name="Picture 2" descr="Результат пошуку зображень за запитом кула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357562"/>
            <a:ext cx="5841785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143800" cy="1571636"/>
          </a:xfrm>
        </p:spPr>
        <p:txBody>
          <a:bodyPr/>
          <a:lstStyle/>
          <a:p>
            <a:r>
              <a:rPr lang="uk-UA" sz="4800" dirty="0" smtClean="0"/>
              <a:t>Вправи з формування </a:t>
            </a:r>
            <a:r>
              <a:rPr lang="uk-UA" sz="4800" dirty="0" err="1" smtClean="0"/>
              <a:t>комунікативності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85786" y="2214554"/>
            <a:ext cx="7358114" cy="642942"/>
          </a:xfrm>
        </p:spPr>
        <p:txBody>
          <a:bodyPr>
            <a:normAutofit/>
          </a:bodyPr>
          <a:lstStyle/>
          <a:p>
            <a:r>
              <a:rPr lang="uk-UA" sz="3600" dirty="0" err="1" smtClean="0">
                <a:solidFill>
                  <a:srgbClr val="7030A0"/>
                </a:solidFill>
              </a:rPr>
              <a:t>“Народ</a:t>
            </a:r>
            <a:r>
              <a:rPr lang="uk-UA" sz="3600" dirty="0" smtClean="0">
                <a:solidFill>
                  <a:srgbClr val="7030A0"/>
                </a:solidFill>
              </a:rPr>
              <a:t> скаже, як зав</a:t>
            </a:r>
            <a:r>
              <a:rPr lang="en-US" sz="3600" dirty="0" smtClean="0">
                <a:solidFill>
                  <a:srgbClr val="7030A0"/>
                </a:solidFill>
              </a:rPr>
              <a:t>’</a:t>
            </a:r>
            <a:r>
              <a:rPr lang="uk-UA" sz="3600" dirty="0" err="1" smtClean="0">
                <a:solidFill>
                  <a:srgbClr val="7030A0"/>
                </a:solidFill>
              </a:rPr>
              <a:t>яже”</a:t>
            </a:r>
            <a:endParaRPr lang="uk-UA" sz="3600" dirty="0">
              <a:solidFill>
                <a:srgbClr val="7030A0"/>
              </a:solidFill>
            </a:endParaRPr>
          </a:p>
        </p:txBody>
      </p:sp>
      <p:pic>
        <p:nvPicPr>
          <p:cNvPr id="76802" name="Picture 2" descr="Результат пошуку зображень за запитом народ скаже як завяже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053950"/>
            <a:ext cx="4519610" cy="3389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1143000"/>
          </a:xfrm>
        </p:spPr>
        <p:txBody>
          <a:bodyPr/>
          <a:lstStyle/>
          <a:p>
            <a:pPr algn="l">
              <a:buNone/>
            </a:pPr>
            <a:r>
              <a:rPr lang="uk-UA" sz="3200" dirty="0" smtClean="0"/>
              <a:t>Вправи з формування </a:t>
            </a:r>
            <a:r>
              <a:rPr lang="uk-UA" sz="3200" dirty="0" err="1" smtClean="0"/>
              <a:t>комунікативності</a:t>
            </a:r>
            <a:endParaRPr lang="uk-UA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857224" y="1285860"/>
            <a:ext cx="7286676" cy="1785950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rgbClr val="7030A0"/>
                </a:solidFill>
              </a:rPr>
              <a:t>“3 факти про </a:t>
            </a:r>
            <a:r>
              <a:rPr lang="uk-UA" sz="4400" dirty="0" err="1" smtClean="0">
                <a:solidFill>
                  <a:srgbClr val="7030A0"/>
                </a:solidFill>
              </a:rPr>
              <a:t>себе”</a:t>
            </a:r>
            <a:endParaRPr lang="uk-UA" sz="4400" dirty="0" smtClean="0">
              <a:solidFill>
                <a:srgbClr val="7030A0"/>
              </a:solidFill>
            </a:endParaRPr>
          </a:p>
          <a:p>
            <a:r>
              <a:rPr lang="uk-UA" sz="1200" dirty="0" smtClean="0">
                <a:solidFill>
                  <a:srgbClr val="7030A0"/>
                </a:solidFill>
              </a:rPr>
              <a:t>Я знаю 4 мови</a:t>
            </a:r>
          </a:p>
          <a:p>
            <a:r>
              <a:rPr lang="uk-UA" sz="1200" dirty="0" smtClean="0">
                <a:solidFill>
                  <a:srgbClr val="7030A0"/>
                </a:solidFill>
              </a:rPr>
              <a:t>У мене 4 кішки</a:t>
            </a:r>
          </a:p>
          <a:p>
            <a:r>
              <a:rPr lang="uk-UA" sz="1200" dirty="0" smtClean="0">
                <a:solidFill>
                  <a:srgbClr val="7030A0"/>
                </a:solidFill>
              </a:rPr>
              <a:t>Я  був на Евересті</a:t>
            </a:r>
            <a:endParaRPr lang="uk-UA" sz="1200" dirty="0">
              <a:solidFill>
                <a:srgbClr val="7030A0"/>
              </a:solidFill>
            </a:endParaRPr>
          </a:p>
        </p:txBody>
      </p:sp>
      <p:pic>
        <p:nvPicPr>
          <p:cNvPr id="77826" name="Picture 2" descr="Результат пошуку зображень за запитом рахує на пальцях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429000"/>
            <a:ext cx="4762500" cy="2238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46449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5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143000"/>
          </a:xfrm>
        </p:spPr>
        <p:txBody>
          <a:bodyPr/>
          <a:lstStyle/>
          <a:p>
            <a:pPr>
              <a:buNone/>
            </a:pPr>
            <a:r>
              <a:rPr lang="uk-UA" sz="3200" dirty="0" smtClean="0"/>
              <a:t>Вправи з формування </a:t>
            </a:r>
            <a:r>
              <a:rPr lang="uk-UA" sz="3200" dirty="0" err="1" smtClean="0"/>
              <a:t>комунікативності</a:t>
            </a:r>
            <a:endParaRPr lang="uk-UA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2104" t="15130" r="8356" b="9221"/>
          <a:stretch>
            <a:fillRect/>
          </a:stretch>
        </p:blipFill>
        <p:spPr bwMode="auto">
          <a:xfrm>
            <a:off x="1000100" y="857232"/>
            <a:ext cx="7429552" cy="565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857232"/>
            <a:ext cx="9001156" cy="1857388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Кейс </a:t>
            </a:r>
            <a:r>
              <a:rPr lang="uk-UA" sz="4400" b="1" dirty="0" err="1" smtClean="0">
                <a:solidFill>
                  <a:srgbClr val="7030A0"/>
                </a:solidFill>
              </a:rPr>
              <a:t>“Двозначні</a:t>
            </a:r>
            <a:r>
              <a:rPr lang="uk-UA" sz="4400" b="1" dirty="0" smtClean="0">
                <a:solidFill>
                  <a:srgbClr val="7030A0"/>
                </a:solidFill>
              </a:rPr>
              <a:t> </a:t>
            </a:r>
            <a:r>
              <a:rPr lang="uk-UA" sz="4400" b="1" dirty="0" err="1" smtClean="0">
                <a:solidFill>
                  <a:srgbClr val="7030A0"/>
                </a:solidFill>
              </a:rPr>
              <a:t>почуття”</a:t>
            </a:r>
            <a:endParaRPr lang="uk-UA" sz="4400" dirty="0" smtClean="0">
              <a:solidFill>
                <a:srgbClr val="7030A0"/>
              </a:solidFill>
            </a:endParaRPr>
          </a:p>
          <a:p>
            <a:endParaRPr lang="uk-UA" dirty="0"/>
          </a:p>
        </p:txBody>
      </p:sp>
      <p:sp>
        <p:nvSpPr>
          <p:cNvPr id="1026" name="AutoShape 2" descr="Картинки по запросу коло спілкува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5367" t="12702" r="6575" b="17933"/>
          <a:stretch>
            <a:fillRect/>
          </a:stretch>
        </p:blipFill>
        <p:spPr bwMode="auto">
          <a:xfrm>
            <a:off x="1071538" y="1785926"/>
            <a:ext cx="692948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6512511" cy="1143000"/>
          </a:xfrm>
        </p:spPr>
        <p:txBody>
          <a:bodyPr/>
          <a:lstStyle/>
          <a:p>
            <a:r>
              <a:rPr lang="uk-UA" dirty="0" smtClean="0"/>
              <a:t>Корисні покликання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57158" y="1142984"/>
            <a:ext cx="8643998" cy="107157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https://vseosvita.ua/library/trening-dla-vikladaciv-mizosobistisne-spilkuvanna-27618.html</a:t>
            </a:r>
            <a:endParaRPr lang="uk-UA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 l="5865" t="25405" r="6874" b="35616"/>
          <a:stretch>
            <a:fillRect/>
          </a:stretch>
        </p:blipFill>
        <p:spPr bwMode="auto">
          <a:xfrm>
            <a:off x="642910" y="2071678"/>
            <a:ext cx="742955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6512511" cy="1143000"/>
          </a:xfrm>
        </p:spPr>
        <p:txBody>
          <a:bodyPr/>
          <a:lstStyle/>
          <a:p>
            <a:r>
              <a:rPr lang="uk-UA" dirty="0" smtClean="0"/>
              <a:t>Навички </a:t>
            </a:r>
            <a:r>
              <a:rPr lang="uk-UA" dirty="0" err="1" smtClean="0"/>
              <a:t>емпатії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71472" y="1357298"/>
            <a:ext cx="8358246" cy="642942"/>
          </a:xfrm>
        </p:spPr>
        <p:txBody>
          <a:bodyPr>
            <a:noAutofit/>
          </a:bodyPr>
          <a:lstStyle/>
          <a:p>
            <a:r>
              <a:rPr lang="uk-UA" sz="1800" dirty="0" smtClean="0"/>
              <a:t>Діагностика за </a:t>
            </a:r>
            <a:r>
              <a:rPr lang="ru-RU" sz="1800" b="1" dirty="0" smtClean="0"/>
              <a:t>А. </a:t>
            </a:r>
            <a:r>
              <a:rPr lang="ru-RU" sz="1800" b="1" dirty="0" err="1" smtClean="0"/>
              <a:t>Меграбяном</a:t>
            </a:r>
            <a:r>
              <a:rPr lang="ru-RU" sz="1800" b="1" dirty="0" smtClean="0"/>
              <a:t> і Н. </a:t>
            </a:r>
            <a:r>
              <a:rPr lang="ru-RU" sz="1800" b="1" dirty="0" err="1" smtClean="0"/>
              <a:t>Епштейном</a:t>
            </a:r>
            <a:r>
              <a:rPr lang="ru-RU" sz="1800" b="1" dirty="0" smtClean="0"/>
              <a:t> </a:t>
            </a:r>
            <a:r>
              <a:rPr lang="uk-UA" sz="1800" dirty="0" smtClean="0"/>
              <a:t>:</a:t>
            </a:r>
          </a:p>
          <a:p>
            <a:pPr>
              <a:buNone/>
            </a:pPr>
            <a:r>
              <a:rPr lang="en-US" sz="1800" dirty="0" err="1" smtClean="0">
                <a:hlinkClick r:id="rId2"/>
              </a:rPr>
              <a:t>https://onlinetestpad.com/ru/test/58657-vash-uroven-empatii</a:t>
            </a:r>
            <a:endParaRPr lang="uk-UA" sz="1800" dirty="0"/>
          </a:p>
        </p:txBody>
      </p:sp>
      <p:pic>
        <p:nvPicPr>
          <p:cNvPr id="87042" name="Picture 2" descr="Картинки по запросу емпаті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357430"/>
            <a:ext cx="714380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501090" cy="1143000"/>
          </a:xfrm>
        </p:spPr>
        <p:txBody>
          <a:bodyPr/>
          <a:lstStyle/>
          <a:p>
            <a:pPr>
              <a:buNone/>
            </a:pPr>
            <a:r>
              <a:rPr lang="uk-UA" sz="3200" dirty="0" smtClean="0"/>
              <a:t>Вправи з розвитку </a:t>
            </a:r>
            <a:r>
              <a:rPr lang="uk-UA" sz="3200" dirty="0" err="1" smtClean="0"/>
              <a:t>емпатії</a:t>
            </a:r>
            <a:endParaRPr lang="uk-UA" sz="32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0" y="857232"/>
          <a:ext cx="9001156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6" name="AutoShape 2" descr="Картинки по запросу коло спілкува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8143900" cy="1143000"/>
          </a:xfrm>
        </p:spPr>
        <p:txBody>
          <a:bodyPr/>
          <a:lstStyle/>
          <a:p>
            <a:r>
              <a:rPr lang="uk-UA" sz="3600" dirty="0" smtClean="0"/>
              <a:t>Вправа: </a:t>
            </a:r>
            <a:r>
              <a:rPr lang="uk-UA" sz="3600" dirty="0" err="1" smtClean="0"/>
              <a:t>“Опис</a:t>
            </a:r>
            <a:r>
              <a:rPr lang="uk-UA" sz="3600" dirty="0" smtClean="0"/>
              <a:t> емоційного </a:t>
            </a:r>
            <a:r>
              <a:rPr lang="uk-UA" sz="3600" dirty="0" err="1" smtClean="0"/>
              <a:t>стану”</a:t>
            </a:r>
            <a:endParaRPr lang="uk-UA" sz="3600" dirty="0"/>
          </a:p>
        </p:txBody>
      </p:sp>
      <p:pic>
        <p:nvPicPr>
          <p:cNvPr id="92162" name="Picture 2" descr="Картинки по запросу картки із зображенням людей в різних емоційних стан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142984"/>
            <a:ext cx="4714908" cy="400871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5572140"/>
            <a:ext cx="81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необхідно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набір</a:t>
            </a:r>
            <a:r>
              <a:rPr lang="ru-RU" dirty="0" smtClean="0"/>
              <a:t> </a:t>
            </a:r>
            <a:r>
              <a:rPr lang="ru-RU" dirty="0" err="1" smtClean="0"/>
              <a:t>фотографій</a:t>
            </a:r>
            <a:r>
              <a:rPr lang="ru-RU" dirty="0" smtClean="0"/>
              <a:t> (</a:t>
            </a:r>
            <a:r>
              <a:rPr lang="ru-RU" dirty="0" err="1" smtClean="0"/>
              <a:t>карток</a:t>
            </a:r>
            <a:r>
              <a:rPr lang="ru-RU" dirty="0" smtClean="0"/>
              <a:t>)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зображенням</a:t>
            </a:r>
            <a:r>
              <a:rPr lang="ru-RU" dirty="0" smtClean="0"/>
              <a:t> людей,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 в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емоційних</a:t>
            </a:r>
            <a:r>
              <a:rPr lang="ru-RU" dirty="0" smtClean="0"/>
              <a:t> станах.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попросити</a:t>
            </a:r>
            <a:r>
              <a:rPr lang="ru-RU" dirty="0" smtClean="0"/>
              <a:t> </a:t>
            </a:r>
            <a:r>
              <a:rPr lang="ru-RU" dirty="0" err="1" smtClean="0"/>
              <a:t>студентів</a:t>
            </a:r>
            <a:r>
              <a:rPr lang="ru-RU" dirty="0" smtClean="0"/>
              <a:t> принести </a:t>
            </a:r>
            <a:r>
              <a:rPr lang="ru-RU" dirty="0" err="1" smtClean="0"/>
              <a:t>фотографії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дому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323" y="71414"/>
            <a:ext cx="6512511" cy="1143000"/>
          </a:xfrm>
        </p:spPr>
        <p:txBody>
          <a:bodyPr/>
          <a:lstStyle/>
          <a:p>
            <a:pPr algn="l">
              <a:buNone/>
            </a:pPr>
            <a:r>
              <a:rPr lang="uk-UA" sz="3200" dirty="0" smtClean="0">
                <a:solidFill>
                  <a:srgbClr val="7030A0"/>
                </a:solidFill>
              </a:rPr>
              <a:t>Вправа </a:t>
            </a:r>
            <a:r>
              <a:rPr lang="uk-UA" sz="3200" dirty="0" err="1" smtClean="0">
                <a:solidFill>
                  <a:srgbClr val="7030A0"/>
                </a:solidFill>
              </a:rPr>
              <a:t>“Танці-протилежності”</a:t>
            </a:r>
            <a:endParaRPr lang="uk-UA" sz="3200" dirty="0">
              <a:solidFill>
                <a:srgbClr val="7030A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500034" y="785794"/>
          <a:ext cx="8072494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7282" name="Picture 2" descr="Картинки по запросу емоції танці в пара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1670" y="4143380"/>
            <a:ext cx="4643470" cy="2535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6512511" cy="1143000"/>
          </a:xfrm>
        </p:spPr>
        <p:txBody>
          <a:bodyPr/>
          <a:lstStyle/>
          <a:p>
            <a:r>
              <a:rPr lang="uk-UA" dirty="0" smtClean="0"/>
              <a:t>Записуємо асоціації</a:t>
            </a:r>
            <a:endParaRPr lang="uk-UA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428596" y="1285860"/>
          <a:ext cx="8501122" cy="347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6" name="AutoShape 2" descr="Картинки по запросу записуємо на плакаті студен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28" name="AutoShape 4" descr="Картинки по запросу записуємо на плакаті студен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0" name="AutoShape 6" descr="Картинки по запросу записуємо на плакаті студен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Картинки по запросу записуємо на плакаті студент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4929198"/>
            <a:ext cx="2924175" cy="156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8215370" cy="1143000"/>
          </a:xfrm>
        </p:spPr>
        <p:txBody>
          <a:bodyPr/>
          <a:lstStyle/>
          <a:p>
            <a:r>
              <a:rPr lang="ru-RU" sz="2000" dirty="0" smtClean="0"/>
              <a:t>Наставник </a:t>
            </a:r>
            <a:r>
              <a:rPr lang="ru-RU" sz="2000" dirty="0" err="1" smtClean="0"/>
              <a:t>об'єднує</a:t>
            </a:r>
            <a:r>
              <a:rPr lang="ru-RU" sz="2000" dirty="0" smtClean="0"/>
              <a:t> </a:t>
            </a:r>
            <a:r>
              <a:rPr lang="ru-RU" sz="2000" dirty="0" err="1" smtClean="0"/>
              <a:t>учасників</a:t>
            </a:r>
            <a:r>
              <a:rPr lang="ru-RU" sz="2000" dirty="0" smtClean="0"/>
              <a:t> парами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пропонує</a:t>
            </a:r>
            <a:r>
              <a:rPr lang="ru-RU" sz="2000" dirty="0" smtClean="0"/>
              <a:t> </a:t>
            </a:r>
            <a:r>
              <a:rPr lang="ru-RU" sz="2000" dirty="0" err="1" smtClean="0"/>
              <a:t>взяти</a:t>
            </a:r>
            <a:r>
              <a:rPr lang="ru-RU" sz="2000" dirty="0" smtClean="0"/>
              <a:t> один в одного </a:t>
            </a:r>
            <a:r>
              <a:rPr lang="ru-RU" sz="2000" dirty="0" err="1" smtClean="0"/>
              <a:t>інтерв'ю</a:t>
            </a:r>
            <a:r>
              <a:rPr lang="ru-RU" sz="2000" dirty="0" smtClean="0"/>
              <a:t> за такою схемою:</a:t>
            </a:r>
            <a:r>
              <a:rPr lang="uk-UA" sz="2000" dirty="0" smtClean="0"/>
              <a:t/>
            </a:r>
            <a:br>
              <a:rPr lang="uk-UA" sz="2000" dirty="0" smtClean="0"/>
            </a:br>
            <a:endParaRPr lang="uk-UA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214282" y="1285860"/>
          <a:ext cx="864399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7584081" cy="571480"/>
          </a:xfrm>
        </p:spPr>
        <p:txBody>
          <a:bodyPr/>
          <a:lstStyle/>
          <a:p>
            <a:pPr algn="l"/>
            <a:r>
              <a:rPr lang="uk-UA" sz="3200" dirty="0" smtClean="0"/>
              <a:t>Бери за приклад </a:t>
            </a:r>
            <a:r>
              <a:rPr lang="uk-UA" sz="1200" dirty="0" smtClean="0"/>
              <a:t>(Н </a:t>
            </a:r>
            <a:r>
              <a:rPr lang="uk-UA" sz="1200" dirty="0" err="1" smtClean="0"/>
              <a:t>Михайловський</a:t>
            </a:r>
            <a:r>
              <a:rPr lang="uk-UA" sz="1200" dirty="0" smtClean="0"/>
              <a:t>)</a:t>
            </a:r>
            <a:endParaRPr lang="uk-UA" sz="12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642910" y="1285860"/>
          <a:ext cx="821537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642918"/>
            <a:ext cx="9001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err="1" smtClean="0">
                <a:solidFill>
                  <a:srgbClr val="FF0000"/>
                </a:solidFill>
              </a:rPr>
              <a:t>Завдання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r>
              <a:rPr lang="ru-RU" dirty="0" smtClean="0"/>
              <a:t> Наставник </a:t>
            </a:r>
            <a:r>
              <a:rPr lang="ru-RU" dirty="0" err="1" smtClean="0"/>
              <a:t>пропонує</a:t>
            </a:r>
            <a:r>
              <a:rPr lang="ru-RU" dirty="0" smtClean="0"/>
              <a:t> </a:t>
            </a:r>
            <a:r>
              <a:rPr lang="ru-RU" dirty="0" err="1" smtClean="0"/>
              <a:t>учасникам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 за </a:t>
            </a:r>
            <a:r>
              <a:rPr lang="ru-RU" dirty="0" err="1" smtClean="0"/>
              <a:t>ім'ям</a:t>
            </a:r>
            <a:r>
              <a:rPr lang="ru-RU" dirty="0" smtClean="0"/>
              <a:t> (та </a:t>
            </a:r>
            <a:r>
              <a:rPr lang="ru-RU" dirty="0" err="1" smtClean="0"/>
              <a:t>по-батькові</a:t>
            </a:r>
            <a:r>
              <a:rPr lang="ru-RU" dirty="0" smtClean="0"/>
              <a:t>) </a:t>
            </a:r>
            <a:r>
              <a:rPr lang="ru-RU" dirty="0" err="1" smtClean="0"/>
              <a:t>відгадати</a:t>
            </a:r>
            <a:r>
              <a:rPr lang="ru-RU" dirty="0" smtClean="0"/>
              <a:t> </a:t>
            </a:r>
            <a:r>
              <a:rPr lang="ru-RU" dirty="0" err="1" smtClean="0"/>
              <a:t>прізвище</a:t>
            </a:r>
            <a:r>
              <a:rPr lang="ru-RU" dirty="0" smtClean="0"/>
              <a:t> </a:t>
            </a:r>
            <a:r>
              <a:rPr lang="ru-RU" dirty="0" err="1" smtClean="0"/>
              <a:t>відомих</a:t>
            </a:r>
            <a:r>
              <a:rPr lang="ru-RU" dirty="0" smtClean="0"/>
              <a:t> людей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епох</a:t>
            </a:r>
            <a:r>
              <a:rPr lang="ru-RU" dirty="0" smtClean="0"/>
              <a:t> та </a:t>
            </a:r>
            <a:r>
              <a:rPr lang="ru-RU" dirty="0" err="1" smtClean="0"/>
              <a:t>країн</a:t>
            </a:r>
            <a:endParaRPr lang="uk-UA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934670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Наставник </a:t>
            </a:r>
            <a:r>
              <a:rPr lang="ru-RU" dirty="0" err="1" smtClean="0"/>
              <a:t>дякує</a:t>
            </a:r>
            <a:r>
              <a:rPr lang="ru-RU" dirty="0" smtClean="0"/>
              <a:t> за </a:t>
            </a:r>
            <a:r>
              <a:rPr lang="ru-RU" dirty="0" err="1" smtClean="0"/>
              <a:t>активність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підводить</a:t>
            </a:r>
            <a:r>
              <a:rPr lang="ru-RU" dirty="0" smtClean="0"/>
              <a:t> до думки,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перераховані</a:t>
            </a:r>
            <a:r>
              <a:rPr lang="ru-RU" dirty="0" smtClean="0"/>
              <a:t> </a:t>
            </a:r>
            <a:r>
              <a:rPr lang="ru-RU" dirty="0" err="1" smtClean="0"/>
              <a:t>діячі</a:t>
            </a:r>
            <a:r>
              <a:rPr lang="ru-RU" dirty="0" smtClean="0"/>
              <a:t> </a:t>
            </a:r>
            <a:r>
              <a:rPr lang="ru-RU" dirty="0" err="1" smtClean="0"/>
              <a:t>відзначились</a:t>
            </a:r>
            <a:r>
              <a:rPr lang="ru-RU" dirty="0" smtClean="0"/>
              <a:t> у </a:t>
            </a:r>
            <a:r>
              <a:rPr lang="ru-RU" dirty="0" err="1" smtClean="0"/>
              <a:t>якійсь</a:t>
            </a:r>
            <a:r>
              <a:rPr lang="ru-RU" dirty="0" smtClean="0"/>
              <a:t> </a:t>
            </a:r>
            <a:r>
              <a:rPr lang="ru-RU" dirty="0" err="1" smtClean="0"/>
              <a:t>певній</a:t>
            </a:r>
            <a:r>
              <a:rPr lang="ru-RU" dirty="0" smtClean="0"/>
              <a:t> </a:t>
            </a:r>
            <a:r>
              <a:rPr lang="ru-RU" dirty="0" err="1" smtClean="0"/>
              <a:t>галузі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у</a:t>
            </a:r>
            <a:r>
              <a:rPr lang="ru-RU" dirty="0" smtClean="0"/>
              <a:t> будь -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разі</a:t>
            </a:r>
            <a:r>
              <a:rPr lang="ru-RU" dirty="0" smtClean="0"/>
              <a:t>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свого</a:t>
            </a:r>
            <a:r>
              <a:rPr lang="ru-RU" dirty="0" smtClean="0"/>
              <a:t> часу </a:t>
            </a:r>
            <a:r>
              <a:rPr lang="ru-RU" dirty="0" err="1" smtClean="0"/>
              <a:t>виступав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виступає</a:t>
            </a:r>
            <a:r>
              <a:rPr lang="ru-RU" dirty="0" smtClean="0"/>
              <a:t> </a:t>
            </a:r>
            <a:r>
              <a:rPr lang="ru-RU" dirty="0" err="1" smtClean="0"/>
              <a:t>лідером</a:t>
            </a:r>
            <a:r>
              <a:rPr lang="ru-RU" dirty="0" smtClean="0"/>
              <a:t>, </a:t>
            </a:r>
            <a:r>
              <a:rPr lang="ru-RU" dirty="0" err="1" smtClean="0"/>
              <a:t>якого</a:t>
            </a:r>
            <a:r>
              <a:rPr lang="ru-RU" dirty="0" smtClean="0"/>
              <a:t> в </a:t>
            </a:r>
            <a:r>
              <a:rPr lang="ru-RU" dirty="0" err="1" smtClean="0"/>
              <a:t>кращому</a:t>
            </a:r>
            <a:r>
              <a:rPr lang="ru-RU" dirty="0" smtClean="0"/>
              <a:t> </a:t>
            </a:r>
            <a:r>
              <a:rPr lang="ru-RU" dirty="0" err="1" smtClean="0"/>
              <a:t>варто</a:t>
            </a:r>
            <a:r>
              <a:rPr lang="ru-RU" dirty="0" smtClean="0"/>
              <a:t> </a:t>
            </a:r>
            <a:r>
              <a:rPr lang="ru-RU" dirty="0" err="1" smtClean="0"/>
              <a:t>наслідувати</a:t>
            </a:r>
            <a:endParaRPr 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Джон Локк (1632-1704)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357298"/>
            <a:ext cx="62865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5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6512511" cy="642942"/>
          </a:xfrm>
        </p:spPr>
        <p:txBody>
          <a:bodyPr/>
          <a:lstStyle/>
          <a:p>
            <a:r>
              <a:rPr lang="uk-UA" dirty="0" smtClean="0"/>
              <a:t>Спільний малюнок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928662" y="928670"/>
            <a:ext cx="7500990" cy="511779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Спільний</a:t>
            </a:r>
            <a:r>
              <a:rPr lang="ru-RU" b="1" dirty="0" smtClean="0"/>
              <a:t> </a:t>
            </a:r>
            <a:r>
              <a:rPr lang="ru-RU" b="1" dirty="0" err="1" smtClean="0"/>
              <a:t>малюнок</a:t>
            </a:r>
            <a:r>
              <a:rPr lang="ru-RU" b="1" dirty="0" smtClean="0"/>
              <a:t>».</a:t>
            </a:r>
            <a:endParaRPr lang="uk-UA" dirty="0" smtClean="0"/>
          </a:p>
          <a:p>
            <a:r>
              <a:rPr lang="ru-RU" dirty="0" smtClean="0"/>
              <a:t> </a:t>
            </a:r>
            <a:endParaRPr lang="uk-UA" dirty="0" smtClean="0"/>
          </a:p>
          <a:p>
            <a:r>
              <a:rPr lang="ru-RU" b="1" u="sng" dirty="0" smtClean="0"/>
              <a:t>Мета</a:t>
            </a:r>
            <a:r>
              <a:rPr lang="ru-RU" dirty="0" smtClean="0"/>
              <a:t>: </a:t>
            </a:r>
            <a:r>
              <a:rPr lang="ru-RU" dirty="0" err="1" smtClean="0"/>
              <a:t>вдосконалити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взаємодії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членами </a:t>
            </a:r>
            <a:r>
              <a:rPr lang="ru-RU" dirty="0" err="1" smtClean="0"/>
              <a:t>тренінгу</a:t>
            </a:r>
            <a:r>
              <a:rPr lang="ru-RU" dirty="0" smtClean="0"/>
              <a:t>, </a:t>
            </a:r>
            <a:r>
              <a:rPr lang="ru-RU" dirty="0" err="1" smtClean="0"/>
              <a:t>невербальними</a:t>
            </a:r>
            <a:r>
              <a:rPr lang="ru-RU" dirty="0" smtClean="0"/>
              <a:t> методами </a:t>
            </a:r>
            <a:r>
              <a:rPr lang="ru-RU" dirty="0" err="1" smtClean="0"/>
              <a:t>визначити</a:t>
            </a:r>
            <a:r>
              <a:rPr lang="ru-RU" dirty="0" smtClean="0"/>
              <a:t> </a:t>
            </a:r>
            <a:r>
              <a:rPr lang="ru-RU" dirty="0" err="1" smtClean="0"/>
              <a:t>схильність</a:t>
            </a:r>
            <a:r>
              <a:rPr lang="ru-RU" dirty="0" smtClean="0"/>
              <a:t> до </a:t>
            </a:r>
            <a:r>
              <a:rPr lang="ru-RU" dirty="0" err="1" smtClean="0"/>
              <a:t>лідирування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наслідування</a:t>
            </a:r>
            <a:r>
              <a:rPr lang="ru-RU" dirty="0" smtClean="0"/>
              <a:t>.</a:t>
            </a:r>
            <a:endParaRPr lang="uk-UA" dirty="0" smtClean="0"/>
          </a:p>
          <a:p>
            <a:r>
              <a:rPr lang="ru-RU" b="1" u="sng" dirty="0" smtClean="0"/>
              <a:t>Час</a:t>
            </a:r>
            <a:r>
              <a:rPr lang="ru-RU" b="1" dirty="0" smtClean="0"/>
              <a:t>: </a:t>
            </a:r>
            <a:r>
              <a:rPr lang="ru-RU" dirty="0" smtClean="0"/>
              <a:t>25 </a:t>
            </a:r>
            <a:r>
              <a:rPr lang="ru-RU" dirty="0" err="1" smtClean="0"/>
              <a:t>хв</a:t>
            </a:r>
            <a:r>
              <a:rPr lang="ru-RU" dirty="0" smtClean="0"/>
              <a:t>.</a:t>
            </a:r>
            <a:endParaRPr lang="uk-UA" dirty="0" smtClean="0"/>
          </a:p>
          <a:p>
            <a:r>
              <a:rPr lang="ru-RU" b="1" u="sng" dirty="0" err="1" smtClean="0"/>
              <a:t>Ресурси</a:t>
            </a:r>
            <a:r>
              <a:rPr lang="ru-RU" dirty="0" smtClean="0"/>
              <a:t>: </a:t>
            </a:r>
            <a:r>
              <a:rPr lang="ru-RU" dirty="0" err="1" smtClean="0"/>
              <a:t>кольорові</a:t>
            </a:r>
            <a:r>
              <a:rPr lang="ru-RU" dirty="0" smtClean="0"/>
              <a:t> </a:t>
            </a:r>
            <a:r>
              <a:rPr lang="ru-RU" dirty="0" err="1" smtClean="0"/>
              <a:t>олівці</a:t>
            </a:r>
            <a:r>
              <a:rPr lang="ru-RU" dirty="0" smtClean="0"/>
              <a:t>, </a:t>
            </a:r>
            <a:r>
              <a:rPr lang="ru-RU" dirty="0" err="1" smtClean="0"/>
              <a:t>воскова</a:t>
            </a:r>
            <a:r>
              <a:rPr lang="ru-RU" dirty="0" smtClean="0"/>
              <a:t> </a:t>
            </a:r>
            <a:r>
              <a:rPr lang="ru-RU" dirty="0" err="1" smtClean="0"/>
              <a:t>крейда</a:t>
            </a:r>
            <a:r>
              <a:rPr lang="ru-RU" dirty="0" smtClean="0"/>
              <a:t>, </a:t>
            </a:r>
            <a:r>
              <a:rPr lang="ru-RU" dirty="0" err="1" smtClean="0"/>
              <a:t>фарби</a:t>
            </a:r>
            <a:r>
              <a:rPr lang="ru-RU" dirty="0" smtClean="0"/>
              <a:t>, </a:t>
            </a:r>
            <a:r>
              <a:rPr lang="ru-RU" dirty="0" err="1" smtClean="0"/>
              <a:t>аркуші</a:t>
            </a:r>
            <a:r>
              <a:rPr lang="ru-RU" dirty="0" smtClean="0"/>
              <a:t> </a:t>
            </a:r>
            <a:r>
              <a:rPr lang="ru-RU" dirty="0" err="1" smtClean="0"/>
              <a:t>А-З</a:t>
            </a:r>
            <a:r>
              <a:rPr lang="ru-RU" dirty="0" smtClean="0"/>
              <a:t>.</a:t>
            </a:r>
            <a:endParaRPr lang="uk-UA" dirty="0" smtClean="0"/>
          </a:p>
          <a:p>
            <a:r>
              <a:rPr lang="ru-RU" dirty="0" smtClean="0"/>
              <a:t> </a:t>
            </a:r>
            <a:endParaRPr lang="uk-UA" dirty="0" smtClean="0"/>
          </a:p>
          <a:p>
            <a:r>
              <a:rPr lang="ru-RU" b="1" dirty="0" err="1" smtClean="0"/>
              <a:t>Хід</a:t>
            </a:r>
            <a:r>
              <a:rPr lang="ru-RU" b="1" dirty="0" smtClean="0"/>
              <a:t> </a:t>
            </a:r>
            <a:r>
              <a:rPr lang="ru-RU" b="1" dirty="0" err="1" smtClean="0"/>
              <a:t>проведення</a:t>
            </a:r>
            <a:endParaRPr lang="uk-UA" dirty="0" smtClean="0"/>
          </a:p>
          <a:p>
            <a:r>
              <a:rPr lang="ru-RU" dirty="0" err="1" smtClean="0"/>
              <a:t>Учасникам</a:t>
            </a:r>
            <a:r>
              <a:rPr lang="ru-RU" dirty="0" smtClean="0"/>
              <a:t> у парах </a:t>
            </a:r>
            <a:r>
              <a:rPr lang="ru-RU" dirty="0" err="1" smtClean="0"/>
              <a:t>пропонується</a:t>
            </a:r>
            <a:r>
              <a:rPr lang="ru-RU" dirty="0" smtClean="0"/>
              <a:t>, не </a:t>
            </a:r>
            <a:r>
              <a:rPr lang="ru-RU" dirty="0" err="1" smtClean="0"/>
              <a:t>домовляючись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</a:t>
            </a:r>
            <a:r>
              <a:rPr lang="ru-RU" dirty="0" smtClean="0"/>
              <a:t> </a:t>
            </a:r>
            <a:r>
              <a:rPr lang="ru-RU" dirty="0" err="1" smtClean="0"/>
              <a:t>спілкуючись</a:t>
            </a:r>
            <a:r>
              <a:rPr lang="ru-RU" dirty="0" smtClean="0"/>
              <a:t> один </a:t>
            </a:r>
            <a:r>
              <a:rPr lang="ru-RU" dirty="0" err="1" smtClean="0"/>
              <a:t>з</a:t>
            </a:r>
            <a:r>
              <a:rPr lang="ru-RU" dirty="0" smtClean="0"/>
              <a:t> одним, </a:t>
            </a:r>
            <a:r>
              <a:rPr lang="ru-RU" dirty="0" err="1" smtClean="0"/>
              <a:t>створити</a:t>
            </a:r>
            <a:r>
              <a:rPr lang="ru-RU" dirty="0" smtClean="0"/>
              <a:t> </a:t>
            </a:r>
            <a:r>
              <a:rPr lang="ru-RU" dirty="0" err="1" smtClean="0"/>
              <a:t>спільний</a:t>
            </a:r>
            <a:r>
              <a:rPr lang="ru-RU" dirty="0" smtClean="0"/>
              <a:t> </a:t>
            </a:r>
            <a:r>
              <a:rPr lang="ru-RU" dirty="0" err="1" smtClean="0"/>
              <a:t>малюнок</a:t>
            </a:r>
            <a:r>
              <a:rPr lang="ru-RU" dirty="0" smtClean="0"/>
              <a:t>. Через 10 </a:t>
            </a:r>
            <a:r>
              <a:rPr lang="ru-RU" dirty="0" err="1" smtClean="0"/>
              <a:t>хв</a:t>
            </a:r>
            <a:r>
              <a:rPr lang="ru-RU" dirty="0" smtClean="0"/>
              <a:t> вони </a:t>
            </a:r>
            <a:r>
              <a:rPr lang="ru-RU" dirty="0" err="1" smtClean="0"/>
              <a:t>презентують</a:t>
            </a:r>
            <a:r>
              <a:rPr lang="ru-RU" dirty="0" smtClean="0"/>
              <a:t>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. Кожному </a:t>
            </a:r>
            <a:r>
              <a:rPr lang="ru-RU" dirty="0" err="1" smtClean="0"/>
              <a:t>дозволяється</a:t>
            </a:r>
            <a:r>
              <a:rPr lang="ru-RU" dirty="0" smtClean="0"/>
              <a:t>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один </a:t>
            </a:r>
            <a:r>
              <a:rPr lang="ru-RU" dirty="0" err="1" smtClean="0"/>
              <a:t>колір</a:t>
            </a:r>
            <a:r>
              <a:rPr lang="ru-RU" dirty="0" smtClean="0"/>
              <a:t>. Нехай </a:t>
            </a:r>
            <a:r>
              <a:rPr lang="ru-RU" dirty="0" err="1" smtClean="0"/>
              <a:t>група</a:t>
            </a:r>
            <a:r>
              <a:rPr lang="ru-RU" dirty="0" smtClean="0"/>
              <a:t> </a:t>
            </a:r>
            <a:r>
              <a:rPr lang="ru-RU" dirty="0" err="1" smtClean="0"/>
              <a:t>спробує</a:t>
            </a:r>
            <a:r>
              <a:rPr lang="ru-RU" dirty="0" smtClean="0"/>
              <a:t> </a:t>
            </a:r>
            <a:r>
              <a:rPr lang="ru-RU" dirty="0" err="1" smtClean="0"/>
              <a:t>відгадати</a:t>
            </a:r>
            <a:r>
              <a:rPr lang="ru-RU" dirty="0" smtClean="0"/>
              <a:t>, кому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 належав.</a:t>
            </a:r>
            <a:endParaRPr lang="uk-UA" dirty="0" smtClean="0"/>
          </a:p>
          <a:p>
            <a:r>
              <a:rPr lang="ru-RU" b="1" dirty="0" err="1" smtClean="0"/>
              <a:t>Примітка</a:t>
            </a:r>
            <a:r>
              <a:rPr lang="ru-RU" b="1" dirty="0" smtClean="0"/>
              <a:t>: </a:t>
            </a:r>
            <a:r>
              <a:rPr lang="ru-RU" dirty="0" err="1" smtClean="0"/>
              <a:t>вправа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діагностичний</a:t>
            </a:r>
            <a:r>
              <a:rPr lang="ru-RU" dirty="0" smtClean="0"/>
              <a:t> </a:t>
            </a:r>
            <a:r>
              <a:rPr lang="ru-RU" dirty="0" err="1" smtClean="0"/>
              <a:t>ефект</a:t>
            </a:r>
            <a:r>
              <a:rPr lang="ru-RU" dirty="0" smtClean="0"/>
              <a:t>: за </a:t>
            </a:r>
            <a:r>
              <a:rPr lang="ru-RU" dirty="0" err="1" smtClean="0"/>
              <a:t>переважанням</a:t>
            </a:r>
            <a:r>
              <a:rPr lang="ru-RU" dirty="0" smtClean="0"/>
              <a:t> </a:t>
            </a:r>
            <a:r>
              <a:rPr lang="ru-RU" dirty="0" err="1" smtClean="0"/>
              <a:t>певного</a:t>
            </a:r>
            <a:r>
              <a:rPr lang="ru-RU" dirty="0" smtClean="0"/>
              <a:t> </a:t>
            </a:r>
            <a:r>
              <a:rPr lang="ru-RU" dirty="0" err="1" smtClean="0"/>
              <a:t>кольору</a:t>
            </a:r>
            <a:r>
              <a:rPr lang="ru-RU" dirty="0" smtClean="0"/>
              <a:t> та </a:t>
            </a:r>
            <a:r>
              <a:rPr lang="ru-RU" dirty="0" err="1" smtClean="0"/>
              <a:t>домінуючими</a:t>
            </a:r>
            <a:r>
              <a:rPr lang="ru-RU" dirty="0" smtClean="0"/>
              <a:t> </a:t>
            </a:r>
            <a:r>
              <a:rPr lang="ru-RU" dirty="0" err="1" smtClean="0"/>
              <a:t>елементами</a:t>
            </a:r>
            <a:r>
              <a:rPr lang="ru-RU" dirty="0" smtClean="0"/>
              <a:t> на </a:t>
            </a:r>
            <a:r>
              <a:rPr lang="ru-RU" dirty="0" err="1" smtClean="0"/>
              <a:t>малюнку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зробити</a:t>
            </a:r>
            <a:r>
              <a:rPr lang="ru-RU" dirty="0" smtClean="0"/>
              <a:t> </a:t>
            </a:r>
            <a:r>
              <a:rPr lang="ru-RU" dirty="0" err="1" smtClean="0"/>
              <a:t>припущення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учасника</a:t>
            </a:r>
            <a:r>
              <a:rPr lang="ru-RU" dirty="0" smtClean="0"/>
              <a:t> , </a:t>
            </a:r>
            <a:r>
              <a:rPr lang="ru-RU" dirty="0" err="1" smtClean="0"/>
              <a:t>схильного</a:t>
            </a:r>
            <a:r>
              <a:rPr lang="ru-RU" dirty="0" smtClean="0"/>
              <a:t> до </a:t>
            </a:r>
            <a:r>
              <a:rPr lang="ru-RU" dirty="0" err="1" smtClean="0"/>
              <a:t>ініціативності</a:t>
            </a:r>
            <a:r>
              <a:rPr lang="ru-RU" dirty="0" smtClean="0"/>
              <a:t>, </a:t>
            </a:r>
            <a:r>
              <a:rPr lang="ru-RU" dirty="0" err="1" smtClean="0"/>
              <a:t>лідирування</a:t>
            </a:r>
            <a:r>
              <a:rPr lang="ru-RU" dirty="0" smtClean="0"/>
              <a:t>.</a:t>
            </a:r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715436" cy="1143000"/>
          </a:xfrm>
        </p:spPr>
        <p:txBody>
          <a:bodyPr/>
          <a:lstStyle/>
          <a:p>
            <a:pPr lvl="0"/>
            <a:r>
              <a:rPr lang="uk-UA" dirty="0" smtClean="0"/>
              <a:t>Вправа </a:t>
            </a:r>
            <a:r>
              <a:rPr lang="uk-UA" dirty="0" err="1" smtClean="0"/>
              <a:t>“Побудова</a:t>
            </a:r>
            <a:r>
              <a:rPr lang="uk-UA" dirty="0" smtClean="0"/>
              <a:t> </a:t>
            </a:r>
            <a:r>
              <a:rPr lang="uk-UA" dirty="0" err="1" smtClean="0"/>
              <a:t>фігур”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94210" name="Picture 2" descr="Картинки по запросу люди в кол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2528837" cy="2071702"/>
          </a:xfrm>
          <a:prstGeom prst="rect">
            <a:avLst/>
          </a:prstGeom>
          <a:noFill/>
        </p:spPr>
      </p:pic>
      <p:pic>
        <p:nvPicPr>
          <p:cNvPr id="94212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7" y="2571744"/>
            <a:ext cx="5238787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429684" cy="1143000"/>
          </a:xfrm>
        </p:spPr>
        <p:txBody>
          <a:bodyPr/>
          <a:lstStyle/>
          <a:p>
            <a:pPr algn="l"/>
            <a:r>
              <a:rPr lang="uk-UA" sz="3200" dirty="0" smtClean="0"/>
              <a:t>Групова дискусія </a:t>
            </a:r>
            <a:r>
              <a:rPr lang="uk-UA" sz="3200" dirty="0" err="1" smtClean="0"/>
              <a:t>“Управлінські</a:t>
            </a:r>
            <a:r>
              <a:rPr lang="uk-UA" sz="3200" dirty="0" smtClean="0"/>
              <a:t> </a:t>
            </a:r>
            <a:r>
              <a:rPr lang="uk-UA" sz="3200" dirty="0" err="1" smtClean="0"/>
              <a:t>проблеми”</a:t>
            </a:r>
            <a:endParaRPr lang="uk-UA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1071538" y="2143116"/>
          <a:ext cx="6400800" cy="347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6512511" cy="1143000"/>
          </a:xfrm>
        </p:spPr>
        <p:txBody>
          <a:bodyPr/>
          <a:lstStyle/>
          <a:p>
            <a:r>
              <a:rPr lang="uk-UA" dirty="0" smtClean="0"/>
              <a:t>Аукціон якостей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71472" y="1285860"/>
            <a:ext cx="7858180" cy="514353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 </a:t>
            </a:r>
            <a:endParaRPr lang="uk-UA" dirty="0" smtClean="0"/>
          </a:p>
          <a:p>
            <a:r>
              <a:rPr lang="ru-RU" b="1" u="sng" dirty="0" smtClean="0"/>
              <a:t>Мета</a:t>
            </a:r>
            <a:r>
              <a:rPr lang="ru-RU" dirty="0" smtClean="0"/>
              <a:t>: </a:t>
            </a:r>
            <a:r>
              <a:rPr lang="ru-RU" dirty="0" err="1" smtClean="0"/>
              <a:t>активізувати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самоаналізу</a:t>
            </a:r>
            <a:r>
              <a:rPr lang="ru-RU" dirty="0" smtClean="0"/>
              <a:t> в </a:t>
            </a:r>
            <a:r>
              <a:rPr lang="ru-RU" dirty="0" err="1" smtClean="0"/>
              <a:t>учасників</a:t>
            </a:r>
            <a:r>
              <a:rPr lang="ru-RU" dirty="0" smtClean="0"/>
              <a:t>, </a:t>
            </a:r>
            <a:r>
              <a:rPr lang="ru-RU" dirty="0" err="1" smtClean="0"/>
              <a:t>створити</a:t>
            </a:r>
            <a:r>
              <a:rPr lang="ru-RU" dirty="0" smtClean="0"/>
              <a:t> </a:t>
            </a:r>
            <a:r>
              <a:rPr lang="ru-RU" dirty="0" err="1" smtClean="0"/>
              <a:t>сприятливу</a:t>
            </a:r>
            <a:r>
              <a:rPr lang="ru-RU" dirty="0" smtClean="0"/>
              <a:t> </a:t>
            </a:r>
            <a:r>
              <a:rPr lang="ru-RU" dirty="0" err="1" smtClean="0"/>
              <a:t>емоційну</a:t>
            </a:r>
            <a:r>
              <a:rPr lang="ru-RU" dirty="0" smtClean="0"/>
              <a:t> атмосферу</a:t>
            </a:r>
            <a:endParaRPr lang="uk-UA" dirty="0" smtClean="0"/>
          </a:p>
          <a:p>
            <a:r>
              <a:rPr lang="ru-RU" b="1" u="sng" dirty="0" smtClean="0"/>
              <a:t>Час</a:t>
            </a:r>
            <a:r>
              <a:rPr lang="ru-RU" b="1" dirty="0" smtClean="0"/>
              <a:t>: </a:t>
            </a:r>
            <a:r>
              <a:rPr lang="ru-RU" dirty="0" smtClean="0"/>
              <a:t>20 </a:t>
            </a:r>
            <a:r>
              <a:rPr lang="ru-RU" dirty="0" err="1" smtClean="0"/>
              <a:t>хв</a:t>
            </a:r>
            <a:r>
              <a:rPr lang="ru-RU" dirty="0" smtClean="0"/>
              <a:t>.</a:t>
            </a:r>
            <a:endParaRPr lang="uk-UA" dirty="0" smtClean="0"/>
          </a:p>
          <a:p>
            <a:r>
              <a:rPr lang="ru-RU" b="1" u="sng" dirty="0" err="1" smtClean="0"/>
              <a:t>Ресурси</a:t>
            </a:r>
            <a:r>
              <a:rPr lang="ru-RU" b="1" dirty="0" smtClean="0"/>
              <a:t>: </a:t>
            </a:r>
            <a:r>
              <a:rPr lang="ru-RU" dirty="0" smtClean="0"/>
              <a:t>плакат «Портрет </a:t>
            </a:r>
            <a:r>
              <a:rPr lang="ru-RU" dirty="0" err="1" smtClean="0"/>
              <a:t>лідера</a:t>
            </a:r>
            <a:r>
              <a:rPr lang="ru-RU" dirty="0" smtClean="0"/>
              <a:t>», </a:t>
            </a:r>
            <a:r>
              <a:rPr lang="ru-RU" dirty="0" err="1" smtClean="0"/>
              <a:t>з</a:t>
            </a:r>
            <a:r>
              <a:rPr lang="ru-RU" dirty="0" smtClean="0"/>
              <a:t> набором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якостей</a:t>
            </a:r>
            <a:r>
              <a:rPr lang="ru-RU" dirty="0" smtClean="0"/>
              <a:t>.</a:t>
            </a:r>
            <a:endParaRPr lang="uk-UA" dirty="0" smtClean="0"/>
          </a:p>
          <a:p>
            <a:r>
              <a:rPr lang="ru-RU" dirty="0" smtClean="0"/>
              <a:t> </a:t>
            </a:r>
            <a:endParaRPr lang="uk-UA" dirty="0" smtClean="0"/>
          </a:p>
          <a:p>
            <a:r>
              <a:rPr lang="ru-RU" b="1" dirty="0" err="1" smtClean="0"/>
              <a:t>Хід</a:t>
            </a:r>
            <a:r>
              <a:rPr lang="ru-RU" b="1" dirty="0" smtClean="0"/>
              <a:t> </a:t>
            </a:r>
            <a:r>
              <a:rPr lang="ru-RU" b="1" dirty="0" err="1" smtClean="0"/>
              <a:t>проведення</a:t>
            </a:r>
            <a:endParaRPr lang="uk-UA" dirty="0" smtClean="0"/>
          </a:p>
          <a:p>
            <a:r>
              <a:rPr lang="ru-RU" dirty="0" smtClean="0"/>
              <a:t>Тренер </a:t>
            </a:r>
            <a:r>
              <a:rPr lang="ru-RU" dirty="0" err="1" smtClean="0"/>
              <a:t>пропонує</a:t>
            </a:r>
            <a:r>
              <a:rPr lang="ru-RU" dirty="0" smtClean="0"/>
              <a:t> </a:t>
            </a:r>
            <a:r>
              <a:rPr lang="ru-RU" dirty="0" err="1" smtClean="0"/>
              <a:t>учасникам</a:t>
            </a:r>
            <a:r>
              <a:rPr lang="ru-RU" dirty="0" smtClean="0"/>
              <a:t> </a:t>
            </a:r>
            <a:r>
              <a:rPr lang="ru-RU" dirty="0" err="1" smtClean="0"/>
              <a:t>уявити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вони </a:t>
            </a:r>
            <a:r>
              <a:rPr lang="ru-RU" dirty="0" err="1" smtClean="0"/>
              <a:t>опинились</a:t>
            </a:r>
            <a:r>
              <a:rPr lang="ru-RU" dirty="0" smtClean="0"/>
              <a:t> на </a:t>
            </a:r>
            <a:r>
              <a:rPr lang="ru-RU" dirty="0" err="1" smtClean="0"/>
              <a:t>незвичайному</a:t>
            </a:r>
            <a:r>
              <a:rPr lang="ru-RU" dirty="0" smtClean="0"/>
              <a:t> </a:t>
            </a:r>
            <a:r>
              <a:rPr lang="ru-RU" dirty="0" err="1" smtClean="0"/>
              <a:t>аукціоні</a:t>
            </a:r>
            <a:r>
              <a:rPr lang="ru-RU" dirty="0" smtClean="0"/>
              <a:t>, де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придбати</a:t>
            </a:r>
            <a:r>
              <a:rPr lang="ru-RU" dirty="0" smtClean="0"/>
              <a:t> </a:t>
            </a:r>
            <a:r>
              <a:rPr lang="ru-RU" dirty="0" err="1" smtClean="0"/>
              <a:t>лідерські</a:t>
            </a:r>
            <a:r>
              <a:rPr lang="ru-RU" dirty="0" smtClean="0"/>
              <a:t> </a:t>
            </a:r>
            <a:r>
              <a:rPr lang="ru-RU" dirty="0" err="1" smtClean="0"/>
              <a:t>якості</a:t>
            </a:r>
            <a:r>
              <a:rPr lang="ru-RU" dirty="0" smtClean="0"/>
              <a:t> за </a:t>
            </a:r>
            <a:r>
              <a:rPr lang="ru-RU" dirty="0" err="1" smtClean="0"/>
              <a:t>жетони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у </a:t>
            </a:r>
            <a:r>
              <a:rPr lang="ru-RU" dirty="0" err="1" smtClean="0"/>
              <a:t>учасників</a:t>
            </a:r>
            <a:r>
              <a:rPr lang="ru-RU" dirty="0" smtClean="0"/>
              <a:t> (</a:t>
            </a:r>
            <a:r>
              <a:rPr lang="ru-RU" dirty="0" err="1" smtClean="0"/>
              <a:t>у</a:t>
            </a:r>
            <a:r>
              <a:rPr lang="ru-RU" dirty="0" smtClean="0"/>
              <a:t> кожного по 5 </a:t>
            </a:r>
            <a:r>
              <a:rPr lang="ru-RU" dirty="0" err="1" smtClean="0"/>
              <a:t>жетонів</a:t>
            </a:r>
            <a:r>
              <a:rPr lang="ru-RU" dirty="0" smtClean="0"/>
              <a:t>). </a:t>
            </a:r>
            <a:r>
              <a:rPr lang="ru-RU" dirty="0" err="1" smtClean="0"/>
              <a:t>Кожна</a:t>
            </a:r>
            <a:r>
              <a:rPr lang="ru-RU" dirty="0" smtClean="0"/>
              <a:t> </a:t>
            </a:r>
            <a:r>
              <a:rPr lang="ru-RU" dirty="0" err="1" smtClean="0"/>
              <a:t>якість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вартість</a:t>
            </a:r>
            <a:r>
              <a:rPr lang="ru-RU" dirty="0" smtClean="0"/>
              <a:t>. Але </a:t>
            </a:r>
            <a:r>
              <a:rPr lang="ru-RU" dirty="0" err="1" smtClean="0"/>
              <a:t>отримує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одна </a:t>
            </a:r>
            <a:r>
              <a:rPr lang="ru-RU" dirty="0" err="1" smtClean="0"/>
              <a:t>людина</a:t>
            </a:r>
            <a:r>
              <a:rPr lang="ru-RU" dirty="0" smtClean="0"/>
              <a:t>, яка буде </a:t>
            </a:r>
            <a:r>
              <a:rPr lang="ru-RU" dirty="0" err="1" smtClean="0"/>
              <a:t>достатньо</a:t>
            </a:r>
            <a:r>
              <a:rPr lang="ru-RU" dirty="0" smtClean="0"/>
              <a:t> </a:t>
            </a:r>
            <a:r>
              <a:rPr lang="ru-RU" dirty="0" err="1" smtClean="0"/>
              <a:t>переконлива</a:t>
            </a:r>
            <a:r>
              <a:rPr lang="ru-RU" dirty="0" smtClean="0"/>
              <a:t> у </a:t>
            </a:r>
            <a:r>
              <a:rPr lang="ru-RU" dirty="0" err="1" smtClean="0"/>
              <a:t>своїх</a:t>
            </a:r>
            <a:r>
              <a:rPr lang="ru-RU" dirty="0" smtClean="0"/>
              <a:t> доводах. </a:t>
            </a:r>
            <a:r>
              <a:rPr lang="ru-RU" dirty="0" err="1" smtClean="0"/>
              <a:t>Починаються</a:t>
            </a:r>
            <a:r>
              <a:rPr lang="ru-RU" dirty="0" smtClean="0"/>
              <a:t> торги. </a:t>
            </a:r>
            <a:r>
              <a:rPr lang="ru-RU" dirty="0" err="1" smtClean="0"/>
              <a:t>Представляючи</a:t>
            </a:r>
            <a:r>
              <a:rPr lang="ru-RU" dirty="0" smtClean="0"/>
              <a:t> </a:t>
            </a:r>
            <a:r>
              <a:rPr lang="ru-RU" dirty="0" err="1" smtClean="0"/>
              <a:t>якість</a:t>
            </a:r>
            <a:r>
              <a:rPr lang="ru-RU" dirty="0" smtClean="0"/>
              <a:t>, тренер </a:t>
            </a:r>
            <a:r>
              <a:rPr lang="ru-RU" dirty="0" err="1" smtClean="0"/>
              <a:t>приліплює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стікер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вартістю</a:t>
            </a:r>
            <a:r>
              <a:rPr lang="ru-RU" dirty="0" smtClean="0"/>
              <a:t>. </a:t>
            </a:r>
            <a:r>
              <a:rPr lang="ru-RU" dirty="0" err="1" smtClean="0"/>
              <a:t>Продає</a:t>
            </a:r>
            <a:r>
              <a:rPr lang="ru-RU" dirty="0" smtClean="0"/>
              <a:t> тому,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зумів</a:t>
            </a:r>
            <a:r>
              <a:rPr lang="ru-RU" dirty="0" smtClean="0"/>
              <a:t> </a:t>
            </a:r>
            <a:r>
              <a:rPr lang="ru-RU" dirty="0" err="1" smtClean="0"/>
              <a:t>переконати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вона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потрібна</a:t>
            </a:r>
            <a:r>
              <a:rPr lang="ru-RU" dirty="0" smtClean="0"/>
              <a:t>.</a:t>
            </a:r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>
              <a:buNone/>
            </a:pPr>
            <a:r>
              <a:rPr lang="uk-UA" sz="3200" dirty="0" smtClean="0"/>
              <a:t>Перелік </a:t>
            </a:r>
            <a:r>
              <a:rPr lang="uk-UA" sz="3200" dirty="0" err="1" smtClean="0"/>
              <a:t>обов</a:t>
            </a:r>
            <a:r>
              <a:rPr lang="en-US" sz="3200" dirty="0" smtClean="0"/>
              <a:t>’</a:t>
            </a:r>
            <a:r>
              <a:rPr lang="uk-UA" sz="3200" dirty="0" err="1" smtClean="0"/>
              <a:t>язкових</a:t>
            </a:r>
            <a:r>
              <a:rPr lang="uk-UA" sz="3200" dirty="0" smtClean="0"/>
              <a:t> якостей</a:t>
            </a:r>
            <a:r>
              <a:rPr lang="en-US" sz="3200" dirty="0" smtClean="0"/>
              <a:t> </a:t>
            </a:r>
            <a:r>
              <a:rPr lang="uk-UA" sz="3200" dirty="0" err="1" smtClean="0"/>
              <a:t>“на</a:t>
            </a:r>
            <a:r>
              <a:rPr lang="uk-UA" sz="3200" dirty="0" smtClean="0"/>
              <a:t> </a:t>
            </a:r>
            <a:r>
              <a:rPr lang="uk-UA" sz="3200" dirty="0" err="1" smtClean="0"/>
              <a:t>продаж”</a:t>
            </a:r>
            <a:endParaRPr lang="uk-UA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85720" y="928670"/>
            <a:ext cx="5214974" cy="5332108"/>
          </a:xfrm>
        </p:spPr>
        <p:txBody>
          <a:bodyPr/>
          <a:lstStyle/>
          <a:p>
            <a:pPr lvl="0" fontAlgn="base"/>
            <a:r>
              <a:rPr lang="ru-RU" dirty="0" err="1" smtClean="0"/>
              <a:t>компетентність</a:t>
            </a:r>
            <a:r>
              <a:rPr lang="ru-RU" dirty="0" smtClean="0"/>
              <a:t> (3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дружелюбність</a:t>
            </a:r>
            <a:r>
              <a:rPr lang="ru-RU" dirty="0" smtClean="0"/>
              <a:t> (2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вміння</a:t>
            </a:r>
            <a:r>
              <a:rPr lang="ru-RU" dirty="0" smtClean="0"/>
              <a:t> </a:t>
            </a:r>
            <a:r>
              <a:rPr lang="ru-RU" dirty="0" err="1" smtClean="0"/>
              <a:t>переконувати</a:t>
            </a:r>
            <a:r>
              <a:rPr lang="ru-RU" dirty="0" smtClean="0"/>
              <a:t> (3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активність</a:t>
            </a:r>
            <a:r>
              <a:rPr lang="ru-RU" dirty="0" smtClean="0"/>
              <a:t> (2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ініціативність</a:t>
            </a:r>
            <a:r>
              <a:rPr lang="ru-RU" dirty="0" smtClean="0"/>
              <a:t> (3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працездатність</a:t>
            </a:r>
            <a:r>
              <a:rPr lang="ru-RU" dirty="0" smtClean="0"/>
              <a:t> (4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уміння</a:t>
            </a:r>
            <a:r>
              <a:rPr lang="ru-RU" dirty="0" smtClean="0"/>
              <a:t> вести за собою (4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відповідальність</a:t>
            </a:r>
            <a:r>
              <a:rPr lang="ru-RU" dirty="0" smtClean="0"/>
              <a:t> (3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творчість</a:t>
            </a:r>
            <a:r>
              <a:rPr lang="ru-RU" dirty="0" smtClean="0"/>
              <a:t> (3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smtClean="0"/>
              <a:t>сила </a:t>
            </a:r>
            <a:r>
              <a:rPr lang="ru-RU" dirty="0" err="1" smtClean="0"/>
              <a:t>волі</a:t>
            </a:r>
            <a:r>
              <a:rPr lang="ru-RU" dirty="0" smtClean="0"/>
              <a:t> (2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почуття</a:t>
            </a:r>
            <a:r>
              <a:rPr lang="ru-RU" dirty="0" smtClean="0"/>
              <a:t> </a:t>
            </a:r>
            <a:r>
              <a:rPr lang="ru-RU" dirty="0" err="1" smtClean="0"/>
              <a:t>гумору</a:t>
            </a:r>
            <a:r>
              <a:rPr lang="ru-RU" dirty="0" smtClean="0"/>
              <a:t> (2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pPr lvl="0" fontAlgn="base"/>
            <a:r>
              <a:rPr lang="ru-RU" dirty="0" err="1" smtClean="0"/>
              <a:t>емпатія</a:t>
            </a:r>
            <a:r>
              <a:rPr lang="ru-RU" dirty="0" smtClean="0"/>
              <a:t> (3 </a:t>
            </a:r>
            <a:r>
              <a:rPr lang="ru-RU" dirty="0" err="1" smtClean="0"/>
              <a:t>жетони</a:t>
            </a:r>
            <a:r>
              <a:rPr lang="ru-RU" dirty="0" smtClean="0"/>
              <a:t>)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5072066" y="1142984"/>
            <a:ext cx="40719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0" i="0" u="sng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Питання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1400" b="0" i="0" u="sng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обговорення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відчували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торгів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задоволені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покупками?</a:t>
            </a:r>
            <a:endParaRPr kumimoji="0" lang="uk-U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емоції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пережили?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1" name="AutoShape 3" descr="Картинки по запросу якості ліде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453" name="AutoShape 5" descr="Картинки по запросу якості ліде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4455" name="Picture 7" descr="Картинки по запросу якості ліде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143248"/>
            <a:ext cx="3606792" cy="2028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24494" t="17808" r="30382" b="40598"/>
          <a:stretch>
            <a:fillRect/>
          </a:stretch>
        </p:blipFill>
        <p:spPr bwMode="auto">
          <a:xfrm>
            <a:off x="214282" y="142852"/>
            <a:ext cx="8786874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23895" t="18680" r="30781" b="39601"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24393" t="29888" r="30372" b="47572"/>
          <a:stretch>
            <a:fillRect/>
          </a:stretch>
        </p:blipFill>
        <p:spPr bwMode="auto">
          <a:xfrm>
            <a:off x="428596" y="428604"/>
            <a:ext cx="814393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8429652" cy="2000264"/>
          </a:xfrm>
        </p:spPr>
        <p:txBody>
          <a:bodyPr/>
          <a:lstStyle/>
          <a:p>
            <a:pPr algn="l"/>
            <a:r>
              <a:rPr lang="uk-UA" sz="1800" dirty="0" smtClean="0"/>
              <a:t>Корисні посилання:</a:t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en-US" sz="1800" dirty="0" smtClean="0">
                <a:hlinkClick r:id="rId2"/>
              </a:rPr>
              <a:t>https://</a:t>
            </a:r>
            <a:r>
              <a:rPr lang="en-US" sz="1800" dirty="0" err="1" smtClean="0">
                <a:hlinkClick r:id="rId2"/>
              </a:rPr>
              <a:t>vseosvita.ua</a:t>
            </a:r>
            <a:r>
              <a:rPr lang="en-US" sz="1800" dirty="0" smtClean="0">
                <a:hlinkClick r:id="rId2"/>
              </a:rPr>
              <a:t>/library/</a:t>
            </a:r>
            <a:r>
              <a:rPr lang="en-US" sz="1800" dirty="0" err="1" smtClean="0">
                <a:hlinkClick r:id="rId2"/>
              </a:rPr>
              <a:t>treningove</a:t>
            </a:r>
            <a:r>
              <a:rPr lang="en-US" sz="1800" dirty="0" smtClean="0">
                <a:hlinkClick r:id="rId2"/>
              </a:rPr>
              <a:t>-</a:t>
            </a:r>
            <a:r>
              <a:rPr lang="en-US" sz="1800" dirty="0" err="1" smtClean="0">
                <a:hlinkClick r:id="rId2"/>
              </a:rPr>
              <a:t>zanatta</a:t>
            </a:r>
            <a:r>
              <a:rPr lang="en-US" sz="1800" dirty="0" smtClean="0">
                <a:hlinkClick r:id="rId2"/>
              </a:rPr>
              <a:t>-z-</a:t>
            </a:r>
            <a:r>
              <a:rPr lang="en-US" sz="1800" dirty="0" err="1" smtClean="0">
                <a:hlinkClick r:id="rId2"/>
              </a:rPr>
              <a:t>rozvitku</a:t>
            </a:r>
            <a:r>
              <a:rPr lang="en-US" sz="1800" dirty="0" smtClean="0">
                <a:hlinkClick r:id="rId2"/>
              </a:rPr>
              <a:t>-</a:t>
            </a:r>
            <a:r>
              <a:rPr lang="en-US" sz="1800" dirty="0" err="1" smtClean="0">
                <a:hlinkClick r:id="rId2"/>
              </a:rPr>
              <a:t>empatii</a:t>
            </a:r>
            <a:r>
              <a:rPr lang="en-US" sz="1800" dirty="0" smtClean="0">
                <a:hlinkClick r:id="rId2"/>
              </a:rPr>
              <a:t>-u-</a:t>
            </a:r>
            <a:r>
              <a:rPr lang="en-US" sz="1800" dirty="0" err="1" smtClean="0">
                <a:hlinkClick r:id="rId2"/>
              </a:rPr>
              <a:t>pidlitkiv</a:t>
            </a:r>
            <a:r>
              <a:rPr lang="en-US" sz="1800" dirty="0" smtClean="0">
                <a:hlinkClick r:id="rId2"/>
              </a:rPr>
              <a:t>-</a:t>
            </a:r>
            <a:r>
              <a:rPr lang="en-US" sz="1800" dirty="0" err="1" smtClean="0">
                <a:hlinkClick r:id="rId2"/>
              </a:rPr>
              <a:t>129376.html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en-US" sz="1800" dirty="0" err="1" smtClean="0">
                <a:hlinkClick r:id="rId3"/>
              </a:rPr>
              <a:t>http://rua.pp.ua/trening-upravleniya-personalom-spb-rech.html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en-US" sz="1800" dirty="0" smtClean="0">
                <a:hlinkClick r:id="rId4"/>
              </a:rPr>
              <a:t>https://</a:t>
            </a:r>
            <a:r>
              <a:rPr lang="en-US" sz="1800" dirty="0" err="1" smtClean="0">
                <a:hlinkClick r:id="rId4"/>
              </a:rPr>
              <a:t>naurok.com.ua</a:t>
            </a:r>
            <a:r>
              <a:rPr lang="en-US" sz="1800" dirty="0" smtClean="0">
                <a:hlinkClick r:id="rId4"/>
              </a:rPr>
              <a:t>/</a:t>
            </a:r>
            <a:r>
              <a:rPr lang="en-US" sz="1800" dirty="0" err="1" smtClean="0">
                <a:hlinkClick r:id="rId4"/>
              </a:rPr>
              <a:t>motivaciyniy</a:t>
            </a:r>
            <a:r>
              <a:rPr lang="en-US" sz="1800" dirty="0" smtClean="0">
                <a:hlinkClick r:id="rId4"/>
              </a:rPr>
              <a:t>-</a:t>
            </a:r>
            <a:r>
              <a:rPr lang="en-US" sz="1800" dirty="0" err="1" smtClean="0">
                <a:hlinkClick r:id="rId4"/>
              </a:rPr>
              <a:t>trening</a:t>
            </a:r>
            <a:r>
              <a:rPr lang="en-US" sz="1800" dirty="0" smtClean="0">
                <a:hlinkClick r:id="rId4"/>
              </a:rPr>
              <a:t>-</a:t>
            </a:r>
            <a:r>
              <a:rPr lang="en-US" sz="1800" dirty="0" err="1" smtClean="0">
                <a:hlinkClick r:id="rId4"/>
              </a:rPr>
              <a:t>dlya</a:t>
            </a:r>
            <a:r>
              <a:rPr lang="en-US" sz="1800" dirty="0" smtClean="0">
                <a:hlinkClick r:id="rId4"/>
              </a:rPr>
              <a:t>-</a:t>
            </a:r>
            <a:r>
              <a:rPr lang="en-US" sz="1800" dirty="0" err="1" smtClean="0">
                <a:hlinkClick r:id="rId4"/>
              </a:rPr>
              <a:t>uchniv</a:t>
            </a:r>
            <a:r>
              <a:rPr lang="en-US" sz="1800" dirty="0" smtClean="0">
                <a:hlinkClick r:id="rId4"/>
              </a:rPr>
              <a:t>-7-</a:t>
            </a:r>
            <a:r>
              <a:rPr lang="en-US" sz="1800" dirty="0" err="1" smtClean="0">
                <a:hlinkClick r:id="rId4"/>
              </a:rPr>
              <a:t>klasu</a:t>
            </a:r>
            <a:r>
              <a:rPr lang="en-US" sz="1800" dirty="0" smtClean="0">
                <a:hlinkClick r:id="rId4"/>
              </a:rPr>
              <a:t>-tin-</a:t>
            </a:r>
            <a:r>
              <a:rPr lang="en-US" sz="1800" dirty="0" err="1" smtClean="0">
                <a:hlinkClick r:id="rId4"/>
              </a:rPr>
              <a:t>lider</a:t>
            </a:r>
            <a:r>
              <a:rPr lang="en-US" sz="1800" dirty="0" smtClean="0">
                <a:hlinkClick r:id="rId4"/>
              </a:rPr>
              <a:t>-</a:t>
            </a:r>
            <a:r>
              <a:rPr lang="en-US" sz="1800" dirty="0" err="1" smtClean="0">
                <a:hlinkClick r:id="rId4"/>
              </a:rPr>
              <a:t>495.html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en-US" sz="1800" dirty="0" smtClean="0">
                <a:hlinkClick r:id="rId5"/>
              </a:rPr>
              <a:t>https://</a:t>
            </a:r>
            <a:r>
              <a:rPr lang="en-US" sz="1800" dirty="0" err="1" smtClean="0">
                <a:hlinkClick r:id="rId5"/>
              </a:rPr>
              <a:t>vseosvita.ua</a:t>
            </a:r>
            <a:r>
              <a:rPr lang="en-US" sz="1800" dirty="0" smtClean="0">
                <a:hlinkClick r:id="rId5"/>
              </a:rPr>
              <a:t>/library/</a:t>
            </a:r>
            <a:r>
              <a:rPr lang="en-US" sz="1800" dirty="0" err="1" smtClean="0">
                <a:hlinkClick r:id="rId5"/>
              </a:rPr>
              <a:t>trening</a:t>
            </a:r>
            <a:r>
              <a:rPr lang="en-US" sz="1800" dirty="0" smtClean="0">
                <a:hlinkClick r:id="rId5"/>
              </a:rPr>
              <a:t>-a-</a:t>
            </a:r>
            <a:r>
              <a:rPr lang="en-US" sz="1800" dirty="0" err="1" smtClean="0">
                <a:hlinkClick r:id="rId5"/>
              </a:rPr>
              <a:t>lider</a:t>
            </a:r>
            <a:r>
              <a:rPr lang="en-US" sz="1800" dirty="0" smtClean="0">
                <a:hlinkClick r:id="rId5"/>
              </a:rPr>
              <a:t>-</a:t>
            </a:r>
            <a:r>
              <a:rPr lang="en-US" sz="1800" dirty="0" err="1" smtClean="0">
                <a:hlinkClick r:id="rId5"/>
              </a:rPr>
              <a:t>formuvanna</a:t>
            </a:r>
            <a:r>
              <a:rPr lang="en-US" sz="1800" dirty="0" smtClean="0">
                <a:hlinkClick r:id="rId5"/>
              </a:rPr>
              <a:t>-</a:t>
            </a:r>
            <a:r>
              <a:rPr lang="en-US" sz="1800" dirty="0" err="1" smtClean="0">
                <a:hlinkClick r:id="rId5"/>
              </a:rPr>
              <a:t>liderskih</a:t>
            </a:r>
            <a:r>
              <a:rPr lang="en-US" sz="1800" dirty="0" smtClean="0">
                <a:hlinkClick r:id="rId5"/>
              </a:rPr>
              <a:t>-</a:t>
            </a:r>
            <a:r>
              <a:rPr lang="en-US" sz="1800" dirty="0" err="1" smtClean="0">
                <a:hlinkClick r:id="rId5"/>
              </a:rPr>
              <a:t>akostej</a:t>
            </a:r>
            <a:r>
              <a:rPr lang="en-US" sz="1800" dirty="0" smtClean="0">
                <a:hlinkClick r:id="rId5"/>
              </a:rPr>
              <a:t>-</a:t>
            </a:r>
            <a:r>
              <a:rPr lang="en-US" sz="1800" dirty="0" err="1" smtClean="0">
                <a:hlinkClick r:id="rId5"/>
              </a:rPr>
              <a:t>8057.html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smtClean="0"/>
              <a:t/>
            </a:r>
            <a:br>
              <a:rPr lang="uk-UA" sz="1800" smtClean="0"/>
            </a:br>
            <a:endParaRPr lang="uk-UA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68" y="738107"/>
            <a:ext cx="8352928" cy="977538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2400" dirty="0">
                <a:solidFill>
                  <a:schemeClr val="accent1"/>
                </a:solidFill>
                <a:effectLst/>
              </a:rPr>
              <a:t>1</a:t>
            </a:r>
            <a:r>
              <a:rPr lang="uk-UA" sz="2400" dirty="0" smtClean="0">
                <a:solidFill>
                  <a:schemeClr val="accent1"/>
                </a:solidFill>
                <a:effectLst/>
              </a:rPr>
              <a:t>. Можливості </a:t>
            </a:r>
            <a:r>
              <a:rPr lang="uk-UA" sz="2400" dirty="0" err="1">
                <a:solidFill>
                  <a:schemeClr val="accent1"/>
                </a:solidFill>
                <a:effectLst/>
              </a:rPr>
              <a:t>виховуючого</a:t>
            </a:r>
            <a:r>
              <a:rPr lang="uk-UA" sz="2400" dirty="0">
                <a:solidFill>
                  <a:schemeClr val="accent1"/>
                </a:solidFill>
                <a:effectLst/>
              </a:rPr>
              <a:t> навчання</a:t>
            </a:r>
            <a:endParaRPr lang="ru-RU" sz="2400" dirty="0">
              <a:solidFill>
                <a:schemeClr val="accent1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0139" y="3376290"/>
            <a:ext cx="627791" cy="3527049"/>
            <a:chOff x="-16231" y="0"/>
            <a:chExt cx="1672415" cy="6884041"/>
          </a:xfrm>
        </p:grpSpPr>
        <p:pic>
          <p:nvPicPr>
            <p:cNvPr id="10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-16231" y="0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0" y="3383033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Users\ТОЛЯ\Desktop\5555555555\1312435082_stock-vector-ethnic-ukraine-patterns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2" r="50000"/>
          <a:stretch/>
        </p:blipFill>
        <p:spPr bwMode="auto">
          <a:xfrm>
            <a:off x="-19278" y="-17657"/>
            <a:ext cx="621698" cy="179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ТОЛЯ\Desktop\5555555555\1312435082_stock-vector-ethnic-ukraine-patterns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3" r="50000" b="3213"/>
          <a:stretch/>
        </p:blipFill>
        <p:spPr bwMode="auto">
          <a:xfrm>
            <a:off x="-13185" y="1715645"/>
            <a:ext cx="621698" cy="16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92969"/>
            <a:ext cx="3384376" cy="3384376"/>
          </a:xfrm>
          <a:prstGeom prst="rect">
            <a:avLst/>
          </a:prstGeom>
        </p:spPr>
      </p:pic>
      <p:pic>
        <p:nvPicPr>
          <p:cNvPr id="15" name="Объект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4"/>
          <a:stretch/>
        </p:blipFill>
        <p:spPr>
          <a:xfrm>
            <a:off x="5004048" y="2060848"/>
            <a:ext cx="3070274" cy="1937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Объект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73163"/>
            <a:ext cx="3042186" cy="1946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73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182" y="404664"/>
            <a:ext cx="6512511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err="1" smtClean="0">
                <a:solidFill>
                  <a:schemeClr val="tx1"/>
                </a:solidFill>
              </a:rPr>
              <a:t>знаннєцентризм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8675" name="Содержимое 3" descr="знання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75" y="2643188"/>
            <a:ext cx="3873500" cy="2665412"/>
          </a:xfrm>
          <a:prstGeom prst="rect">
            <a:avLst/>
          </a:prstGeom>
        </p:spPr>
      </p:pic>
      <p:pic>
        <p:nvPicPr>
          <p:cNvPr id="28676" name="Содержимое 3" descr="знання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43188"/>
            <a:ext cx="36068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лево 5"/>
          <p:cNvSpPr/>
          <p:nvPr/>
        </p:nvSpPr>
        <p:spPr>
          <a:xfrm>
            <a:off x="4071938" y="3286125"/>
            <a:ext cx="571500" cy="5715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 smtClean="0">
                <a:solidFill>
                  <a:srgbClr val="7030A0"/>
                </a:solidFill>
              </a:rPr>
              <a:t/>
            </a:r>
            <a:br>
              <a:rPr lang="uk-UA" sz="1800" dirty="0" smtClean="0">
                <a:solidFill>
                  <a:srgbClr val="7030A0"/>
                </a:solidFill>
              </a:rPr>
            </a:br>
            <a:r>
              <a:rPr lang="uk-UA" sz="1800" dirty="0">
                <a:solidFill>
                  <a:srgbClr val="7030A0"/>
                </a:solidFill>
              </a:rPr>
              <a:t/>
            </a:r>
            <a:br>
              <a:rPr lang="uk-UA" sz="1800" dirty="0">
                <a:solidFill>
                  <a:srgbClr val="7030A0"/>
                </a:solidFill>
              </a:rPr>
            </a:br>
            <a:r>
              <a:rPr lang="uk-UA" sz="3600" dirty="0">
                <a:solidFill>
                  <a:srgbClr val="002060"/>
                </a:solidFill>
              </a:rPr>
              <a:t>2</a:t>
            </a:r>
            <a:r>
              <a:rPr lang="uk-UA" sz="3600" dirty="0" smtClean="0">
                <a:solidFill>
                  <a:srgbClr val="002060"/>
                </a:solidFill>
              </a:rPr>
              <a:t>. Гуманітаризація професійної освіти</a:t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1800" dirty="0" smtClean="0">
                <a:solidFill>
                  <a:srgbClr val="7030A0"/>
                </a:solidFill>
              </a:rPr>
              <a:t> </a:t>
            </a:r>
            <a:br>
              <a:rPr lang="uk-UA" sz="1800" dirty="0" smtClean="0">
                <a:solidFill>
                  <a:srgbClr val="7030A0"/>
                </a:solidFill>
              </a:rPr>
            </a:br>
            <a:endParaRPr lang="uk-UA" sz="1800" dirty="0">
              <a:solidFill>
                <a:srgbClr val="7030A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95092148"/>
              </p:ext>
            </p:extLst>
          </p:nvPr>
        </p:nvGraphicFramePr>
        <p:xfrm>
          <a:off x="457200" y="1752601"/>
          <a:ext cx="8229600" cy="4373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9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576" y="19698"/>
            <a:ext cx="7544037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440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Приклад </a:t>
            </a:r>
            <a:r>
              <a:rPr lang="uk-UA" sz="44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</a:t>
            </a:r>
            <a:endParaRPr lang="ru-RU" sz="440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76446302"/>
              </p:ext>
            </p:extLst>
          </p:nvPr>
        </p:nvGraphicFramePr>
        <p:xfrm>
          <a:off x="827584" y="877062"/>
          <a:ext cx="784887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70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67289" y="188640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uk-UA" sz="2800" b="1" dirty="0" smtClean="0">
                <a:solidFill>
                  <a:schemeClr val="tx1"/>
                </a:solidFill>
              </a:rPr>
              <a:t>Взірець для наслідування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6867" name="Содержимое 5"/>
          <p:cNvSpPr>
            <a:spLocks noGrp="1"/>
          </p:cNvSpPr>
          <p:nvPr>
            <p:ph idx="4294967295"/>
          </p:nvPr>
        </p:nvSpPr>
        <p:spPr>
          <a:xfrm>
            <a:off x="428596" y="3857628"/>
            <a:ext cx="8229600" cy="1431040"/>
          </a:xfrm>
          <a:prstGeom prst="rect">
            <a:avLst/>
          </a:prstGeom>
        </p:spPr>
        <p:txBody>
          <a:bodyPr/>
          <a:lstStyle/>
          <a:p>
            <a:r>
              <a:rPr lang="uk-UA" i="1" dirty="0" smtClean="0">
                <a:solidFill>
                  <a:schemeClr val="tx1"/>
                </a:solidFill>
              </a:rPr>
              <a:t>Ваша власна поведінка - вирішальна річ. Не думайте, що ви виховуєте ..”</a:t>
            </a:r>
          </a:p>
          <a:p>
            <a:pPr algn="r">
              <a:buFont typeface="Arial" charset="0"/>
              <a:buNone/>
            </a:pPr>
            <a:r>
              <a:rPr lang="uk-UA" dirty="0" smtClean="0"/>
              <a:t>(</a:t>
            </a:r>
            <a:r>
              <a:rPr lang="uk-UA" b="1" i="1" dirty="0" smtClean="0"/>
              <a:t>А.С.Макаренко)</a:t>
            </a:r>
            <a:endParaRPr lang="ru-RU" b="1" i="1" dirty="0" smtClean="0"/>
          </a:p>
          <a:p>
            <a:endParaRPr lang="ru-RU" dirty="0" smtClean="0"/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/>
          <a:stretch/>
        </p:blipFill>
        <p:spPr>
          <a:xfrm>
            <a:off x="4482816" y="960835"/>
            <a:ext cx="2393440" cy="2052472"/>
          </a:xfrm>
          <a:prstGeom prst="rect">
            <a:avLst/>
          </a:prstGeom>
        </p:spPr>
      </p:pic>
      <p:pic>
        <p:nvPicPr>
          <p:cNvPr id="9" name="Объект 9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r="11277"/>
          <a:stretch/>
        </p:blipFill>
        <p:spPr>
          <a:xfrm>
            <a:off x="1888424" y="958563"/>
            <a:ext cx="2539560" cy="2049089"/>
          </a:xfrm>
        </p:spPr>
      </p:pic>
      <p:pic>
        <p:nvPicPr>
          <p:cNvPr id="10" name="Объект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3" t="5550" r="22623"/>
          <a:stretch/>
        </p:blipFill>
        <p:spPr>
          <a:xfrm>
            <a:off x="107504" y="875311"/>
            <a:ext cx="1706584" cy="2176639"/>
          </a:xfrm>
          <a:prstGeom prst="rect">
            <a:avLst/>
          </a:prstGeom>
        </p:spPr>
      </p:pic>
      <p:pic>
        <p:nvPicPr>
          <p:cNvPr id="11" name="Объект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960835"/>
            <a:ext cx="2052472" cy="205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3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0162" y="4549276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</a:rPr>
              <a:t>("Вчив як жив, </a:t>
            </a:r>
            <a:r>
              <a:rPr lang="uk-UA" dirty="0" err="1" smtClean="0">
                <a:solidFill>
                  <a:prstClr val="black"/>
                </a:solidFill>
              </a:rPr>
              <a:t>жив</a:t>
            </a:r>
            <a:r>
              <a:rPr lang="uk-UA" dirty="0" smtClean="0">
                <a:solidFill>
                  <a:prstClr val="black"/>
                </a:solidFill>
              </a:rPr>
              <a:t> як вчив" Г.Сковорода).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188640"/>
            <a:ext cx="3041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prstClr val="black"/>
                </a:solidFill>
              </a:rPr>
              <a:t>Метод прикладу</a:t>
            </a:r>
            <a:endParaRPr lang="uk-UA" sz="2800" dirty="0">
              <a:solidFill>
                <a:prstClr val="black"/>
              </a:solidFill>
            </a:endParaRPr>
          </a:p>
        </p:txBody>
      </p:sp>
      <p:pic>
        <p:nvPicPr>
          <p:cNvPr id="99330" name="Picture 2" descr="http://img0.liveinternet.ru/images/attach/c/5/84/691/84691074_4497432_1223275753_leonardo_christ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938894"/>
            <a:ext cx="4038600" cy="1952625"/>
          </a:xfrm>
          <a:prstGeom prst="rect">
            <a:avLst/>
          </a:prstGeom>
          <a:noFill/>
        </p:spPr>
      </p:pic>
      <p:pic>
        <p:nvPicPr>
          <p:cNvPr id="99332" name="Picture 4" descr="http://cs629405.vk.me/v629405048/8f27/yD4o8uH0tu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214686"/>
            <a:ext cx="4429121" cy="3315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21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481549" cy="43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00894"/>
            <a:ext cx="4751839" cy="52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8772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>Франсуа́ де </a:t>
            </a:r>
            <a:r>
              <a:rPr lang="vi-VN" dirty="0" smtClean="0">
                <a:solidFill>
                  <a:prstClr val="black"/>
                </a:solidFill>
              </a:rPr>
              <a:t>Л</a:t>
            </a:r>
            <a:r>
              <a:rPr lang="uk-UA" dirty="0" smtClean="0">
                <a:solidFill>
                  <a:prstClr val="black"/>
                </a:solidFill>
              </a:rPr>
              <a:t>а</a:t>
            </a:r>
            <a:r>
              <a:rPr lang="vi-VN" dirty="0" smtClean="0">
                <a:solidFill>
                  <a:prstClr val="black"/>
                </a:solidFill>
              </a:rPr>
              <a:t>рошфуко́ (1613</a:t>
            </a:r>
            <a:r>
              <a:rPr lang="uk-UA" dirty="0" smtClean="0">
                <a:solidFill>
                  <a:prstClr val="black"/>
                </a:solidFill>
              </a:rPr>
              <a:t>-1</a:t>
            </a:r>
            <a:r>
              <a:rPr lang="vi-VN" dirty="0" smtClean="0">
                <a:solidFill>
                  <a:prstClr val="black"/>
                </a:solidFill>
              </a:rPr>
              <a:t>680)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803" y="260648"/>
            <a:ext cx="8837197" cy="977538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3600" dirty="0">
                <a:solidFill>
                  <a:schemeClr val="accent1"/>
                </a:solidFill>
                <a:effectLst/>
              </a:rPr>
              <a:t>4</a:t>
            </a:r>
            <a:r>
              <a:rPr lang="uk-UA" sz="3600" dirty="0" err="1" smtClean="0">
                <a:solidFill>
                  <a:schemeClr val="accent1"/>
                </a:solidFill>
                <a:effectLst/>
              </a:rPr>
              <a:t>.Співпраця</a:t>
            </a:r>
            <a:r>
              <a:rPr lang="uk-UA" sz="3600" dirty="0" smtClean="0">
                <a:solidFill>
                  <a:schemeClr val="accent1"/>
                </a:solidFill>
                <a:effectLst/>
              </a:rPr>
              <a:t> </a:t>
            </a:r>
            <a:r>
              <a:rPr lang="uk-UA" sz="3600" dirty="0">
                <a:solidFill>
                  <a:schemeClr val="accent1"/>
                </a:solidFill>
                <a:effectLst/>
              </a:rPr>
              <a:t>зі студентським активом</a:t>
            </a:r>
            <a:endParaRPr lang="ru-RU" sz="3600" dirty="0">
              <a:solidFill>
                <a:schemeClr val="accent1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0139" y="3376290"/>
            <a:ext cx="627791" cy="3527049"/>
            <a:chOff x="-16231" y="0"/>
            <a:chExt cx="1672415" cy="6884041"/>
          </a:xfrm>
        </p:grpSpPr>
        <p:pic>
          <p:nvPicPr>
            <p:cNvPr id="10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-16231" y="0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0" y="3383033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Users\ТОЛЯ\Desktop\5555555555\1312435082_stock-vector-ethnic-ukraine-patterns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2" r="50000"/>
          <a:stretch/>
        </p:blipFill>
        <p:spPr bwMode="auto">
          <a:xfrm>
            <a:off x="-19278" y="-17657"/>
            <a:ext cx="621698" cy="179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ТОЛЯ\Desktop\5555555555\1312435082_stock-vector-ethnic-ukraine-patterns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3" r="50000" b="3213"/>
          <a:stretch/>
        </p:blipFill>
        <p:spPr bwMode="auto">
          <a:xfrm>
            <a:off x="-13185" y="1715645"/>
            <a:ext cx="621698" cy="16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Объект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1" y="2134257"/>
            <a:ext cx="2613370" cy="1739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Объект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" y="4197666"/>
            <a:ext cx="2717445" cy="1808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Місце для вмісту 3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7" b="8898"/>
          <a:stretch/>
        </p:blipFill>
        <p:spPr>
          <a:xfrm>
            <a:off x="6198307" y="2134257"/>
            <a:ext cx="2592288" cy="1899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Объект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12" y="4330873"/>
            <a:ext cx="2815748" cy="1690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Місце для вмісту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52" y="1910286"/>
            <a:ext cx="2464751" cy="2187466"/>
          </a:xfrm>
          <a:prstGeom prst="rect">
            <a:avLst/>
          </a:prstGeom>
        </p:spPr>
      </p:pic>
      <p:pic>
        <p:nvPicPr>
          <p:cNvPr id="16" name="Місце для вмісту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52" y="4197665"/>
            <a:ext cx="2464751" cy="22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9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3528" y="1124744"/>
            <a:ext cx="3346704" cy="639762"/>
          </a:xfrm>
        </p:spPr>
        <p:txBody>
          <a:bodyPr/>
          <a:lstStyle/>
          <a:p>
            <a:r>
              <a:rPr lang="uk-UA" dirty="0" smtClean="0"/>
              <a:t>«Притча про вдячність»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76056" y="1124744"/>
            <a:ext cx="3346704" cy="639762"/>
          </a:xfrm>
        </p:spPr>
        <p:txBody>
          <a:bodyPr/>
          <a:lstStyle/>
          <a:p>
            <a:r>
              <a:rPr lang="uk-UA" dirty="0" smtClean="0"/>
              <a:t>«Притча про смиренність»</a:t>
            </a:r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388843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5</a:t>
            </a:r>
            <a:r>
              <a:rPr lang="ru-RU" sz="2800" dirty="0" smtClean="0"/>
              <a:t>. </a:t>
            </a:r>
            <a:r>
              <a:rPr lang="ru-RU" sz="2800" dirty="0" err="1"/>
              <a:t>Використання</a:t>
            </a:r>
            <a:r>
              <a:rPr lang="ru-RU" sz="2800" dirty="0"/>
              <a:t> </a:t>
            </a:r>
            <a:r>
              <a:rPr lang="ru-RU" sz="2800" dirty="0" err="1"/>
              <a:t>засобів</a:t>
            </a:r>
            <a:r>
              <a:rPr lang="ru-RU" sz="2800" dirty="0"/>
              <a:t> </a:t>
            </a:r>
            <a:r>
              <a:rPr lang="ru-RU" sz="2800" dirty="0" err="1"/>
              <a:t>мистецтва</a:t>
            </a:r>
            <a:r>
              <a:rPr lang="ru-RU" sz="2800" dirty="0"/>
              <a:t> у </a:t>
            </a:r>
            <a:r>
              <a:rPr lang="ru-RU" sz="2800" dirty="0" err="1"/>
              <a:t>вихованні</a:t>
            </a:r>
            <a:endParaRPr lang="uk-UA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22447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46" y="4827984"/>
            <a:ext cx="4392488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47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4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Художній образ у вихованні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556792"/>
            <a:ext cx="5040560" cy="1224136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«Притча про дружбу»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2087513" cy="156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Картинки по запросу Дружб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86875"/>
            <a:ext cx="5408035" cy="357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7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496944" cy="1143000"/>
          </a:xfrm>
        </p:spPr>
        <p:txBody>
          <a:bodyPr/>
          <a:lstStyle/>
          <a:p>
            <a:pPr marL="0" indent="0" algn="l">
              <a:buNone/>
            </a:pPr>
            <a:r>
              <a:rPr lang="uk-UA" sz="2800" b="0" dirty="0" smtClean="0"/>
              <a:t>Література, кінематограф, живопис, музика, скульптура, архітектура</a:t>
            </a:r>
            <a:endParaRPr lang="ru-RU" sz="2800" b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007990"/>
            <a:ext cx="48245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Нові українські фільми: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dirty="0" err="1">
                <a:solidFill>
                  <a:schemeClr val="accent6"/>
                </a:solidFill>
              </a:rPr>
              <a:t>Незламна</a:t>
            </a:r>
            <a:r>
              <a:rPr lang="ru-RU" dirty="0">
                <a:solidFill>
                  <a:schemeClr val="accent6"/>
                </a:solidFill>
              </a:rPr>
              <a:t>», «</a:t>
            </a:r>
            <a:r>
              <a:rPr lang="ru-RU" dirty="0" err="1">
                <a:solidFill>
                  <a:schemeClr val="accent6"/>
                </a:solidFill>
              </a:rPr>
              <a:t>Поводир</a:t>
            </a:r>
            <a:r>
              <a:rPr lang="ru-RU" dirty="0">
                <a:solidFill>
                  <a:schemeClr val="accent6"/>
                </a:solidFill>
              </a:rPr>
              <a:t>», «</a:t>
            </a:r>
            <a:r>
              <a:rPr lang="ru-RU" dirty="0" err="1">
                <a:solidFill>
                  <a:schemeClr val="accent6"/>
                </a:solidFill>
              </a:rPr>
              <a:t>Іван</a:t>
            </a:r>
            <a:r>
              <a:rPr lang="ru-RU" dirty="0">
                <a:solidFill>
                  <a:schemeClr val="accent6"/>
                </a:solidFill>
              </a:rPr>
              <a:t> Сила», «</a:t>
            </a:r>
            <a:r>
              <a:rPr lang="ru-RU" dirty="0" err="1">
                <a:solidFill>
                  <a:schemeClr val="accent6"/>
                </a:solidFill>
              </a:rPr>
              <a:t>Помаранчеве</a:t>
            </a:r>
            <a:r>
              <a:rPr lang="ru-RU" dirty="0">
                <a:solidFill>
                  <a:schemeClr val="accent6"/>
                </a:solidFill>
              </a:rPr>
              <a:t> небо</a:t>
            </a:r>
            <a:r>
              <a:rPr lang="ru-RU" dirty="0" smtClean="0">
                <a:solidFill>
                  <a:schemeClr val="accent6"/>
                </a:solidFill>
              </a:rPr>
              <a:t>», </a:t>
            </a:r>
            <a:r>
              <a:rPr lang="ru-RU" dirty="0">
                <a:solidFill>
                  <a:schemeClr val="accent6"/>
                </a:solidFill>
              </a:rPr>
              <a:t>«</a:t>
            </a:r>
            <a:r>
              <a:rPr lang="ru-RU" dirty="0" err="1">
                <a:solidFill>
                  <a:schemeClr val="accent6"/>
                </a:solidFill>
              </a:rPr>
              <a:t>Нескорений</a:t>
            </a:r>
            <a:r>
              <a:rPr lang="ru-RU" dirty="0">
                <a:solidFill>
                  <a:schemeClr val="accent6"/>
                </a:solidFill>
              </a:rPr>
              <a:t>», «</a:t>
            </a:r>
            <a:r>
              <a:rPr lang="ru-RU" dirty="0" err="1">
                <a:solidFill>
                  <a:schemeClr val="accent6"/>
                </a:solidFill>
              </a:rPr>
              <a:t>Чорна</a:t>
            </a:r>
            <a:r>
              <a:rPr lang="ru-RU" dirty="0">
                <a:solidFill>
                  <a:schemeClr val="accent6"/>
                </a:solidFill>
              </a:rPr>
              <a:t> рада», «</a:t>
            </a:r>
            <a:r>
              <a:rPr lang="ru-RU" dirty="0" err="1">
                <a:solidFill>
                  <a:schemeClr val="accent6"/>
                </a:solidFill>
              </a:rPr>
              <a:t>Брати</a:t>
            </a:r>
            <a:r>
              <a:rPr lang="ru-RU" dirty="0">
                <a:solidFill>
                  <a:schemeClr val="accent6"/>
                </a:solidFill>
              </a:rPr>
              <a:t>. </a:t>
            </a:r>
            <a:r>
              <a:rPr lang="ru-RU" dirty="0" err="1">
                <a:solidFill>
                  <a:schemeClr val="accent6"/>
                </a:solidFill>
              </a:rPr>
              <a:t>Остання</a:t>
            </a:r>
            <a:r>
              <a:rPr lang="ru-RU" dirty="0">
                <a:solidFill>
                  <a:schemeClr val="accent6"/>
                </a:solidFill>
              </a:rPr>
              <a:t> </a:t>
            </a:r>
            <a:r>
              <a:rPr lang="ru-RU" dirty="0" err="1">
                <a:solidFill>
                  <a:schemeClr val="accent6"/>
                </a:solidFill>
              </a:rPr>
              <a:t>сповідь</a:t>
            </a:r>
            <a:r>
              <a:rPr lang="ru-RU" dirty="0">
                <a:solidFill>
                  <a:schemeClr val="accent6"/>
                </a:solidFill>
              </a:rPr>
              <a:t>», «Тарас Бульба», «</a:t>
            </a:r>
            <a:r>
              <a:rPr lang="ru-RU" dirty="0" err="1">
                <a:solidFill>
                  <a:schemeClr val="accent6"/>
                </a:solidFill>
              </a:rPr>
              <a:t>Плем’я</a:t>
            </a:r>
            <a:r>
              <a:rPr lang="ru-RU" dirty="0" smtClean="0">
                <a:solidFill>
                  <a:schemeClr val="accent6"/>
                </a:solidFill>
              </a:rPr>
              <a:t>» та </a:t>
            </a:r>
            <a:r>
              <a:rPr lang="ru-RU" dirty="0" err="1" smtClean="0">
                <a:solidFill>
                  <a:schemeClr val="accent6"/>
                </a:solidFill>
              </a:rPr>
              <a:t>інші</a:t>
            </a:r>
            <a:endParaRPr lang="ru-RU" dirty="0" smtClean="0">
              <a:solidFill>
                <a:schemeClr val="accent6"/>
              </a:solidFill>
            </a:endParaRPr>
          </a:p>
          <a:p>
            <a:endParaRPr lang="ru-RU" dirty="0"/>
          </a:p>
          <a:p>
            <a:r>
              <a:rPr lang="ru-RU" dirty="0" err="1" smtClean="0">
                <a:solidFill>
                  <a:srgbClr val="7030A0"/>
                </a:solidFill>
              </a:rPr>
              <a:t>Ідейні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фільми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кінематографу</a:t>
            </a:r>
            <a:r>
              <a:rPr lang="ru-RU" dirty="0" smtClean="0">
                <a:solidFill>
                  <a:srgbClr val="7030A0"/>
                </a:solidFill>
              </a:rPr>
              <a:t>:</a:t>
            </a:r>
          </a:p>
          <a:p>
            <a:r>
              <a:rPr lang="uk-UA" dirty="0" err="1" smtClean="0"/>
              <a:t>“Королева</a:t>
            </a:r>
            <a:r>
              <a:rPr lang="uk-UA" dirty="0" smtClean="0"/>
              <a:t> </a:t>
            </a:r>
            <a:r>
              <a:rPr lang="uk-UA" dirty="0" err="1" smtClean="0"/>
              <a:t>бензоколонки”</a:t>
            </a:r>
            <a:endParaRPr lang="uk-UA" dirty="0" smtClean="0"/>
          </a:p>
          <a:p>
            <a:r>
              <a:rPr lang="uk-UA" dirty="0" err="1" smtClean="0"/>
              <a:t>“Доля</a:t>
            </a:r>
            <a:r>
              <a:rPr lang="uk-UA" dirty="0" smtClean="0"/>
              <a:t> </a:t>
            </a:r>
            <a:r>
              <a:rPr lang="uk-UA" dirty="0" err="1" smtClean="0"/>
              <a:t>Марини”</a:t>
            </a:r>
            <a:endParaRPr lang="uk-UA" dirty="0" smtClean="0"/>
          </a:p>
          <a:p>
            <a:r>
              <a:rPr lang="uk-UA" dirty="0" err="1" smtClean="0"/>
              <a:t>“Іван</a:t>
            </a:r>
            <a:r>
              <a:rPr lang="uk-UA" dirty="0" smtClean="0"/>
              <a:t> </a:t>
            </a:r>
            <a:r>
              <a:rPr lang="uk-UA" dirty="0" err="1" smtClean="0"/>
              <a:t>Бровкін”</a:t>
            </a:r>
            <a:endParaRPr lang="uk-UA" dirty="0" smtClean="0"/>
          </a:p>
          <a:p>
            <a:r>
              <a:rPr lang="uk-UA" dirty="0" err="1" smtClean="0"/>
              <a:t>“Анна</a:t>
            </a:r>
            <a:r>
              <a:rPr lang="uk-UA" dirty="0" smtClean="0"/>
              <a:t> </a:t>
            </a:r>
            <a:r>
              <a:rPr lang="uk-UA" dirty="0" err="1" smtClean="0"/>
              <a:t>Кареніна”</a:t>
            </a:r>
            <a:endParaRPr lang="uk-UA" dirty="0" smtClean="0"/>
          </a:p>
          <a:p>
            <a:r>
              <a:rPr lang="uk-UA" dirty="0" err="1" smtClean="0"/>
              <a:t>“Чудо</a:t>
            </a:r>
            <a:r>
              <a:rPr lang="uk-UA" dirty="0" smtClean="0"/>
              <a:t> в </a:t>
            </a:r>
            <a:r>
              <a:rPr lang="uk-UA" dirty="0" err="1" smtClean="0"/>
              <a:t>Андах”</a:t>
            </a:r>
            <a:endParaRPr lang="uk-UA" dirty="0" smtClean="0"/>
          </a:p>
          <a:p>
            <a:r>
              <a:rPr lang="uk-UA" dirty="0" err="1" smtClean="0"/>
              <a:t>“Неможливе”</a:t>
            </a:r>
            <a:endParaRPr lang="uk-UA" dirty="0" smtClean="0"/>
          </a:p>
          <a:p>
            <a:r>
              <a:rPr lang="uk-UA" dirty="0" err="1" smtClean="0"/>
              <a:t>“Війна</a:t>
            </a:r>
            <a:r>
              <a:rPr lang="uk-UA" dirty="0" smtClean="0"/>
              <a:t> і </a:t>
            </a:r>
            <a:r>
              <a:rPr lang="uk-UA" dirty="0" err="1" smtClean="0"/>
              <a:t>мир”</a:t>
            </a:r>
            <a:endParaRPr lang="uk-UA" dirty="0" smtClean="0"/>
          </a:p>
          <a:p>
            <a:r>
              <a:rPr lang="uk-UA" dirty="0" err="1" smtClean="0"/>
              <a:t>“Апокаліпсис”</a:t>
            </a:r>
            <a:endParaRPr lang="uk-UA" dirty="0" smtClean="0"/>
          </a:p>
          <a:p>
            <a:r>
              <a:rPr lang="uk-UA" dirty="0" err="1" smtClean="0"/>
              <a:t>“Дорога”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84687"/>
            <a:ext cx="1707520" cy="12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82559"/>
            <a:ext cx="2337864" cy="245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65" y="3423279"/>
            <a:ext cx="232251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30" y="2879723"/>
            <a:ext cx="1452706" cy="10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91508"/>
            <a:ext cx="2175869" cy="170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 descr="http://osvita.tetiiv.net/attach/80/2013.04.-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256"/>
            <a:ext cx="2509951" cy="1671628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4934156" cy="32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714752"/>
            <a:ext cx="4027795" cy="268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07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5932" y="620687"/>
            <a:ext cx="5256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Результат </a:t>
            </a:r>
            <a:r>
              <a:rPr lang="uk-UA" sz="3600" b="1" dirty="0"/>
              <a:t>виховання?</a:t>
            </a:r>
            <a:r>
              <a:rPr lang="uk-UA" sz="3600" dirty="0"/>
              <a:t> 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571612"/>
            <a:ext cx="4003907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Результат пошуку зображень за запитом м'які навичк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500174"/>
            <a:ext cx="3519478" cy="4878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36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863" y="1412776"/>
            <a:ext cx="6678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Що у нас в країні </a:t>
            </a:r>
            <a:r>
              <a:rPr lang="uk-UA" sz="2400" b="1" dirty="0" smtClean="0"/>
              <a:t>з національними </a:t>
            </a:r>
            <a:r>
              <a:rPr lang="uk-UA" sz="2400" b="1" dirty="0"/>
              <a:t>ідеалами і до чого це призвело?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92896"/>
            <a:ext cx="3752056" cy="375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424663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1"/>
                </a:solidFill>
              </a:rPr>
              <a:t>6</a:t>
            </a:r>
            <a:r>
              <a:rPr lang="ru-RU" sz="2800" dirty="0" smtClean="0">
                <a:solidFill>
                  <a:schemeClr val="accent1"/>
                </a:solidFill>
              </a:rPr>
              <a:t>. </a:t>
            </a:r>
            <a:r>
              <a:rPr lang="ru-RU" sz="2800" dirty="0" err="1" smtClean="0">
                <a:solidFill>
                  <a:schemeClr val="accent1"/>
                </a:solidFill>
              </a:rPr>
              <a:t>Упорядкування</a:t>
            </a:r>
            <a:r>
              <a:rPr lang="ru-RU" sz="2800" dirty="0" smtClean="0">
                <a:solidFill>
                  <a:schemeClr val="accent1"/>
                </a:solidFill>
              </a:rPr>
              <a:t> Пантеону </a:t>
            </a:r>
            <a:r>
              <a:rPr lang="ru-RU" sz="2800" dirty="0" err="1" smtClean="0">
                <a:solidFill>
                  <a:schemeClr val="accent1"/>
                </a:solidFill>
              </a:rPr>
              <a:t>Героїв</a:t>
            </a:r>
            <a:r>
              <a:rPr lang="ru-RU" sz="2800" dirty="0" smtClean="0">
                <a:solidFill>
                  <a:schemeClr val="accent1"/>
                </a:solidFill>
              </a:rPr>
              <a:t> та  календаря свят і </a:t>
            </a:r>
            <a:r>
              <a:rPr lang="ru-RU" sz="2800" dirty="0" err="1" smtClean="0">
                <a:solidFill>
                  <a:schemeClr val="accent1"/>
                </a:solidFill>
              </a:rPr>
              <a:t>пам</a:t>
            </a:r>
            <a:r>
              <a:rPr lang="en-US" sz="2800" dirty="0" smtClean="0">
                <a:solidFill>
                  <a:schemeClr val="accent1"/>
                </a:solidFill>
              </a:rPr>
              <a:t>’</a:t>
            </a:r>
            <a:r>
              <a:rPr lang="ru-RU" sz="2800" dirty="0" err="1" smtClean="0">
                <a:solidFill>
                  <a:schemeClr val="accent1"/>
                </a:solidFill>
              </a:rPr>
              <a:t>ятних</a:t>
            </a:r>
            <a:r>
              <a:rPr lang="ru-RU" sz="2800" dirty="0" smtClean="0">
                <a:solidFill>
                  <a:schemeClr val="accent1"/>
                </a:solidFill>
              </a:rPr>
              <a:t> дат   </a:t>
            </a:r>
            <a:endParaRPr lang="ru-R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3393" y="109461"/>
            <a:ext cx="4320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Знання національної історії</a:t>
            </a:r>
            <a:endParaRPr lang="uk-UA" sz="2400" b="1" dirty="0"/>
          </a:p>
        </p:txBody>
      </p:sp>
      <p:pic>
        <p:nvPicPr>
          <p:cNvPr id="102402" name="Picture 2" descr="&amp;Kcy;&amp;acy;&amp;rcy;&amp;tcy;&amp;icy;&amp;ncy;&amp;kcy;&amp;icy; &amp;pcy;&amp;ocy; &amp;zcy;&amp;acy;&amp;pcy;&amp;rcy;&amp;ocy;&amp;scy;&amp;ucy; &amp;Zcy;&amp;ncy;&amp;acy;&amp;ncy;&amp;ncy;&amp;yacy; &amp;ncy;&amp;acy;&amp;tscy;&amp;iukcy;&amp;ocy;&amp;ncy;&amp;acy;&amp;lcy;&amp;softcy;&amp;ncy;&amp;ocy;&amp;yicy;  &amp;iukcy;&amp;scy;&amp;tcy;&amp;ocy;&amp;rcy;&amp;iukcy;&amp;yicy; &amp;kcy;&amp;acy;&amp;rcy;&amp;tcy;&amp;icy;&amp;ncy;&amp;kcy;&amp;i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4869161"/>
            <a:ext cx="2348087" cy="18002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41023"/>
            <a:ext cx="2543786" cy="192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26" y="404664"/>
            <a:ext cx="1529509" cy="225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00" y="620688"/>
            <a:ext cx="1334073" cy="213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379" y="652482"/>
            <a:ext cx="1560806" cy="163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76319"/>
            <a:ext cx="1300400" cy="157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6" y="620688"/>
            <a:ext cx="2668555" cy="200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807" y="4672556"/>
            <a:ext cx="1421277" cy="213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http://image.tsn.ua/media/images3/original/Jan2015/38464022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56" y="4950735"/>
            <a:ext cx="2543428" cy="1718625"/>
          </a:xfrm>
          <a:prstGeom prst="rect">
            <a:avLst/>
          </a:prstGeom>
          <a:noFill/>
        </p:spPr>
      </p:pic>
      <p:pic>
        <p:nvPicPr>
          <p:cNvPr id="16" name="Picture 10" descr="http://his.img.pravda.com/images/doc/e/f/ef7caf6-sv-sxem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87411" y="2399917"/>
            <a:ext cx="2044829" cy="2196924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/>
          <a:stretch/>
        </p:blipFill>
        <p:spPr bwMode="auto">
          <a:xfrm>
            <a:off x="6804248" y="2758625"/>
            <a:ext cx="2240280" cy="173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55668"/>
            <a:ext cx="1831851" cy="170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Объект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r="17046"/>
          <a:stretch/>
        </p:blipFill>
        <p:spPr>
          <a:xfrm>
            <a:off x="6660233" y="4808555"/>
            <a:ext cx="2423106" cy="193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6462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М. Томенко: «На сучасному етапі, слід відшукати такі історичні постаті, які б об’єднували українське суспільство, і проводити дослідницьку роботу з відродження національної спадщини, пропагувати імена, які заслуговують на достойне місце у пантеоні української слави Т.Г. Шевченко, Леся Українка, І.Я. Франко, Б.З.Хмельницький, П.Сагайдачний, І. Скоропадський, М.С. Грушевський тощо».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3810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437112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solidFill>
                  <a:prstClr val="black"/>
                </a:solidFill>
              </a:rPr>
              <a:t>Календар</a:t>
            </a:r>
            <a:r>
              <a:rPr lang="ru-RU" sz="4000" dirty="0" smtClean="0">
                <a:solidFill>
                  <a:prstClr val="black"/>
                </a:solidFill>
              </a:rPr>
              <a:t> свят і </a:t>
            </a:r>
            <a:r>
              <a:rPr lang="ru-RU" sz="4000" dirty="0" err="1" smtClean="0">
                <a:solidFill>
                  <a:prstClr val="black"/>
                </a:solidFill>
              </a:rPr>
              <a:t>пам</a:t>
            </a:r>
            <a:r>
              <a:rPr lang="en-US" sz="4000" dirty="0" smtClean="0">
                <a:solidFill>
                  <a:prstClr val="black"/>
                </a:solidFill>
              </a:rPr>
              <a:t>’</a:t>
            </a:r>
            <a:r>
              <a:rPr lang="ru-RU" sz="4000" dirty="0" err="1" smtClean="0">
                <a:solidFill>
                  <a:prstClr val="black"/>
                </a:solidFill>
              </a:rPr>
              <a:t>ятних</a:t>
            </a:r>
            <a:r>
              <a:rPr lang="ru-RU" sz="4000" dirty="0" smtClean="0">
                <a:solidFill>
                  <a:prstClr val="black"/>
                </a:solidFill>
              </a:rPr>
              <a:t> дат</a:t>
            </a:r>
            <a:endParaRPr lang="uk-UA" sz="4000" dirty="0">
              <a:solidFill>
                <a:prstClr val="black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17" y="476672"/>
            <a:ext cx="3575979" cy="358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5045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4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 l="6445" t="10986" r="6836" b="10644"/>
          <a:stretch>
            <a:fillRect/>
          </a:stretch>
        </p:blipFill>
        <p:spPr bwMode="auto">
          <a:xfrm>
            <a:off x="428596" y="357166"/>
            <a:ext cx="839897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786842" cy="1143000"/>
          </a:xfrm>
        </p:spPr>
        <p:txBody>
          <a:bodyPr/>
          <a:lstStyle/>
          <a:p>
            <a:pPr algn="l">
              <a:buNone/>
            </a:pPr>
            <a:r>
              <a:rPr lang="uk-UA" dirty="0" err="1" smtClean="0"/>
              <a:t>НАЗЯВО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До </a:t>
            </a:r>
            <a:r>
              <a:rPr lang="en-US" dirty="0" smtClean="0"/>
              <a:t>soft skills </a:t>
            </a:r>
            <a:r>
              <a:rPr lang="uk-UA" dirty="0" smtClean="0"/>
              <a:t>зараховують </a:t>
            </a:r>
            <a:endParaRPr lang="uk-UA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214282" y="1714488"/>
          <a:ext cx="8929718" cy="514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08" y="5500710"/>
            <a:ext cx="9144000" cy="1143000"/>
          </a:xfrm>
        </p:spPr>
        <p:txBody>
          <a:bodyPr/>
          <a:lstStyle/>
          <a:p>
            <a:pPr algn="l">
              <a:buNone/>
              <a:defRPr/>
            </a:pPr>
            <a:r>
              <a:rPr lang="uk-UA" sz="4000" dirty="0" smtClean="0"/>
              <a:t>Спеціальні, апробовані методики</a:t>
            </a:r>
            <a:endParaRPr lang="ru-RU" sz="4000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</p:nvPr>
        </p:nvGraphicFramePr>
        <p:xfrm>
          <a:off x="457200" y="1214422"/>
          <a:ext cx="8686800" cy="3883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71670" y="357166"/>
            <a:ext cx="57711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000" b="1" dirty="0" smtClean="0">
                <a:solidFill>
                  <a:srgbClr val="C00000"/>
                </a:solidFill>
              </a:rPr>
              <a:t>Діагностика (критерії)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6512511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err="1" smtClean="0"/>
              <a:t>Експрес-методики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4294967295"/>
          </p:nvPr>
        </p:nvGraphicFramePr>
        <p:xfrm>
          <a:off x="214282" y="3500438"/>
          <a:ext cx="8929718" cy="300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52" y="1285859"/>
            <a:ext cx="2643206" cy="197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1357298"/>
            <a:ext cx="2857520" cy="175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-укр-12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Презентация-укр-12</Template>
  <TotalTime>2661</TotalTime>
  <Words>984</Words>
  <Application>Microsoft Office PowerPoint</Application>
  <PresentationFormat>Экран (4:3)</PresentationFormat>
  <Paragraphs>180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Calibri</vt:lpstr>
      <vt:lpstr>Georgia</vt:lpstr>
      <vt:lpstr>Times New Roman</vt:lpstr>
      <vt:lpstr>Trebuchet MS</vt:lpstr>
      <vt:lpstr>Презентация-укр-12</vt:lpstr>
      <vt:lpstr>ПРАКТИЧНІ РЕКОМЕНДАЦІЇ З ВИХОВАННЯ ОСОБИСТОСТІ СТУДЕНТА  </vt:lpstr>
      <vt:lpstr>Презентация PowerPoint</vt:lpstr>
      <vt:lpstr>Джон Локк (1632-1704)</vt:lpstr>
      <vt:lpstr>знаннєцентризм</vt:lpstr>
      <vt:lpstr>Презентация PowerPoint</vt:lpstr>
      <vt:lpstr>Презентация PowerPoint</vt:lpstr>
      <vt:lpstr>НАЗЯВО До soft skills зараховують </vt:lpstr>
      <vt:lpstr>Спеціальні, апробовані методики</vt:lpstr>
      <vt:lpstr>Експрес-методики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Зигзаг . Ця фігура символізує креативність, творчість.  Цю фігуру обирають "право-півкульні” мислителі, вільнодумаючі люди.  "Зигзаги” просто не можуть продуктивно працювати у добре структурованих ситуаціях, їм необхідна різноманітність, високий рівень стимуляції та незалежність від інших на своєму робочому місці.  "Зигзаг” – найзбудливіша з усіх п’яти фігур. При цьому "людині-зигзагу” не вистачає компромісності: вона нестримана, дуже експресивна, що разом з ексцентричністю часто заважає їй втілювати свої ідеї в життя   </vt:lpstr>
      <vt:lpstr>Комунікативність</vt:lpstr>
      <vt:lpstr>Вправи з формування комунікативності</vt:lpstr>
      <vt:lpstr>Вправи з формування комунікативності</vt:lpstr>
      <vt:lpstr>Вправи з формування комунікативності</vt:lpstr>
      <vt:lpstr>Вправи з формування комунікативності</vt:lpstr>
      <vt:lpstr>Презентация PowerPoint</vt:lpstr>
      <vt:lpstr>Корисні покликання</vt:lpstr>
      <vt:lpstr>Навички емпатії</vt:lpstr>
      <vt:lpstr>Вправи з розвитку емпатії</vt:lpstr>
      <vt:lpstr>Вправа: “Опис емоційного стану”</vt:lpstr>
      <vt:lpstr>Вправа “Танці-протилежності”</vt:lpstr>
      <vt:lpstr>Записуємо асоціації</vt:lpstr>
      <vt:lpstr>Наставник об'єднує учасників парами і пропонує взяти один в одного інтерв'ю за такою схемою: </vt:lpstr>
      <vt:lpstr>Бери за приклад (Н Михайловський)</vt:lpstr>
      <vt:lpstr>Спільний малюнок</vt:lpstr>
      <vt:lpstr>Вправа “Побудова фігур” </vt:lpstr>
      <vt:lpstr>Групова дискусія “Управлінські проблеми”</vt:lpstr>
      <vt:lpstr>Аукціон якостей</vt:lpstr>
      <vt:lpstr>Перелік обов’язкових якостей “на продаж”</vt:lpstr>
      <vt:lpstr>Презентация PowerPoint</vt:lpstr>
      <vt:lpstr>Презентация PowerPoint</vt:lpstr>
      <vt:lpstr>Презентация PowerPoint</vt:lpstr>
      <vt:lpstr>Корисні посилання:  https://vseosvita.ua/library/treningove-zanatta-z-rozvitku-empatii-u-pidlitkiv-129376.html  http://rua.pp.ua/trening-upravleniya-personalom-spb-rech.html  https://naurok.com.ua/motivaciyniy-trening-dlya-uchniv-7-klasu-tin-lider-495.html  https://vseosvita.ua/library/trening-a-lider-formuvanna-liderskih-akostej-8057.html  </vt:lpstr>
      <vt:lpstr>1. Можливості виховуючого навчання</vt:lpstr>
      <vt:lpstr>  2. Гуманітаризація професійної освіти   </vt:lpstr>
      <vt:lpstr>Презентация PowerPoint</vt:lpstr>
      <vt:lpstr>Взірець для наслідування</vt:lpstr>
      <vt:lpstr>Презентация PowerPoint</vt:lpstr>
      <vt:lpstr>Презентация PowerPoint</vt:lpstr>
      <vt:lpstr>4.Співпраця зі студентським активом</vt:lpstr>
      <vt:lpstr>5. Використання засобів мистецтва у вихованні</vt:lpstr>
      <vt:lpstr>Художній образ у вихованні</vt:lpstr>
      <vt:lpstr>Література, кінематограф, живопис, музика, скульптура, архітектура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119</cp:revision>
  <dcterms:created xsi:type="dcterms:W3CDTF">2016-10-22T13:34:01Z</dcterms:created>
  <dcterms:modified xsi:type="dcterms:W3CDTF">2020-02-06T14:15:14Z</dcterms:modified>
</cp:coreProperties>
</file>