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3" r:id="rId16"/>
    <p:sldId id="269" r:id="rId17"/>
    <p:sldId id="272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074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725760-B5C2-4A58-A51D-5F24A948499C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A1B9AB13-8160-4A54-91F9-8CB5682588D7}">
      <dgm:prSet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dirty="0" smtClean="0">
              <a:latin typeface="Times New Roman" pitchFamily="18" charset="0"/>
            </a:rPr>
            <a:t>Науково-педагогічні, наукові та педагогічні працівники закладу вищої освіти </a:t>
          </a:r>
          <a:r>
            <a:rPr lang="uk-UA" sz="2400" dirty="0" err="1" smtClean="0">
              <a:latin typeface="Times New Roman" pitchFamily="18" charset="0"/>
            </a:rPr>
            <a:t>зобов</a:t>
          </a:r>
          <a:r>
            <a:rPr lang="en-US" sz="2400" dirty="0" smtClean="0">
              <a:latin typeface="Times New Roman" pitchFamily="18" charset="0"/>
            </a:rPr>
            <a:t>’</a:t>
          </a:r>
          <a:r>
            <a:rPr lang="uk-UA" sz="2400" dirty="0" err="1" smtClean="0">
              <a:latin typeface="Times New Roman" pitchFamily="18" charset="0"/>
            </a:rPr>
            <a:t>язані</a:t>
          </a:r>
          <a:r>
            <a:rPr lang="uk-UA" sz="2400" dirty="0" smtClean="0">
              <a:latin typeface="Times New Roman" pitchFamily="18" charset="0"/>
            </a:rPr>
            <a:t>: підвищувати професійний рівень, педагогічну майстерність, наукову кваліфікацію</a:t>
          </a:r>
          <a:endParaRPr lang="uk-UA" sz="2400" dirty="0">
            <a:latin typeface="Times New Roman" pitchFamily="18" charset="0"/>
            <a:cs typeface="Times New Roman" pitchFamily="18" charset="0"/>
          </a:endParaRPr>
        </a:p>
      </dgm:t>
    </dgm:pt>
    <dgm:pt modelId="{2C8854EA-A782-47B4-A124-C994482B90E1}" type="parTrans" cxnId="{A3418954-EE00-419E-B765-C84E83CDADBD}">
      <dgm:prSet/>
      <dgm:spPr/>
      <dgm:t>
        <a:bodyPr/>
        <a:lstStyle/>
        <a:p>
          <a:endParaRPr lang="uk-UA"/>
        </a:p>
      </dgm:t>
    </dgm:pt>
    <dgm:pt modelId="{186975DD-0FD6-4EBB-868C-833B727E6EC4}" type="sibTrans" cxnId="{A3418954-EE00-419E-B765-C84E83CDADBD}">
      <dgm:prSet/>
      <dgm:spPr/>
      <dgm:t>
        <a:bodyPr/>
        <a:lstStyle/>
        <a:p>
          <a:endParaRPr lang="uk-UA"/>
        </a:p>
      </dgm:t>
    </dgm:pt>
    <dgm:pt modelId="{057798BB-4A6D-4CEB-90C7-968D04E3D281}" type="pres">
      <dgm:prSet presAssocID="{C4725760-B5C2-4A58-A51D-5F24A948499C}" presName="compositeShape" presStyleCnt="0">
        <dgm:presLayoutVars>
          <dgm:dir/>
          <dgm:resizeHandles/>
        </dgm:presLayoutVars>
      </dgm:prSet>
      <dgm:spPr/>
    </dgm:pt>
    <dgm:pt modelId="{B8129419-586E-43EC-B9A9-F7918E50B05B}" type="pres">
      <dgm:prSet presAssocID="{C4725760-B5C2-4A58-A51D-5F24A948499C}" presName="pyramid" presStyleLbl="node1" presStyleIdx="0" presStyleCnt="1"/>
      <dgm:spPr/>
    </dgm:pt>
    <dgm:pt modelId="{A2E5A6DA-F7AC-4E43-A8E8-66E8478E2064}" type="pres">
      <dgm:prSet presAssocID="{C4725760-B5C2-4A58-A51D-5F24A948499C}" presName="theList" presStyleCnt="0"/>
      <dgm:spPr/>
    </dgm:pt>
    <dgm:pt modelId="{2BFB3574-6F15-463F-B173-A45B83F160C2}" type="pres">
      <dgm:prSet presAssocID="{A1B9AB13-8160-4A54-91F9-8CB5682588D7}" presName="aNode" presStyleLbl="fgAcc1" presStyleIdx="0" presStyleCnt="1" custScaleX="214690" custScaleY="365165" custLinFactY="8163" custLinFactNeighborX="-5597" custLinFactNeighborY="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83F3C5-F606-4C2D-91F1-04AB0DD61B21}" type="pres">
      <dgm:prSet presAssocID="{A1B9AB13-8160-4A54-91F9-8CB5682588D7}" presName="aSpace" presStyleCnt="0"/>
      <dgm:spPr/>
    </dgm:pt>
  </dgm:ptLst>
  <dgm:cxnLst>
    <dgm:cxn modelId="{A3418954-EE00-419E-B765-C84E83CDADBD}" srcId="{C4725760-B5C2-4A58-A51D-5F24A948499C}" destId="{A1B9AB13-8160-4A54-91F9-8CB5682588D7}" srcOrd="0" destOrd="0" parTransId="{2C8854EA-A782-47B4-A124-C994482B90E1}" sibTransId="{186975DD-0FD6-4EBB-868C-833B727E6EC4}"/>
    <dgm:cxn modelId="{2B803613-135E-4C36-AD5A-7136D238CFB8}" type="presOf" srcId="{C4725760-B5C2-4A58-A51D-5F24A948499C}" destId="{057798BB-4A6D-4CEB-90C7-968D04E3D281}" srcOrd="0" destOrd="0" presId="urn:microsoft.com/office/officeart/2005/8/layout/pyramid2"/>
    <dgm:cxn modelId="{D0566264-05F8-4BD3-8083-74470C74582A}" type="presOf" srcId="{A1B9AB13-8160-4A54-91F9-8CB5682588D7}" destId="{2BFB3574-6F15-463F-B173-A45B83F160C2}" srcOrd="0" destOrd="0" presId="urn:microsoft.com/office/officeart/2005/8/layout/pyramid2"/>
    <dgm:cxn modelId="{460042C9-201C-4F1C-A3A1-CE50C9B1CE84}" type="presParOf" srcId="{057798BB-4A6D-4CEB-90C7-968D04E3D281}" destId="{B8129419-586E-43EC-B9A9-F7918E50B05B}" srcOrd="0" destOrd="0" presId="urn:microsoft.com/office/officeart/2005/8/layout/pyramid2"/>
    <dgm:cxn modelId="{211DC2F9-5B32-40DC-ADCD-9F65B78759E9}" type="presParOf" srcId="{057798BB-4A6D-4CEB-90C7-968D04E3D281}" destId="{A2E5A6DA-F7AC-4E43-A8E8-66E8478E2064}" srcOrd="1" destOrd="0" presId="urn:microsoft.com/office/officeart/2005/8/layout/pyramid2"/>
    <dgm:cxn modelId="{85B2A311-444A-441F-B63A-E4A9F3BBA018}" type="presParOf" srcId="{A2E5A6DA-F7AC-4E43-A8E8-66E8478E2064}" destId="{2BFB3574-6F15-463F-B173-A45B83F160C2}" srcOrd="0" destOrd="0" presId="urn:microsoft.com/office/officeart/2005/8/layout/pyramid2"/>
    <dgm:cxn modelId="{8AD70F2A-8494-4D72-9992-DF5F64B2EE18}" type="presParOf" srcId="{A2E5A6DA-F7AC-4E43-A8E8-66E8478E2064}" destId="{1E83F3C5-F606-4C2D-91F1-04AB0DD61B21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761B634-A4B2-4142-BD06-EFCDA4EF082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044A60B-05F8-45DD-BD3D-B4D598E1478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Способи створення проблемної ситуації в процесі усного монологічного висловлювання</a:t>
          </a:r>
          <a:endParaRPr lang="en-US" sz="2400" b="1" i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(продовження)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dirty="0"/>
        </a:p>
      </dgm:t>
    </dgm:pt>
    <dgm:pt modelId="{918BE75D-F723-4560-8127-62022B9FC34A}" type="parTrans" cxnId="{D8F5CDA9-628C-47D2-A14E-75EA1BA77F3C}">
      <dgm:prSet/>
      <dgm:spPr/>
      <dgm:t>
        <a:bodyPr/>
        <a:lstStyle/>
        <a:p>
          <a:endParaRPr lang="uk-UA"/>
        </a:p>
      </dgm:t>
    </dgm:pt>
    <dgm:pt modelId="{9D13B4D9-3B3C-42B7-ACA9-8E45A1599A5D}" type="sibTrans" cxnId="{D8F5CDA9-628C-47D2-A14E-75EA1BA77F3C}">
      <dgm:prSet/>
      <dgm:spPr/>
      <dgm:t>
        <a:bodyPr/>
        <a:lstStyle/>
        <a:p>
          <a:endParaRPr lang="uk-UA"/>
        </a:p>
      </dgm:t>
    </dgm:pt>
    <dgm:pt modelId="{9E50B3D0-0917-4613-9617-840D82B2945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Ознайомлення студентів із фактами, які потребують пояснення, припущення, формулювання гіпотез. </a:t>
          </a:r>
          <a:r>
            <a:rPr lang="uk-UA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“Доведіть…”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dirty="0"/>
        </a:p>
      </dgm:t>
    </dgm:pt>
    <dgm:pt modelId="{B2CF3FE7-5917-4F65-BE61-66962C2235FF}" type="parTrans" cxnId="{804818A4-9506-48A6-9B75-9B1C82B06BDC}">
      <dgm:prSet/>
      <dgm:spPr/>
      <dgm:t>
        <a:bodyPr/>
        <a:lstStyle/>
        <a:p>
          <a:endParaRPr lang="uk-UA"/>
        </a:p>
      </dgm:t>
    </dgm:pt>
    <dgm:pt modelId="{6402FA77-2B6F-4D00-81CE-0311CA86DAFC}" type="sibTrans" cxnId="{804818A4-9506-48A6-9B75-9B1C82B06BDC}">
      <dgm:prSet/>
      <dgm:spPr/>
      <dgm:t>
        <a:bodyPr/>
        <a:lstStyle/>
        <a:p>
          <a:endParaRPr lang="uk-UA"/>
        </a:p>
      </dgm:t>
    </dgm:pt>
    <dgm:pt modelId="{97A055E2-AE0B-434A-A904-91BA5CD7C3E6}">
      <dgm:prSet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Запитання-відповідь як форма побудови лекції. </a:t>
          </a:r>
          <a:r>
            <a:rPr lang="uk-UA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</a:t>
          </a:r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“Чому…, хоча…”</a:t>
          </a:r>
        </a:p>
      </dgm:t>
    </dgm:pt>
    <dgm:pt modelId="{179D1A9C-4F04-40D1-9DC0-EC55F2850A44}" type="parTrans" cxnId="{4DB086E1-A8DD-4BBB-B816-76DA0BA072C9}">
      <dgm:prSet/>
      <dgm:spPr/>
      <dgm:t>
        <a:bodyPr/>
        <a:lstStyle/>
        <a:p>
          <a:endParaRPr lang="uk-UA"/>
        </a:p>
      </dgm:t>
    </dgm:pt>
    <dgm:pt modelId="{46C055F2-D6F1-44E2-AF60-3AE4FB7F529D}" type="sibTrans" cxnId="{4DB086E1-A8DD-4BBB-B816-76DA0BA072C9}">
      <dgm:prSet/>
      <dgm:spPr/>
      <dgm:t>
        <a:bodyPr/>
        <a:lstStyle/>
        <a:p>
          <a:endParaRPr lang="uk-UA"/>
        </a:p>
      </dgm:t>
    </dgm:pt>
    <dgm:pt modelId="{59F7B0EA-AE2B-4D5E-B057-D63AA59A17B6}">
      <dgm:prSet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Прийняття на себе постійних, оперативних і ситуативних ролей студентів, що дозволяє наочно «програти» процес вирішення проблеми. </a:t>
          </a:r>
          <a:r>
            <a:rPr lang="uk-UA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 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“Я </a:t>
          </a:r>
          <a:r>
            <a:rPr lang="uk-UA" sz="20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–фахівець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–перекладач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і </a:t>
          </a:r>
          <a:r>
            <a:rPr lang="uk-UA" sz="2000" b="1" i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Ви-члени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екскурсійної групи…”</a:t>
          </a:r>
          <a:endParaRPr lang="uk-UA" sz="2000" b="1" i="1" dirty="0"/>
        </a:p>
      </dgm:t>
    </dgm:pt>
    <dgm:pt modelId="{30B320C6-83EB-4749-88D7-D8A38A9B5049}" type="parTrans" cxnId="{2FC5C538-93DF-4C89-B9F8-4A63DC0A0A68}">
      <dgm:prSet/>
      <dgm:spPr/>
      <dgm:t>
        <a:bodyPr/>
        <a:lstStyle/>
        <a:p>
          <a:endParaRPr lang="uk-UA"/>
        </a:p>
      </dgm:t>
    </dgm:pt>
    <dgm:pt modelId="{CE30D273-B000-451B-A2A6-15BF06FC2796}" type="sibTrans" cxnId="{2FC5C538-93DF-4C89-B9F8-4A63DC0A0A68}">
      <dgm:prSet/>
      <dgm:spPr/>
      <dgm:t>
        <a:bodyPr/>
        <a:lstStyle/>
        <a:p>
          <a:endParaRPr lang="uk-UA"/>
        </a:p>
      </dgm:t>
    </dgm:pt>
    <dgm:pt modelId="{541BFF4A-6FA4-4E2E-8B66-30B6F9FD4209}" type="pres">
      <dgm:prSet presAssocID="{B761B634-A4B2-4142-BD06-EFCDA4EF082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F89DA36-BFFF-4F9F-A68E-F0C7E0B9D4BA}" type="pres">
      <dgm:prSet presAssocID="{E044A60B-05F8-45DD-BD3D-B4D598E1478D}" presName="hierRoot1" presStyleCnt="0"/>
      <dgm:spPr/>
    </dgm:pt>
    <dgm:pt modelId="{6B661052-29AD-4FC0-9504-284D705F36BE}" type="pres">
      <dgm:prSet presAssocID="{E044A60B-05F8-45DD-BD3D-B4D598E1478D}" presName="composite" presStyleCnt="0"/>
      <dgm:spPr/>
    </dgm:pt>
    <dgm:pt modelId="{207DEAE6-8B64-468A-BA70-E74C5734F2F6}" type="pres">
      <dgm:prSet presAssocID="{E044A60B-05F8-45DD-BD3D-B4D598E1478D}" presName="background" presStyleLbl="node0" presStyleIdx="0" presStyleCnt="1"/>
      <dgm:spPr/>
    </dgm:pt>
    <dgm:pt modelId="{6AE0D62B-48EC-476B-8BBD-733DB465831A}" type="pres">
      <dgm:prSet presAssocID="{E044A60B-05F8-45DD-BD3D-B4D598E1478D}" presName="text" presStyleLbl="fgAcc0" presStyleIdx="0" presStyleCnt="1" custScaleX="704210" custScaleY="15027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170755E-5DDA-4C45-9C06-D94F74044FE9}" type="pres">
      <dgm:prSet presAssocID="{E044A60B-05F8-45DD-BD3D-B4D598E1478D}" presName="hierChild2" presStyleCnt="0"/>
      <dgm:spPr/>
    </dgm:pt>
    <dgm:pt modelId="{B89B3357-74B3-40AB-AAD1-C3A9B7BE8A94}" type="pres">
      <dgm:prSet presAssocID="{B2CF3FE7-5917-4F65-BE61-66962C2235FF}" presName="Name10" presStyleLbl="parChTrans1D2" presStyleIdx="0" presStyleCnt="3"/>
      <dgm:spPr/>
      <dgm:t>
        <a:bodyPr/>
        <a:lstStyle/>
        <a:p>
          <a:endParaRPr lang="ru-RU"/>
        </a:p>
      </dgm:t>
    </dgm:pt>
    <dgm:pt modelId="{371B380D-DCF7-4ACD-87AF-36DF453B55A8}" type="pres">
      <dgm:prSet presAssocID="{9E50B3D0-0917-4613-9617-840D82B29450}" presName="hierRoot2" presStyleCnt="0"/>
      <dgm:spPr/>
    </dgm:pt>
    <dgm:pt modelId="{2F0C954F-A74D-4C1C-9656-71F19D29E09A}" type="pres">
      <dgm:prSet presAssocID="{9E50B3D0-0917-4613-9617-840D82B29450}" presName="composite2" presStyleCnt="0"/>
      <dgm:spPr/>
    </dgm:pt>
    <dgm:pt modelId="{364F8FBA-379D-42CC-B7A5-CE3377F52B56}" type="pres">
      <dgm:prSet presAssocID="{9E50B3D0-0917-4613-9617-840D82B29450}" presName="background2" presStyleLbl="node2" presStyleIdx="0" presStyleCnt="3"/>
      <dgm:spPr/>
    </dgm:pt>
    <dgm:pt modelId="{67196DE6-D9A7-4EF9-BB84-1F8E3BA84D7B}" type="pres">
      <dgm:prSet presAssocID="{9E50B3D0-0917-4613-9617-840D82B29450}" presName="text2" presStyleLbl="fgAcc2" presStyleIdx="0" presStyleCnt="3" custScaleX="275161" custScaleY="4432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C3C87A-C6E3-42F0-A543-5301BECC7AE1}" type="pres">
      <dgm:prSet presAssocID="{9E50B3D0-0917-4613-9617-840D82B29450}" presName="hierChild3" presStyleCnt="0"/>
      <dgm:spPr/>
    </dgm:pt>
    <dgm:pt modelId="{936CFA07-84ED-43A8-B3C4-9E08F7CB7B80}" type="pres">
      <dgm:prSet presAssocID="{179D1A9C-4F04-40D1-9DC0-EC55F2850A44}" presName="Name10" presStyleLbl="parChTrans1D2" presStyleIdx="1" presStyleCnt="3"/>
      <dgm:spPr/>
      <dgm:t>
        <a:bodyPr/>
        <a:lstStyle/>
        <a:p>
          <a:endParaRPr lang="ru-RU"/>
        </a:p>
      </dgm:t>
    </dgm:pt>
    <dgm:pt modelId="{61F501AF-8C71-42FE-B045-32AB4B8E0D0A}" type="pres">
      <dgm:prSet presAssocID="{97A055E2-AE0B-434A-A904-91BA5CD7C3E6}" presName="hierRoot2" presStyleCnt="0"/>
      <dgm:spPr/>
    </dgm:pt>
    <dgm:pt modelId="{61A09E62-B69A-4015-8986-E2342E7CA8D4}" type="pres">
      <dgm:prSet presAssocID="{97A055E2-AE0B-434A-A904-91BA5CD7C3E6}" presName="composite2" presStyleCnt="0"/>
      <dgm:spPr/>
    </dgm:pt>
    <dgm:pt modelId="{B81BA7E2-6E56-441A-AC8B-ACA14AEFE2DF}" type="pres">
      <dgm:prSet presAssocID="{97A055E2-AE0B-434A-A904-91BA5CD7C3E6}" presName="background2" presStyleLbl="node2" presStyleIdx="1" presStyleCnt="3"/>
      <dgm:spPr/>
    </dgm:pt>
    <dgm:pt modelId="{CF9C128E-728A-45B5-9C27-622D1DE81A48}" type="pres">
      <dgm:prSet presAssocID="{97A055E2-AE0B-434A-A904-91BA5CD7C3E6}" presName="text2" presStyleLbl="fgAcc2" presStyleIdx="1" presStyleCnt="3" custScaleX="153372" custScaleY="44302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F77135F-0E2C-403E-BB91-4A1D99FF3C96}" type="pres">
      <dgm:prSet presAssocID="{97A055E2-AE0B-434A-A904-91BA5CD7C3E6}" presName="hierChild3" presStyleCnt="0"/>
      <dgm:spPr/>
    </dgm:pt>
    <dgm:pt modelId="{4554698E-E7FC-46FA-87CE-757E23F509AF}" type="pres">
      <dgm:prSet presAssocID="{30B320C6-83EB-4749-88D7-D8A38A9B5049}" presName="Name10" presStyleLbl="parChTrans1D2" presStyleIdx="2" presStyleCnt="3"/>
      <dgm:spPr/>
      <dgm:t>
        <a:bodyPr/>
        <a:lstStyle/>
        <a:p>
          <a:endParaRPr lang="ru-RU"/>
        </a:p>
      </dgm:t>
    </dgm:pt>
    <dgm:pt modelId="{2C2A3C3E-2A04-4A48-96FA-88C874195D1A}" type="pres">
      <dgm:prSet presAssocID="{59F7B0EA-AE2B-4D5E-B057-D63AA59A17B6}" presName="hierRoot2" presStyleCnt="0"/>
      <dgm:spPr/>
    </dgm:pt>
    <dgm:pt modelId="{4D3F02D4-FFBF-4B5D-BBB8-9D39E1558E74}" type="pres">
      <dgm:prSet presAssocID="{59F7B0EA-AE2B-4D5E-B057-D63AA59A17B6}" presName="composite2" presStyleCnt="0"/>
      <dgm:spPr/>
    </dgm:pt>
    <dgm:pt modelId="{001ADB86-FFA1-4EFD-9273-0B9F8AA695AE}" type="pres">
      <dgm:prSet presAssocID="{59F7B0EA-AE2B-4D5E-B057-D63AA59A17B6}" presName="background2" presStyleLbl="node2" presStyleIdx="2" presStyleCnt="3"/>
      <dgm:spPr/>
    </dgm:pt>
    <dgm:pt modelId="{83DB7659-C8A0-4B4F-9143-A88FF96E15E4}" type="pres">
      <dgm:prSet presAssocID="{59F7B0EA-AE2B-4D5E-B057-D63AA59A17B6}" presName="text2" presStyleLbl="fgAcc2" presStyleIdx="2" presStyleCnt="3" custScaleX="284980" custScaleY="4228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3835C2-8E07-451E-9481-5D036E3BCB90}" type="pres">
      <dgm:prSet presAssocID="{59F7B0EA-AE2B-4D5E-B057-D63AA59A17B6}" presName="hierChild3" presStyleCnt="0"/>
      <dgm:spPr/>
    </dgm:pt>
  </dgm:ptLst>
  <dgm:cxnLst>
    <dgm:cxn modelId="{1C8C69CC-7B0E-4A3E-B7C6-568811B8BEE0}" type="presOf" srcId="{E044A60B-05F8-45DD-BD3D-B4D598E1478D}" destId="{6AE0D62B-48EC-476B-8BBD-733DB465831A}" srcOrd="0" destOrd="0" presId="urn:microsoft.com/office/officeart/2005/8/layout/hierarchy1"/>
    <dgm:cxn modelId="{D8F5CDA9-628C-47D2-A14E-75EA1BA77F3C}" srcId="{B761B634-A4B2-4142-BD06-EFCDA4EF0826}" destId="{E044A60B-05F8-45DD-BD3D-B4D598E1478D}" srcOrd="0" destOrd="0" parTransId="{918BE75D-F723-4560-8127-62022B9FC34A}" sibTransId="{9D13B4D9-3B3C-42B7-ACA9-8E45A1599A5D}"/>
    <dgm:cxn modelId="{804818A4-9506-48A6-9B75-9B1C82B06BDC}" srcId="{E044A60B-05F8-45DD-BD3D-B4D598E1478D}" destId="{9E50B3D0-0917-4613-9617-840D82B29450}" srcOrd="0" destOrd="0" parTransId="{B2CF3FE7-5917-4F65-BE61-66962C2235FF}" sibTransId="{6402FA77-2B6F-4D00-81CE-0311CA86DAFC}"/>
    <dgm:cxn modelId="{4BD720C4-7C18-40EF-8855-0DDCD89F6CF7}" type="presOf" srcId="{B761B634-A4B2-4142-BD06-EFCDA4EF0826}" destId="{541BFF4A-6FA4-4E2E-8B66-30B6F9FD4209}" srcOrd="0" destOrd="0" presId="urn:microsoft.com/office/officeart/2005/8/layout/hierarchy1"/>
    <dgm:cxn modelId="{88B4E0E2-1E58-4670-AB67-27597C1C433B}" type="presOf" srcId="{179D1A9C-4F04-40D1-9DC0-EC55F2850A44}" destId="{936CFA07-84ED-43A8-B3C4-9E08F7CB7B80}" srcOrd="0" destOrd="0" presId="urn:microsoft.com/office/officeart/2005/8/layout/hierarchy1"/>
    <dgm:cxn modelId="{359EAB93-6973-4AAB-AB84-DF3999F0AA8F}" type="presOf" srcId="{9E50B3D0-0917-4613-9617-840D82B29450}" destId="{67196DE6-D9A7-4EF9-BB84-1F8E3BA84D7B}" srcOrd="0" destOrd="0" presId="urn:microsoft.com/office/officeart/2005/8/layout/hierarchy1"/>
    <dgm:cxn modelId="{4DB086E1-A8DD-4BBB-B816-76DA0BA072C9}" srcId="{E044A60B-05F8-45DD-BD3D-B4D598E1478D}" destId="{97A055E2-AE0B-434A-A904-91BA5CD7C3E6}" srcOrd="1" destOrd="0" parTransId="{179D1A9C-4F04-40D1-9DC0-EC55F2850A44}" sibTransId="{46C055F2-D6F1-44E2-AF60-3AE4FB7F529D}"/>
    <dgm:cxn modelId="{7E9BAAA9-3384-4CA2-A447-7E359212855A}" type="presOf" srcId="{59F7B0EA-AE2B-4D5E-B057-D63AA59A17B6}" destId="{83DB7659-C8A0-4B4F-9143-A88FF96E15E4}" srcOrd="0" destOrd="0" presId="urn:microsoft.com/office/officeart/2005/8/layout/hierarchy1"/>
    <dgm:cxn modelId="{2FC5C538-93DF-4C89-B9F8-4A63DC0A0A68}" srcId="{E044A60B-05F8-45DD-BD3D-B4D598E1478D}" destId="{59F7B0EA-AE2B-4D5E-B057-D63AA59A17B6}" srcOrd="2" destOrd="0" parTransId="{30B320C6-83EB-4749-88D7-D8A38A9B5049}" sibTransId="{CE30D273-B000-451B-A2A6-15BF06FC2796}"/>
    <dgm:cxn modelId="{9E7A5246-36EF-4768-A2E6-EDE26A13F678}" type="presOf" srcId="{97A055E2-AE0B-434A-A904-91BA5CD7C3E6}" destId="{CF9C128E-728A-45B5-9C27-622D1DE81A48}" srcOrd="0" destOrd="0" presId="urn:microsoft.com/office/officeart/2005/8/layout/hierarchy1"/>
    <dgm:cxn modelId="{CCE21F8E-786B-493B-BD79-DEF42A95E45E}" type="presOf" srcId="{30B320C6-83EB-4749-88D7-D8A38A9B5049}" destId="{4554698E-E7FC-46FA-87CE-757E23F509AF}" srcOrd="0" destOrd="0" presId="urn:microsoft.com/office/officeart/2005/8/layout/hierarchy1"/>
    <dgm:cxn modelId="{39372B92-BFD5-4B63-A8E5-417461D67DDA}" type="presOf" srcId="{B2CF3FE7-5917-4F65-BE61-66962C2235FF}" destId="{B89B3357-74B3-40AB-AAD1-C3A9B7BE8A94}" srcOrd="0" destOrd="0" presId="urn:microsoft.com/office/officeart/2005/8/layout/hierarchy1"/>
    <dgm:cxn modelId="{0A288C18-6F29-4A17-8AE8-54FC0EA32BC8}" type="presParOf" srcId="{541BFF4A-6FA4-4E2E-8B66-30B6F9FD4209}" destId="{1F89DA36-BFFF-4F9F-A68E-F0C7E0B9D4BA}" srcOrd="0" destOrd="0" presId="urn:microsoft.com/office/officeart/2005/8/layout/hierarchy1"/>
    <dgm:cxn modelId="{D19C89F7-F647-4474-B6D3-5A2323386B5A}" type="presParOf" srcId="{1F89DA36-BFFF-4F9F-A68E-F0C7E0B9D4BA}" destId="{6B661052-29AD-4FC0-9504-284D705F36BE}" srcOrd="0" destOrd="0" presId="urn:microsoft.com/office/officeart/2005/8/layout/hierarchy1"/>
    <dgm:cxn modelId="{733A0331-51F4-4362-A2E2-F4C0E2BCE77D}" type="presParOf" srcId="{6B661052-29AD-4FC0-9504-284D705F36BE}" destId="{207DEAE6-8B64-468A-BA70-E74C5734F2F6}" srcOrd="0" destOrd="0" presId="urn:microsoft.com/office/officeart/2005/8/layout/hierarchy1"/>
    <dgm:cxn modelId="{3418577F-251A-463D-9D2E-F085429CE612}" type="presParOf" srcId="{6B661052-29AD-4FC0-9504-284D705F36BE}" destId="{6AE0D62B-48EC-476B-8BBD-733DB465831A}" srcOrd="1" destOrd="0" presId="urn:microsoft.com/office/officeart/2005/8/layout/hierarchy1"/>
    <dgm:cxn modelId="{12214D17-AF34-4C87-93C7-CA43FFA9CAA5}" type="presParOf" srcId="{1F89DA36-BFFF-4F9F-A68E-F0C7E0B9D4BA}" destId="{F170755E-5DDA-4C45-9C06-D94F74044FE9}" srcOrd="1" destOrd="0" presId="urn:microsoft.com/office/officeart/2005/8/layout/hierarchy1"/>
    <dgm:cxn modelId="{1D1A6661-31E4-4704-B54A-D377F836EBF8}" type="presParOf" srcId="{F170755E-5DDA-4C45-9C06-D94F74044FE9}" destId="{B89B3357-74B3-40AB-AAD1-C3A9B7BE8A94}" srcOrd="0" destOrd="0" presId="urn:microsoft.com/office/officeart/2005/8/layout/hierarchy1"/>
    <dgm:cxn modelId="{DE3C2153-01CB-4AE0-9F98-2A675B681AD4}" type="presParOf" srcId="{F170755E-5DDA-4C45-9C06-D94F74044FE9}" destId="{371B380D-DCF7-4ACD-87AF-36DF453B55A8}" srcOrd="1" destOrd="0" presId="urn:microsoft.com/office/officeart/2005/8/layout/hierarchy1"/>
    <dgm:cxn modelId="{2C40BB3F-9CE5-4483-873E-7443A89991E6}" type="presParOf" srcId="{371B380D-DCF7-4ACD-87AF-36DF453B55A8}" destId="{2F0C954F-A74D-4C1C-9656-71F19D29E09A}" srcOrd="0" destOrd="0" presId="urn:microsoft.com/office/officeart/2005/8/layout/hierarchy1"/>
    <dgm:cxn modelId="{4E20F121-0370-4903-AB5C-98FA88F198B0}" type="presParOf" srcId="{2F0C954F-A74D-4C1C-9656-71F19D29E09A}" destId="{364F8FBA-379D-42CC-B7A5-CE3377F52B56}" srcOrd="0" destOrd="0" presId="urn:microsoft.com/office/officeart/2005/8/layout/hierarchy1"/>
    <dgm:cxn modelId="{E217254A-2DDA-4FE4-BDE3-1EC29FFE7B6F}" type="presParOf" srcId="{2F0C954F-A74D-4C1C-9656-71F19D29E09A}" destId="{67196DE6-D9A7-4EF9-BB84-1F8E3BA84D7B}" srcOrd="1" destOrd="0" presId="urn:microsoft.com/office/officeart/2005/8/layout/hierarchy1"/>
    <dgm:cxn modelId="{6F8C04EC-78DB-4B84-BB21-FFEABAE4036B}" type="presParOf" srcId="{371B380D-DCF7-4ACD-87AF-36DF453B55A8}" destId="{6FC3C87A-C6E3-42F0-A543-5301BECC7AE1}" srcOrd="1" destOrd="0" presId="urn:microsoft.com/office/officeart/2005/8/layout/hierarchy1"/>
    <dgm:cxn modelId="{293971B3-76CD-4328-951D-AAC23F94BD0D}" type="presParOf" srcId="{F170755E-5DDA-4C45-9C06-D94F74044FE9}" destId="{936CFA07-84ED-43A8-B3C4-9E08F7CB7B80}" srcOrd="2" destOrd="0" presId="urn:microsoft.com/office/officeart/2005/8/layout/hierarchy1"/>
    <dgm:cxn modelId="{BA49875B-C5C5-4EB0-9864-A512F646A81D}" type="presParOf" srcId="{F170755E-5DDA-4C45-9C06-D94F74044FE9}" destId="{61F501AF-8C71-42FE-B045-32AB4B8E0D0A}" srcOrd="3" destOrd="0" presId="urn:microsoft.com/office/officeart/2005/8/layout/hierarchy1"/>
    <dgm:cxn modelId="{AF7B7FA3-9CF8-4FAF-AF65-8F76ED58EE81}" type="presParOf" srcId="{61F501AF-8C71-42FE-B045-32AB4B8E0D0A}" destId="{61A09E62-B69A-4015-8986-E2342E7CA8D4}" srcOrd="0" destOrd="0" presId="urn:microsoft.com/office/officeart/2005/8/layout/hierarchy1"/>
    <dgm:cxn modelId="{1EABC235-9675-4BE5-BA92-9E2B45111958}" type="presParOf" srcId="{61A09E62-B69A-4015-8986-E2342E7CA8D4}" destId="{B81BA7E2-6E56-441A-AC8B-ACA14AEFE2DF}" srcOrd="0" destOrd="0" presId="urn:microsoft.com/office/officeart/2005/8/layout/hierarchy1"/>
    <dgm:cxn modelId="{1A05E600-608F-4391-A1D6-0DF37FC1CA69}" type="presParOf" srcId="{61A09E62-B69A-4015-8986-E2342E7CA8D4}" destId="{CF9C128E-728A-45B5-9C27-622D1DE81A48}" srcOrd="1" destOrd="0" presId="urn:microsoft.com/office/officeart/2005/8/layout/hierarchy1"/>
    <dgm:cxn modelId="{7E144C47-90CF-40E8-9987-374809C5DC28}" type="presParOf" srcId="{61F501AF-8C71-42FE-B045-32AB4B8E0D0A}" destId="{5F77135F-0E2C-403E-BB91-4A1D99FF3C96}" srcOrd="1" destOrd="0" presId="urn:microsoft.com/office/officeart/2005/8/layout/hierarchy1"/>
    <dgm:cxn modelId="{DEBD5D62-7CF0-40DB-85BA-05AAF52D92F9}" type="presParOf" srcId="{F170755E-5DDA-4C45-9C06-D94F74044FE9}" destId="{4554698E-E7FC-46FA-87CE-757E23F509AF}" srcOrd="4" destOrd="0" presId="urn:microsoft.com/office/officeart/2005/8/layout/hierarchy1"/>
    <dgm:cxn modelId="{8364D4CC-2BDF-40FC-8E32-FCAB3D9622A9}" type="presParOf" srcId="{F170755E-5DDA-4C45-9C06-D94F74044FE9}" destId="{2C2A3C3E-2A04-4A48-96FA-88C874195D1A}" srcOrd="5" destOrd="0" presId="urn:microsoft.com/office/officeart/2005/8/layout/hierarchy1"/>
    <dgm:cxn modelId="{0F65DA4F-DECE-414B-9BCD-B66D64794FC1}" type="presParOf" srcId="{2C2A3C3E-2A04-4A48-96FA-88C874195D1A}" destId="{4D3F02D4-FFBF-4B5D-BBB8-9D39E1558E74}" srcOrd="0" destOrd="0" presId="urn:microsoft.com/office/officeart/2005/8/layout/hierarchy1"/>
    <dgm:cxn modelId="{3972983F-26D7-43F0-BD19-ED977F29721B}" type="presParOf" srcId="{4D3F02D4-FFBF-4B5D-BBB8-9D39E1558E74}" destId="{001ADB86-FFA1-4EFD-9273-0B9F8AA695AE}" srcOrd="0" destOrd="0" presId="urn:microsoft.com/office/officeart/2005/8/layout/hierarchy1"/>
    <dgm:cxn modelId="{5425EDB9-5E5F-4FDC-983A-4D46114B41AE}" type="presParOf" srcId="{4D3F02D4-FFBF-4B5D-BBB8-9D39E1558E74}" destId="{83DB7659-C8A0-4B4F-9143-A88FF96E15E4}" srcOrd="1" destOrd="0" presId="urn:microsoft.com/office/officeart/2005/8/layout/hierarchy1"/>
    <dgm:cxn modelId="{E764EB1B-AF6B-4001-9C36-3F5B1C2631B9}" type="presParOf" srcId="{2C2A3C3E-2A04-4A48-96FA-88C874195D1A}" destId="{E53835C2-8E07-451E-9481-5D036E3BCB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877E798-E0CB-4EF0-9304-A6E09B3E537E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E2A3096-5CF0-46A5-A532-0200261DCF54}">
      <dgm:prSet phldrT="[Текст]"/>
      <dgm:spPr/>
      <dgm:t>
        <a:bodyPr/>
        <a:lstStyle/>
        <a:p>
          <a:r>
            <a:rPr lang="uk-UA" dirty="0" smtClean="0"/>
            <a:t>Висновки</a:t>
          </a:r>
          <a:endParaRPr lang="uk-UA" dirty="0"/>
        </a:p>
      </dgm:t>
    </dgm:pt>
    <dgm:pt modelId="{9FFEE6A2-13A0-4A77-9AF9-5FE8538158F0}" type="parTrans" cxnId="{CFECEC9A-3A3F-4FA9-B51C-A7D703358F81}">
      <dgm:prSet/>
      <dgm:spPr/>
      <dgm:t>
        <a:bodyPr/>
        <a:lstStyle/>
        <a:p>
          <a:endParaRPr lang="uk-UA"/>
        </a:p>
      </dgm:t>
    </dgm:pt>
    <dgm:pt modelId="{EEDEA025-AB7D-40DC-A169-01301C170A6E}" type="sibTrans" cxnId="{CFECEC9A-3A3F-4FA9-B51C-A7D703358F81}">
      <dgm:prSet/>
      <dgm:spPr/>
      <dgm:t>
        <a:bodyPr/>
        <a:lstStyle/>
        <a:p>
          <a:endParaRPr lang="uk-UA"/>
        </a:p>
      </dgm:t>
    </dgm:pt>
    <dgm:pt modelId="{72FDA31B-ECAB-4024-A074-E79A3094685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«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Тільки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особистість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може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діяти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на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розвиток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і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визначення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особистості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,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тільки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характером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можна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dirty="0" err="1" smtClean="0">
              <a:solidFill>
                <a:srgbClr val="000000"/>
              </a:solidFill>
              <a:latin typeface="Times New Roman" pitchFamily="18" charset="0"/>
            </a:rPr>
            <a:t>утворити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характер»</a:t>
          </a:r>
          <a:r>
            <a:rPr lang="uk-UA" sz="2000" b="0" dirty="0" smtClean="0">
              <a:solidFill>
                <a:srgbClr val="000000"/>
              </a:solidFill>
              <a:latin typeface="Times New Roman" pitchFamily="18" charset="0"/>
            </a:rPr>
            <a:t>.</a:t>
          </a:r>
          <a:r>
            <a:rPr lang="ru-RU" sz="2000" b="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1" dirty="0" smtClean="0">
              <a:solidFill>
                <a:srgbClr val="000000"/>
              </a:solidFill>
              <a:latin typeface="Times New Roman" pitchFamily="18" charset="0"/>
            </a:rPr>
            <a:t>К. Ушинский</a:t>
          </a:r>
          <a:endParaRPr lang="uk-UA" sz="2000" b="1" dirty="0"/>
        </a:p>
      </dgm:t>
    </dgm:pt>
    <dgm:pt modelId="{3C7ABBB8-C889-4809-A14B-29095D894FCE}" type="parTrans" cxnId="{3D5BDB0C-7212-479F-8F1C-ED6E57F16867}">
      <dgm:prSet/>
      <dgm:spPr/>
      <dgm:t>
        <a:bodyPr/>
        <a:lstStyle/>
        <a:p>
          <a:endParaRPr lang="uk-UA"/>
        </a:p>
      </dgm:t>
    </dgm:pt>
    <dgm:pt modelId="{84CBA305-9CA5-438C-91BF-8F99F2ECE892}" type="sibTrans" cxnId="{3D5BDB0C-7212-479F-8F1C-ED6E57F16867}">
      <dgm:prSet/>
      <dgm:spPr/>
      <dgm:t>
        <a:bodyPr/>
        <a:lstStyle/>
        <a:p>
          <a:endParaRPr lang="uk-UA"/>
        </a:p>
      </dgm:t>
    </dgm:pt>
    <dgm:pt modelId="{EACC3BF5-CCA0-4752-8B26-9DF3C07540A1}">
      <dgm:prSet phldrT="[Текст]"/>
      <dgm:spPr/>
      <dgm:t>
        <a:bodyPr/>
        <a:lstStyle/>
        <a:p>
          <a:r>
            <a:rPr lang="uk-UA" dirty="0" smtClean="0"/>
            <a:t>Висновки</a:t>
          </a:r>
          <a:endParaRPr lang="uk-UA" dirty="0"/>
        </a:p>
      </dgm:t>
    </dgm:pt>
    <dgm:pt modelId="{8FDB432D-F8D3-41E0-8386-A1F3CCE367EA}" type="parTrans" cxnId="{C39053BC-15CA-46EA-8B7F-0649A5591FB9}">
      <dgm:prSet/>
      <dgm:spPr/>
      <dgm:t>
        <a:bodyPr/>
        <a:lstStyle/>
        <a:p>
          <a:endParaRPr lang="uk-UA"/>
        </a:p>
      </dgm:t>
    </dgm:pt>
    <dgm:pt modelId="{E90AD153-ADBB-40A0-8BC5-6265C4F49833}" type="sibTrans" cxnId="{C39053BC-15CA-46EA-8B7F-0649A5591FB9}">
      <dgm:prSet/>
      <dgm:spPr/>
      <dgm:t>
        <a:bodyPr/>
        <a:lstStyle/>
        <a:p>
          <a:endParaRPr lang="uk-UA"/>
        </a:p>
      </dgm:t>
    </dgm:pt>
    <dgm:pt modelId="{0DAB4978-FD1D-49A5-919B-6B42BD60EC02}">
      <dgm:prSet phldrT="[Текст]"/>
      <dgm:spPr/>
      <dgm:t>
        <a:bodyPr/>
        <a:lstStyle/>
        <a:p>
          <a:r>
            <a:rPr lang="uk-UA" dirty="0" smtClean="0"/>
            <a:t>Висновки</a:t>
          </a:r>
          <a:endParaRPr lang="uk-UA" dirty="0"/>
        </a:p>
      </dgm:t>
    </dgm:pt>
    <dgm:pt modelId="{EB42E9C6-CA61-4511-B93D-CA083F20AD55}" type="parTrans" cxnId="{1D79093C-DE3C-4CEB-8E5F-5B6FB5A45025}">
      <dgm:prSet/>
      <dgm:spPr/>
      <dgm:t>
        <a:bodyPr/>
        <a:lstStyle/>
        <a:p>
          <a:endParaRPr lang="uk-UA"/>
        </a:p>
      </dgm:t>
    </dgm:pt>
    <dgm:pt modelId="{9E18F216-5E02-4E34-9D0D-46C5670EEF82}" type="sibTrans" cxnId="{1D79093C-DE3C-4CEB-8E5F-5B6FB5A45025}">
      <dgm:prSet/>
      <dgm:spPr/>
      <dgm:t>
        <a:bodyPr/>
        <a:lstStyle/>
        <a:p>
          <a:endParaRPr lang="uk-UA"/>
        </a:p>
      </dgm:t>
    </dgm:pt>
    <dgm:pt modelId="{8DDE60FC-5274-4C14-9E16-225C1BAFE574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«Майстер педагогічної справи настільки добре знає азбуку своєї науки, що на занятті, в ході вивчення матеріалу, в центрі його уваги не сам зміст того, що вивчається, а студенти, їх розумова праця, їх мислення, труднощі їх розумової праці». </a:t>
          </a:r>
        </a:p>
        <a:p>
          <a:pPr>
            <a:lnSpc>
              <a:spcPct val="100000"/>
            </a:lnSpc>
          </a:pPr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1" dirty="0" smtClean="0">
              <a:latin typeface="Times New Roman" pitchFamily="18" charset="0"/>
              <a:cs typeface="Times New Roman" pitchFamily="18" charset="0"/>
            </a:rPr>
            <a:t>В. Сухомлинський</a:t>
          </a:r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uk-UA" sz="2000" dirty="0">
            <a:latin typeface="Times New Roman" pitchFamily="18" charset="0"/>
            <a:cs typeface="Times New Roman" pitchFamily="18" charset="0"/>
          </a:endParaRPr>
        </a:p>
      </dgm:t>
    </dgm:pt>
    <dgm:pt modelId="{D569A967-57C8-4754-9217-771BF3AB229E}" type="parTrans" cxnId="{466DA148-D871-4613-909E-7C00353DF08A}">
      <dgm:prSet/>
      <dgm:spPr/>
      <dgm:t>
        <a:bodyPr/>
        <a:lstStyle/>
        <a:p>
          <a:endParaRPr lang="uk-UA"/>
        </a:p>
      </dgm:t>
    </dgm:pt>
    <dgm:pt modelId="{194F5816-1144-4019-9DD8-9D3305D41C8C}" type="sibTrans" cxnId="{466DA148-D871-4613-909E-7C00353DF08A}">
      <dgm:prSet/>
      <dgm:spPr/>
      <dgm:t>
        <a:bodyPr/>
        <a:lstStyle/>
        <a:p>
          <a:endParaRPr lang="uk-UA"/>
        </a:p>
      </dgm:t>
    </dgm:pt>
    <dgm:pt modelId="{16DEEEE4-A1F8-4E5C-B7A4-460EB4FBE42C}" type="pres">
      <dgm:prSet presAssocID="{1877E798-E0CB-4EF0-9304-A6E09B3E537E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9CFB4AC-960E-4733-A84D-E36A7456CD18}" type="pres">
      <dgm:prSet presAssocID="{0E2A3096-5CF0-46A5-A532-0200261DCF54}" presName="parentText1" presStyleLbl="node1" presStyleIdx="0" presStyleCnt="3" custLinFactNeighborX="76" custLinFactNeighborY="-12055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40F0AE-9110-4505-9B00-B02EA1C7FC1F}" type="pres">
      <dgm:prSet presAssocID="{0E2A3096-5CF0-46A5-A532-0200261DCF54}" presName="childText1" presStyleLbl="solidAlignAcc1" presStyleIdx="0" presStyleCnt="2" custScaleY="115755" custLinFactNeighborX="7073" custLinFactNeighborY="5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93EF094-5BE8-476B-A209-6FF92A3942D6}" type="pres">
      <dgm:prSet presAssocID="{EACC3BF5-CCA0-4752-8B26-9DF3C07540A1}" presName="parentText2" presStyleLbl="node1" presStyleIdx="1" presStyleCnt="3" custLinFactNeighborX="2310" custLinFactNeighborY="-31381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8EE3B9-D648-4D81-A3B9-ED9901484DC3}" type="pres">
      <dgm:prSet presAssocID="{0DAB4978-FD1D-49A5-919B-6B42BD60EC02}" presName="parentText3" presStyleLbl="node1" presStyleIdx="2" presStyleCnt="3" custLinFactNeighborX="1877" custLinFactNeighborY="-52629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919CCF-76F7-4A59-9D49-CC1F35C1E73A}" type="pres">
      <dgm:prSet presAssocID="{0DAB4978-FD1D-49A5-919B-6B42BD60EC02}" presName="childText3" presStyleLbl="solidAlignAcc1" presStyleIdx="1" presStyleCnt="2" custScaleX="142281" custScaleY="139428" custLinFactNeighborX="677" custLinFactNeighborY="17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7DE6526-A732-4AA3-84FB-00F14509E3EB}" type="presOf" srcId="{8DDE60FC-5274-4C14-9E16-225C1BAFE574}" destId="{B0919CCF-76F7-4A59-9D49-CC1F35C1E73A}" srcOrd="0" destOrd="0" presId="urn:microsoft.com/office/officeart/2009/3/layout/IncreasingArrowsProcess"/>
    <dgm:cxn modelId="{3D5BDB0C-7212-479F-8F1C-ED6E57F16867}" srcId="{0E2A3096-5CF0-46A5-A532-0200261DCF54}" destId="{72FDA31B-ECAB-4024-A074-E79A30946857}" srcOrd="0" destOrd="0" parTransId="{3C7ABBB8-C889-4809-A14B-29095D894FCE}" sibTransId="{84CBA305-9CA5-438C-91BF-8F99F2ECE892}"/>
    <dgm:cxn modelId="{251DA458-24D9-40A6-984A-FBFED9F50879}" type="presOf" srcId="{72FDA31B-ECAB-4024-A074-E79A30946857}" destId="{9540F0AE-9110-4505-9B00-B02EA1C7FC1F}" srcOrd="0" destOrd="0" presId="urn:microsoft.com/office/officeart/2009/3/layout/IncreasingArrowsProcess"/>
    <dgm:cxn modelId="{7667A0A8-2962-4C1A-80BE-50A34C67ABF1}" type="presOf" srcId="{0DAB4978-FD1D-49A5-919B-6B42BD60EC02}" destId="{AE8EE3B9-D648-4D81-A3B9-ED9901484DC3}" srcOrd="0" destOrd="0" presId="urn:microsoft.com/office/officeart/2009/3/layout/IncreasingArrowsProcess"/>
    <dgm:cxn modelId="{7CA59341-D1F6-4033-B4F0-EA666AE23B23}" type="presOf" srcId="{EACC3BF5-CCA0-4752-8B26-9DF3C07540A1}" destId="{393EF094-5BE8-476B-A209-6FF92A3942D6}" srcOrd="0" destOrd="0" presId="urn:microsoft.com/office/officeart/2009/3/layout/IncreasingArrowsProcess"/>
    <dgm:cxn modelId="{C39053BC-15CA-46EA-8B7F-0649A5591FB9}" srcId="{1877E798-E0CB-4EF0-9304-A6E09B3E537E}" destId="{EACC3BF5-CCA0-4752-8B26-9DF3C07540A1}" srcOrd="1" destOrd="0" parTransId="{8FDB432D-F8D3-41E0-8386-A1F3CCE367EA}" sibTransId="{E90AD153-ADBB-40A0-8BC5-6265C4F49833}"/>
    <dgm:cxn modelId="{1D79093C-DE3C-4CEB-8E5F-5B6FB5A45025}" srcId="{1877E798-E0CB-4EF0-9304-A6E09B3E537E}" destId="{0DAB4978-FD1D-49A5-919B-6B42BD60EC02}" srcOrd="2" destOrd="0" parTransId="{EB42E9C6-CA61-4511-B93D-CA083F20AD55}" sibTransId="{9E18F216-5E02-4E34-9D0D-46C5670EEF82}"/>
    <dgm:cxn modelId="{CFECEC9A-3A3F-4FA9-B51C-A7D703358F81}" srcId="{1877E798-E0CB-4EF0-9304-A6E09B3E537E}" destId="{0E2A3096-5CF0-46A5-A532-0200261DCF54}" srcOrd="0" destOrd="0" parTransId="{9FFEE6A2-13A0-4A77-9AF9-5FE8538158F0}" sibTransId="{EEDEA025-AB7D-40DC-A169-01301C170A6E}"/>
    <dgm:cxn modelId="{E592C10A-F60C-46EA-A016-BCF42A7D956F}" type="presOf" srcId="{1877E798-E0CB-4EF0-9304-A6E09B3E537E}" destId="{16DEEEE4-A1F8-4E5C-B7A4-460EB4FBE42C}" srcOrd="0" destOrd="0" presId="urn:microsoft.com/office/officeart/2009/3/layout/IncreasingArrowsProcess"/>
    <dgm:cxn modelId="{094BBEE2-E5DD-4E46-98B0-6B8929327F30}" type="presOf" srcId="{0E2A3096-5CF0-46A5-A532-0200261DCF54}" destId="{99CFB4AC-960E-4733-A84D-E36A7456CD18}" srcOrd="0" destOrd="0" presId="urn:microsoft.com/office/officeart/2009/3/layout/IncreasingArrowsProcess"/>
    <dgm:cxn modelId="{466DA148-D871-4613-909E-7C00353DF08A}" srcId="{0DAB4978-FD1D-49A5-919B-6B42BD60EC02}" destId="{8DDE60FC-5274-4C14-9E16-225C1BAFE574}" srcOrd="0" destOrd="0" parTransId="{D569A967-57C8-4754-9217-771BF3AB229E}" sibTransId="{194F5816-1144-4019-9DD8-9D3305D41C8C}"/>
    <dgm:cxn modelId="{70E30CF0-2235-4BE5-9639-379A840877A1}" type="presParOf" srcId="{16DEEEE4-A1F8-4E5C-B7A4-460EB4FBE42C}" destId="{99CFB4AC-960E-4733-A84D-E36A7456CD18}" srcOrd="0" destOrd="0" presId="urn:microsoft.com/office/officeart/2009/3/layout/IncreasingArrowsProcess"/>
    <dgm:cxn modelId="{57F10352-1C9B-490D-943D-8C0AB02956A3}" type="presParOf" srcId="{16DEEEE4-A1F8-4E5C-B7A4-460EB4FBE42C}" destId="{9540F0AE-9110-4505-9B00-B02EA1C7FC1F}" srcOrd="1" destOrd="0" presId="urn:microsoft.com/office/officeart/2009/3/layout/IncreasingArrowsProcess"/>
    <dgm:cxn modelId="{0612AEA5-E663-415C-B501-499591417B3F}" type="presParOf" srcId="{16DEEEE4-A1F8-4E5C-B7A4-460EB4FBE42C}" destId="{393EF094-5BE8-476B-A209-6FF92A3942D6}" srcOrd="2" destOrd="0" presId="urn:microsoft.com/office/officeart/2009/3/layout/IncreasingArrowsProcess"/>
    <dgm:cxn modelId="{7C919592-4E06-4AF2-9600-5F001BA256DC}" type="presParOf" srcId="{16DEEEE4-A1F8-4E5C-B7A4-460EB4FBE42C}" destId="{AE8EE3B9-D648-4D81-A3B9-ED9901484DC3}" srcOrd="3" destOrd="0" presId="urn:microsoft.com/office/officeart/2009/3/layout/IncreasingArrowsProcess"/>
    <dgm:cxn modelId="{D7E6DC19-9E2F-40A0-ABC6-EF9E10F392E5}" type="presParOf" srcId="{16DEEEE4-A1F8-4E5C-B7A4-460EB4FBE42C}" destId="{B0919CCF-76F7-4A59-9D49-CC1F35C1E73A}" srcOrd="4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D27F2D-3E41-475C-A014-9823A4C2411E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52958669-0FA0-4E8B-AA1F-19ED794E8E13}">
      <dgm:prSet custT="1"/>
      <dgm:spPr/>
      <dgm:t>
        <a:bodyPr/>
        <a:lstStyle/>
        <a:p>
          <a:r>
            <a:rPr lang="uk-UA" sz="1700" b="1" dirty="0" smtClean="0">
              <a:latin typeface="Times New Roman" pitchFamily="18" charset="0"/>
            </a:rPr>
            <a:t/>
          </a:r>
          <a:br>
            <a:rPr lang="uk-UA" sz="1700" b="1" dirty="0" smtClean="0">
              <a:latin typeface="Times New Roman" pitchFamily="18" charset="0"/>
            </a:rPr>
          </a:br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Науково-педагогічні, наукові та педагогічні працівники закладу вищої освіти всіх форм власності мають право: обирати методи та засоби навчання, що забезпечують високу якість освітнього процесу</a:t>
          </a:r>
          <a:endParaRPr lang="ru-RU" sz="2400" dirty="0" smtClean="0">
            <a:latin typeface="Times New Roman" pitchFamily="18" charset="0"/>
          </a:endParaRPr>
        </a:p>
      </dgm:t>
    </dgm:pt>
    <dgm:pt modelId="{4656A31E-6489-49A6-B6B5-1A0F13A5BE2B}" type="parTrans" cxnId="{95C68C30-CF76-4D67-8B8A-57F4DE7B6FF2}">
      <dgm:prSet/>
      <dgm:spPr/>
      <dgm:t>
        <a:bodyPr/>
        <a:lstStyle/>
        <a:p>
          <a:endParaRPr lang="uk-UA"/>
        </a:p>
      </dgm:t>
    </dgm:pt>
    <dgm:pt modelId="{15FEE835-EF54-49B0-B007-28190B45E2F1}" type="sibTrans" cxnId="{95C68C30-CF76-4D67-8B8A-57F4DE7B6FF2}">
      <dgm:prSet/>
      <dgm:spPr/>
      <dgm:t>
        <a:bodyPr/>
        <a:lstStyle/>
        <a:p>
          <a:endParaRPr lang="uk-UA"/>
        </a:p>
      </dgm:t>
    </dgm:pt>
    <dgm:pt modelId="{B4A76919-73D8-42D5-B6DB-2D801E3137E6}" type="pres">
      <dgm:prSet presAssocID="{68D27F2D-3E41-475C-A014-9823A4C2411E}" presName="compositeShape" presStyleCnt="0">
        <dgm:presLayoutVars>
          <dgm:dir/>
          <dgm:resizeHandles/>
        </dgm:presLayoutVars>
      </dgm:prSet>
      <dgm:spPr/>
    </dgm:pt>
    <dgm:pt modelId="{80080F0D-5A06-4153-9A76-244C3681119A}" type="pres">
      <dgm:prSet presAssocID="{68D27F2D-3E41-475C-A014-9823A4C2411E}" presName="pyramid" presStyleLbl="node1" presStyleIdx="0" presStyleCnt="1"/>
      <dgm:spPr/>
    </dgm:pt>
    <dgm:pt modelId="{85AE823C-93F5-4E98-8F91-A2D94E9EE690}" type="pres">
      <dgm:prSet presAssocID="{68D27F2D-3E41-475C-A014-9823A4C2411E}" presName="theList" presStyleCnt="0"/>
      <dgm:spPr/>
    </dgm:pt>
    <dgm:pt modelId="{7CDFE048-AD49-4CA8-B954-8F5F7E0C263F}" type="pres">
      <dgm:prSet presAssocID="{52958669-0FA0-4E8B-AA1F-19ED794E8E13}" presName="aNode" presStyleLbl="fgAcc1" presStyleIdx="0" presStyleCnt="1" custScaleX="24826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A25CB41-4AA4-4A4B-AC5F-6D47FFB0A2C3}" type="pres">
      <dgm:prSet presAssocID="{52958669-0FA0-4E8B-AA1F-19ED794E8E13}" presName="aSpace" presStyleCnt="0"/>
      <dgm:spPr/>
    </dgm:pt>
  </dgm:ptLst>
  <dgm:cxnLst>
    <dgm:cxn modelId="{01813085-4A42-4D51-8369-AD596EC27867}" type="presOf" srcId="{68D27F2D-3E41-475C-A014-9823A4C2411E}" destId="{B4A76919-73D8-42D5-B6DB-2D801E3137E6}" srcOrd="0" destOrd="0" presId="urn:microsoft.com/office/officeart/2005/8/layout/pyramid2"/>
    <dgm:cxn modelId="{66357B0B-AE41-4175-94EA-C65401E6373D}" type="presOf" srcId="{52958669-0FA0-4E8B-AA1F-19ED794E8E13}" destId="{7CDFE048-AD49-4CA8-B954-8F5F7E0C263F}" srcOrd="0" destOrd="0" presId="urn:microsoft.com/office/officeart/2005/8/layout/pyramid2"/>
    <dgm:cxn modelId="{95C68C30-CF76-4D67-8B8A-57F4DE7B6FF2}" srcId="{68D27F2D-3E41-475C-A014-9823A4C2411E}" destId="{52958669-0FA0-4E8B-AA1F-19ED794E8E13}" srcOrd="0" destOrd="0" parTransId="{4656A31E-6489-49A6-B6B5-1A0F13A5BE2B}" sibTransId="{15FEE835-EF54-49B0-B007-28190B45E2F1}"/>
    <dgm:cxn modelId="{9110A977-BE5F-4BC1-99F0-4AD24B5C745E}" type="presParOf" srcId="{B4A76919-73D8-42D5-B6DB-2D801E3137E6}" destId="{80080F0D-5A06-4153-9A76-244C3681119A}" srcOrd="0" destOrd="0" presId="urn:microsoft.com/office/officeart/2005/8/layout/pyramid2"/>
    <dgm:cxn modelId="{F13761EA-B7AE-4C30-B9C2-7A99F5F03C88}" type="presParOf" srcId="{B4A76919-73D8-42D5-B6DB-2D801E3137E6}" destId="{85AE823C-93F5-4E98-8F91-A2D94E9EE690}" srcOrd="1" destOrd="0" presId="urn:microsoft.com/office/officeart/2005/8/layout/pyramid2"/>
    <dgm:cxn modelId="{0B6FF98A-758A-45B4-807A-A2C469B6F819}" type="presParOf" srcId="{85AE823C-93F5-4E98-8F91-A2D94E9EE690}" destId="{7CDFE048-AD49-4CA8-B954-8F5F7E0C263F}" srcOrd="0" destOrd="0" presId="urn:microsoft.com/office/officeart/2005/8/layout/pyramid2"/>
    <dgm:cxn modelId="{11FBC556-305C-4BB3-A2EB-82D44C6B891A}" type="presParOf" srcId="{85AE823C-93F5-4E98-8F91-A2D94E9EE690}" destId="{7A25CB41-4AA4-4A4B-AC5F-6D47FFB0A2C3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D6B24D-DB6D-4C2B-BE74-DA9B273427CD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80ABBEE3-D3C5-4E2A-8254-F3C929A9B8B5}">
      <dgm:prSet custT="1"/>
      <dgm:spPr/>
      <dgm:t>
        <a:bodyPr/>
        <a:lstStyle/>
        <a:p>
          <a:r>
            <a:rPr lang="ru-RU" sz="2400" dirty="0" smtClean="0">
              <a:latin typeface="Times New Roman" pitchFamily="18" charset="0"/>
            </a:rPr>
            <a:t>«Методика» </a:t>
          </a:r>
          <a:r>
            <a:rPr lang="ru-RU" sz="2400" dirty="0" err="1" smtClean="0">
              <a:latin typeface="Times New Roman" pitchFamily="18" charset="0"/>
            </a:rPr>
            <a:t>це</a:t>
          </a:r>
          <a:r>
            <a:rPr lang="ru-RU" sz="2400" dirty="0" smtClean="0">
              <a:latin typeface="Times New Roman" pitchFamily="18" charset="0"/>
            </a:rPr>
            <a:t> – </a:t>
          </a:r>
          <a:r>
            <a:rPr lang="ru-RU" sz="2400" dirty="0" err="1" smtClean="0">
              <a:latin typeface="Times New Roman" pitchFamily="18" charset="0"/>
            </a:rPr>
            <a:t>сукупність</a:t>
          </a:r>
          <a:r>
            <a:rPr lang="ru-RU" sz="2400" dirty="0" smtClean="0">
              <a:latin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</a:rPr>
            <a:t>методів</a:t>
          </a:r>
          <a:r>
            <a:rPr lang="ru-RU" sz="2400" dirty="0" smtClean="0">
              <a:latin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</a:rPr>
            <a:t>опрацювання</a:t>
          </a:r>
          <a:r>
            <a:rPr lang="ru-RU" sz="2400" dirty="0" smtClean="0">
              <a:latin typeface="Times New Roman" pitchFamily="18" charset="0"/>
            </a:rPr>
            <a:t>, </a:t>
          </a:r>
          <a:r>
            <a:rPr lang="ru-RU" sz="2400" dirty="0" err="1" smtClean="0">
              <a:latin typeface="Times New Roman" pitchFamily="18" charset="0"/>
            </a:rPr>
            <a:t>виконання</a:t>
          </a:r>
          <a:r>
            <a:rPr lang="ru-RU" sz="2400" dirty="0" smtClean="0">
              <a:latin typeface="Times New Roman" pitchFamily="18" charset="0"/>
            </a:rPr>
            <a:t> та </a:t>
          </a:r>
          <a:r>
            <a:rPr lang="ru-RU" sz="2400" dirty="0" err="1" smtClean="0">
              <a:latin typeface="Times New Roman" pitchFamily="18" charset="0"/>
            </a:rPr>
            <a:t>дослідження</a:t>
          </a:r>
          <a:r>
            <a:rPr lang="ru-RU" sz="2400" dirty="0" smtClean="0">
              <a:latin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</a:rPr>
            <a:t>чого-небудь</a:t>
          </a:r>
          <a:r>
            <a:rPr lang="ru-RU" sz="2400" dirty="0" smtClean="0">
              <a:latin typeface="Times New Roman" pitchFamily="18" charset="0"/>
            </a:rPr>
            <a:t>; </a:t>
          </a:r>
          <a:r>
            <a:rPr lang="ru-RU" sz="2400" dirty="0" err="1" smtClean="0">
              <a:latin typeface="Times New Roman" pitchFamily="18" charset="0"/>
            </a:rPr>
            <a:t>розділ</a:t>
          </a:r>
          <a:r>
            <a:rPr lang="ru-RU" sz="2400" dirty="0" smtClean="0">
              <a:latin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</a:rPr>
            <a:t>педагогіки</a:t>
          </a:r>
          <a:r>
            <a:rPr lang="ru-RU" sz="2400" dirty="0" smtClean="0">
              <a:latin typeface="Times New Roman" pitchFamily="18" charset="0"/>
            </a:rPr>
            <a:t>, </a:t>
          </a:r>
          <a:r>
            <a:rPr lang="ru-RU" sz="2400" dirty="0" err="1" smtClean="0">
              <a:latin typeface="Times New Roman" pitchFamily="18" charset="0"/>
            </a:rPr>
            <a:t>що</a:t>
          </a:r>
          <a:r>
            <a:rPr lang="ru-RU" sz="2400" dirty="0" smtClean="0">
              <a:latin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</a:rPr>
            <a:t>займається</a:t>
          </a:r>
          <a:r>
            <a:rPr lang="ru-RU" sz="2400" dirty="0" smtClean="0">
              <a:latin typeface="Times New Roman" pitchFamily="18" charset="0"/>
            </a:rPr>
            <a:t> методами </a:t>
          </a:r>
          <a:r>
            <a:rPr lang="ru-RU" sz="2400" dirty="0" err="1" smtClean="0">
              <a:latin typeface="Times New Roman" pitchFamily="18" charset="0"/>
            </a:rPr>
            <a:t>навчання</a:t>
          </a:r>
          <a:r>
            <a:rPr lang="ru-RU" sz="2400" dirty="0" smtClean="0">
              <a:latin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</a:rPr>
            <a:t>якого-небудь</a:t>
          </a:r>
          <a:r>
            <a:rPr lang="ru-RU" sz="2400" dirty="0" smtClean="0">
              <a:latin typeface="Times New Roman" pitchFamily="18" charset="0"/>
            </a:rPr>
            <a:t> предмета». </a:t>
          </a:r>
          <a:endParaRPr lang="ru-RU" sz="2400" b="1" dirty="0" smtClean="0">
            <a:latin typeface="Times New Roman" pitchFamily="18" charset="0"/>
          </a:endParaRPr>
        </a:p>
      </dgm:t>
    </dgm:pt>
    <dgm:pt modelId="{B1301967-E9D7-4E4B-B97A-E963C4A76B3C}" type="parTrans" cxnId="{D3FA1551-77B9-47AC-842E-4B4449EB9A9D}">
      <dgm:prSet/>
      <dgm:spPr/>
      <dgm:t>
        <a:bodyPr/>
        <a:lstStyle/>
        <a:p>
          <a:endParaRPr lang="uk-UA"/>
        </a:p>
      </dgm:t>
    </dgm:pt>
    <dgm:pt modelId="{D596C52B-39C0-4F89-8DE0-4FC91FCB5166}" type="sibTrans" cxnId="{D3FA1551-77B9-47AC-842E-4B4449EB9A9D}">
      <dgm:prSet/>
      <dgm:spPr/>
      <dgm:t>
        <a:bodyPr/>
        <a:lstStyle/>
        <a:p>
          <a:endParaRPr lang="uk-UA"/>
        </a:p>
      </dgm:t>
    </dgm:pt>
    <dgm:pt modelId="{6574F185-5FFC-4936-81B3-805A8F52E7CF}" type="pres">
      <dgm:prSet presAssocID="{C4D6B24D-DB6D-4C2B-BE74-DA9B273427CD}" presName="compositeShape" presStyleCnt="0">
        <dgm:presLayoutVars>
          <dgm:dir/>
          <dgm:resizeHandles/>
        </dgm:presLayoutVars>
      </dgm:prSet>
      <dgm:spPr/>
    </dgm:pt>
    <dgm:pt modelId="{8CB64092-FD69-4D6B-BC5B-EB105119A307}" type="pres">
      <dgm:prSet presAssocID="{C4D6B24D-DB6D-4C2B-BE74-DA9B273427CD}" presName="pyramid" presStyleLbl="node1" presStyleIdx="0" presStyleCnt="1"/>
      <dgm:spPr/>
    </dgm:pt>
    <dgm:pt modelId="{E3ADA0B9-72C9-4432-AC41-F2A70089D4AD}" type="pres">
      <dgm:prSet presAssocID="{C4D6B24D-DB6D-4C2B-BE74-DA9B273427CD}" presName="theList" presStyleCnt="0"/>
      <dgm:spPr/>
    </dgm:pt>
    <dgm:pt modelId="{858C6482-4C52-47C8-B45C-2876DABD93CC}" type="pres">
      <dgm:prSet presAssocID="{80ABBEE3-D3C5-4E2A-8254-F3C929A9B8B5}" presName="aNode" presStyleLbl="fgAcc1" presStyleIdx="0" presStyleCnt="1" custScaleX="155249" custLinFactNeighborX="1574" custLinFactNeighborY="-431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6D74F84-00A9-4190-82C2-4934086E092E}" type="pres">
      <dgm:prSet presAssocID="{80ABBEE3-D3C5-4E2A-8254-F3C929A9B8B5}" presName="aSpace" presStyleCnt="0"/>
      <dgm:spPr/>
    </dgm:pt>
  </dgm:ptLst>
  <dgm:cxnLst>
    <dgm:cxn modelId="{5C6F993E-FE6F-42CE-9AA4-EF2E8B31DA51}" type="presOf" srcId="{C4D6B24D-DB6D-4C2B-BE74-DA9B273427CD}" destId="{6574F185-5FFC-4936-81B3-805A8F52E7CF}" srcOrd="0" destOrd="0" presId="urn:microsoft.com/office/officeart/2005/8/layout/pyramid2"/>
    <dgm:cxn modelId="{D3FA1551-77B9-47AC-842E-4B4449EB9A9D}" srcId="{C4D6B24D-DB6D-4C2B-BE74-DA9B273427CD}" destId="{80ABBEE3-D3C5-4E2A-8254-F3C929A9B8B5}" srcOrd="0" destOrd="0" parTransId="{B1301967-E9D7-4E4B-B97A-E963C4A76B3C}" sibTransId="{D596C52B-39C0-4F89-8DE0-4FC91FCB5166}"/>
    <dgm:cxn modelId="{AF6E8946-C2EF-4A23-93BD-72DFB1E60188}" type="presOf" srcId="{80ABBEE3-D3C5-4E2A-8254-F3C929A9B8B5}" destId="{858C6482-4C52-47C8-B45C-2876DABD93CC}" srcOrd="0" destOrd="0" presId="urn:microsoft.com/office/officeart/2005/8/layout/pyramid2"/>
    <dgm:cxn modelId="{3C93BE11-7681-4948-A83A-84F986F958B7}" type="presParOf" srcId="{6574F185-5FFC-4936-81B3-805A8F52E7CF}" destId="{8CB64092-FD69-4D6B-BC5B-EB105119A307}" srcOrd="0" destOrd="0" presId="urn:microsoft.com/office/officeart/2005/8/layout/pyramid2"/>
    <dgm:cxn modelId="{D9854FA5-3D5B-4C4B-96F3-4F418735F8A4}" type="presParOf" srcId="{6574F185-5FFC-4936-81B3-805A8F52E7CF}" destId="{E3ADA0B9-72C9-4432-AC41-F2A70089D4AD}" srcOrd="1" destOrd="0" presId="urn:microsoft.com/office/officeart/2005/8/layout/pyramid2"/>
    <dgm:cxn modelId="{CDA4D34E-BC8F-4C1E-B940-0C529CDACB05}" type="presParOf" srcId="{E3ADA0B9-72C9-4432-AC41-F2A70089D4AD}" destId="{858C6482-4C52-47C8-B45C-2876DABD93CC}" srcOrd="0" destOrd="0" presId="urn:microsoft.com/office/officeart/2005/8/layout/pyramid2"/>
    <dgm:cxn modelId="{9E505C7D-B7BD-42C2-96FC-3C6B4C7FA22B}" type="presParOf" srcId="{E3ADA0B9-72C9-4432-AC41-F2A70089D4AD}" destId="{66D74F84-00A9-4190-82C2-4934086E092E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67659E-9538-411C-B284-BD3C78EC43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651F650-5FF9-4337-AF39-9DF7A0DF4D82}">
      <dgm:prSet custT="1"/>
      <dgm:spPr/>
      <dgm:t>
        <a:bodyPr/>
        <a:lstStyle/>
        <a:p>
          <a:r>
            <a:rPr lang="uk-UA" sz="2400" b="1" i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Методика навчання спеціальності</a:t>
          </a:r>
          <a:r>
            <a:rPr lang="uk-UA" sz="2400" i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(загальна методика) - це педагогічна наука, яка вивчає закономірності освітнього процесу при вивченні спеціальності</a:t>
          </a:r>
          <a:endParaRPr lang="uk-UA" sz="24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0FB02B-C617-49DB-A9A0-52C9567CAA05}" type="parTrans" cxnId="{8D727389-B9C0-47FC-AE81-55F27021267C}">
      <dgm:prSet/>
      <dgm:spPr/>
      <dgm:t>
        <a:bodyPr/>
        <a:lstStyle/>
        <a:p>
          <a:endParaRPr lang="uk-UA"/>
        </a:p>
      </dgm:t>
    </dgm:pt>
    <dgm:pt modelId="{E5AB99CA-A052-4002-8749-4AFAB63C5E28}" type="sibTrans" cxnId="{8D727389-B9C0-47FC-AE81-55F27021267C}">
      <dgm:prSet/>
      <dgm:spPr/>
      <dgm:t>
        <a:bodyPr/>
        <a:lstStyle/>
        <a:p>
          <a:endParaRPr lang="uk-UA"/>
        </a:p>
      </dgm:t>
    </dgm:pt>
    <dgm:pt modelId="{3D8FCA58-7D62-4E56-853E-8CA15F9BE117}">
      <dgm:prSet custT="1"/>
      <dgm:spPr/>
      <dgm:t>
        <a:bodyPr/>
        <a:lstStyle/>
        <a:p>
          <a:r>
            <a:rPr lang="uk-UA" sz="2400" b="1" i="0" dirty="0" smtClean="0">
              <a:solidFill>
                <a:schemeClr val="bg1"/>
              </a:solidFill>
              <a:latin typeface="Times New Roman" pitchFamily="18" charset="0"/>
            </a:rPr>
            <a:t>Методика навчання дисципліни (часткова методика)</a:t>
          </a:r>
          <a:r>
            <a:rPr lang="uk-UA" sz="2400" i="0" dirty="0" smtClean="0">
              <a:solidFill>
                <a:schemeClr val="bg1"/>
              </a:solidFill>
              <a:latin typeface="Times New Roman" pitchFamily="18" charset="0"/>
            </a:rPr>
            <a:t> </a:t>
          </a:r>
          <a:r>
            <a:rPr lang="uk-UA" sz="2400" dirty="0" smtClean="0">
              <a:solidFill>
                <a:schemeClr val="bg1"/>
              </a:solidFill>
              <a:latin typeface="Times New Roman" pitchFamily="18" charset="0"/>
            </a:rPr>
            <a:t>– це педагогічна наука, яка вивчає закономірності освітнього процесу з конкретної дисципліни</a:t>
          </a:r>
          <a:endParaRPr lang="uk-UA" sz="2400" dirty="0">
            <a:solidFill>
              <a:schemeClr val="bg1"/>
            </a:solidFill>
          </a:endParaRPr>
        </a:p>
      </dgm:t>
    </dgm:pt>
    <dgm:pt modelId="{A081B26E-1B7F-40E9-ABB2-8D0FB8734575}" type="parTrans" cxnId="{88B26F50-4110-484C-9D12-4A822D9A0F99}">
      <dgm:prSet/>
      <dgm:spPr/>
      <dgm:t>
        <a:bodyPr/>
        <a:lstStyle/>
        <a:p>
          <a:endParaRPr lang="uk-UA"/>
        </a:p>
      </dgm:t>
    </dgm:pt>
    <dgm:pt modelId="{338630C0-DBA8-45D7-B42F-FDC89E3F5710}" type="sibTrans" cxnId="{88B26F50-4110-484C-9D12-4A822D9A0F99}">
      <dgm:prSet/>
      <dgm:spPr/>
      <dgm:t>
        <a:bodyPr/>
        <a:lstStyle/>
        <a:p>
          <a:endParaRPr lang="uk-UA"/>
        </a:p>
      </dgm:t>
    </dgm:pt>
    <dgm:pt modelId="{271F6AEA-2AFA-4BD9-8737-B0BC31A05EC9}" type="pres">
      <dgm:prSet presAssocID="{8367659E-9538-411C-B284-BD3C78EC43C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21BCE1-02C6-4299-BD66-4A2BB6E7F312}" type="pres">
      <dgm:prSet presAssocID="{F651F650-5FF9-4337-AF39-9DF7A0DF4D8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E7759-A851-424B-BDF6-6A3CBCD270B3}" type="pres">
      <dgm:prSet presAssocID="{E5AB99CA-A052-4002-8749-4AFAB63C5E28}" presName="sibTrans" presStyleCnt="0"/>
      <dgm:spPr/>
    </dgm:pt>
    <dgm:pt modelId="{29DFC71D-81D5-4B47-8C1F-95FAD897A2C5}" type="pres">
      <dgm:prSet presAssocID="{3D8FCA58-7D62-4E56-853E-8CA15F9BE117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727389-B9C0-47FC-AE81-55F27021267C}" srcId="{8367659E-9538-411C-B284-BD3C78EC43CA}" destId="{F651F650-5FF9-4337-AF39-9DF7A0DF4D82}" srcOrd="0" destOrd="0" parTransId="{2D0FB02B-C617-49DB-A9A0-52C9567CAA05}" sibTransId="{E5AB99CA-A052-4002-8749-4AFAB63C5E28}"/>
    <dgm:cxn modelId="{88B26F50-4110-484C-9D12-4A822D9A0F99}" srcId="{8367659E-9538-411C-B284-BD3C78EC43CA}" destId="{3D8FCA58-7D62-4E56-853E-8CA15F9BE117}" srcOrd="1" destOrd="0" parTransId="{A081B26E-1B7F-40E9-ABB2-8D0FB8734575}" sibTransId="{338630C0-DBA8-45D7-B42F-FDC89E3F5710}"/>
    <dgm:cxn modelId="{BA677A4D-CF8A-492B-87AD-E64FF1A54B9A}" type="presOf" srcId="{3D8FCA58-7D62-4E56-853E-8CA15F9BE117}" destId="{29DFC71D-81D5-4B47-8C1F-95FAD897A2C5}" srcOrd="0" destOrd="0" presId="urn:microsoft.com/office/officeart/2005/8/layout/default"/>
    <dgm:cxn modelId="{28DA9A14-CF49-481A-B4CD-6FA7110EF255}" type="presOf" srcId="{F651F650-5FF9-4337-AF39-9DF7A0DF4D82}" destId="{6221BCE1-02C6-4299-BD66-4A2BB6E7F312}" srcOrd="0" destOrd="0" presId="urn:microsoft.com/office/officeart/2005/8/layout/default"/>
    <dgm:cxn modelId="{FD2B82D3-75F8-48D2-8487-F7F1166C0F21}" type="presOf" srcId="{8367659E-9538-411C-B284-BD3C78EC43CA}" destId="{271F6AEA-2AFA-4BD9-8737-B0BC31A05EC9}" srcOrd="0" destOrd="0" presId="urn:microsoft.com/office/officeart/2005/8/layout/default"/>
    <dgm:cxn modelId="{AED229D5-41AA-49BA-91D5-EB43B40D0C84}" type="presParOf" srcId="{271F6AEA-2AFA-4BD9-8737-B0BC31A05EC9}" destId="{6221BCE1-02C6-4299-BD66-4A2BB6E7F312}" srcOrd="0" destOrd="0" presId="urn:microsoft.com/office/officeart/2005/8/layout/default"/>
    <dgm:cxn modelId="{4B18963C-11A0-40DF-9A7D-2803ED71A64F}" type="presParOf" srcId="{271F6AEA-2AFA-4BD9-8737-B0BC31A05EC9}" destId="{F1EE7759-A851-424B-BDF6-6A3CBCD270B3}" srcOrd="1" destOrd="0" presId="urn:microsoft.com/office/officeart/2005/8/layout/default"/>
    <dgm:cxn modelId="{5FA6EE46-1131-4A0C-A573-D3AAE4D89DD8}" type="presParOf" srcId="{271F6AEA-2AFA-4BD9-8737-B0BC31A05EC9}" destId="{29DFC71D-81D5-4B47-8C1F-95FAD897A2C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164C6E-D027-4031-BA89-5CDB4E85649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BF7714D-0289-40E7-BD48-1258D69E7587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1.Навчальний план та навчальна програма</a:t>
          </a: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dirty="0">
            <a:solidFill>
              <a:schemeClr val="bg1"/>
            </a:solidFill>
          </a:endParaRPr>
        </a:p>
      </dgm:t>
    </dgm:pt>
    <dgm:pt modelId="{5D01A25C-569F-4CDF-AAA5-87DB6CCDF88C}" type="parTrans" cxnId="{61E8CB92-D47A-4D09-9D59-57DF2E5C0B59}">
      <dgm:prSet/>
      <dgm:spPr/>
      <dgm:t>
        <a:bodyPr/>
        <a:lstStyle/>
        <a:p>
          <a:endParaRPr lang="uk-UA"/>
        </a:p>
      </dgm:t>
    </dgm:pt>
    <dgm:pt modelId="{E42E1447-9255-42FC-9613-9D02DDB9582B}" type="sibTrans" cxnId="{61E8CB92-D47A-4D09-9D59-57DF2E5C0B59}">
      <dgm:prSet/>
      <dgm:spPr/>
      <dgm:t>
        <a:bodyPr/>
        <a:lstStyle/>
        <a:p>
          <a:endParaRPr lang="uk-UA"/>
        </a:p>
      </dgm:t>
    </dgm:pt>
    <dgm:pt modelId="{14CECA5C-3E89-489B-95B8-B810BEA9B67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3.Методична розробка лекції</a:t>
          </a:r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dirty="0"/>
        </a:p>
      </dgm:t>
    </dgm:pt>
    <dgm:pt modelId="{A8AD4730-343E-44E1-ABB1-0B0F1E8EB90A}" type="parTrans" cxnId="{0EF7E352-5673-4F8E-8545-C91380BBA802}">
      <dgm:prSet/>
      <dgm:spPr/>
      <dgm:t>
        <a:bodyPr/>
        <a:lstStyle/>
        <a:p>
          <a:endParaRPr lang="uk-UA"/>
        </a:p>
      </dgm:t>
    </dgm:pt>
    <dgm:pt modelId="{EF023593-88F2-4225-9986-00AEB7859FAD}" type="sibTrans" cxnId="{0EF7E352-5673-4F8E-8545-C91380BBA802}">
      <dgm:prSet/>
      <dgm:spPr/>
      <dgm:t>
        <a:bodyPr/>
        <a:lstStyle/>
        <a:p>
          <a:endParaRPr lang="uk-UA"/>
        </a:p>
      </dgm:t>
    </dgm:pt>
    <dgm:pt modelId="{D29B2918-A4B6-4F1A-814C-41AA44E99904}">
      <dgm:prSet custT="1"/>
      <dgm:spPr/>
      <dgm:t>
        <a:bodyPr/>
        <a:lstStyle/>
        <a:p>
          <a:pPr marL="0" marR="0" indent="0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2.Опрацювання вітчизняної та зарубіжної літератури</a:t>
          </a: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dirty="0">
            <a:solidFill>
              <a:schemeClr val="bg1"/>
            </a:solidFill>
          </a:endParaRPr>
        </a:p>
      </dgm:t>
    </dgm:pt>
    <dgm:pt modelId="{8456E221-F661-48D5-921C-1E6C30D7B34E}" type="parTrans" cxnId="{32A4DAA3-3FD1-40F2-B210-573C8D2E7489}">
      <dgm:prSet/>
      <dgm:spPr/>
      <dgm:t>
        <a:bodyPr/>
        <a:lstStyle/>
        <a:p>
          <a:endParaRPr lang="uk-UA"/>
        </a:p>
      </dgm:t>
    </dgm:pt>
    <dgm:pt modelId="{786BC455-F058-4A67-B38A-F9537D8DB6B8}" type="sibTrans" cxnId="{32A4DAA3-3FD1-40F2-B210-573C8D2E7489}">
      <dgm:prSet/>
      <dgm:spPr/>
      <dgm:t>
        <a:bodyPr/>
        <a:lstStyle/>
        <a:p>
          <a:endParaRPr lang="uk-UA"/>
        </a:p>
      </dgm:t>
    </dgm:pt>
    <dgm:pt modelId="{D8C5C06A-1836-4DC0-8CB8-453C0237083F}" type="pres">
      <dgm:prSet presAssocID="{C6164C6E-D027-4031-BA89-5CDB4E85649D}" presName="CompostProcess" presStyleCnt="0">
        <dgm:presLayoutVars>
          <dgm:dir/>
          <dgm:resizeHandles val="exact"/>
        </dgm:presLayoutVars>
      </dgm:prSet>
      <dgm:spPr/>
    </dgm:pt>
    <dgm:pt modelId="{617CE06A-0A53-45CC-B1FA-1467CA11241B}" type="pres">
      <dgm:prSet presAssocID="{C6164C6E-D027-4031-BA89-5CDB4E85649D}" presName="arrow" presStyleLbl="bgShp" presStyleIdx="0" presStyleCnt="1"/>
      <dgm:spPr/>
    </dgm:pt>
    <dgm:pt modelId="{6521C847-C22D-4B27-A5DA-C0E298F22335}" type="pres">
      <dgm:prSet presAssocID="{C6164C6E-D027-4031-BA89-5CDB4E85649D}" presName="linearProcess" presStyleCnt="0"/>
      <dgm:spPr/>
    </dgm:pt>
    <dgm:pt modelId="{0CA50F75-02A8-4F5A-AD4B-0E2E1FBE223F}" type="pres">
      <dgm:prSet presAssocID="{7BF7714D-0289-40E7-BD48-1258D69E7587}" presName="textNode" presStyleLbl="node1" presStyleIdx="0" presStyleCnt="3" custScaleX="154537" custScaleY="1064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BE55F-F449-4C08-901D-06D4BD841990}" type="pres">
      <dgm:prSet presAssocID="{E42E1447-9255-42FC-9613-9D02DDB9582B}" presName="sibTrans" presStyleCnt="0"/>
      <dgm:spPr/>
    </dgm:pt>
    <dgm:pt modelId="{8983D790-3512-494F-B9E6-9D7711990772}" type="pres">
      <dgm:prSet presAssocID="{D29B2918-A4B6-4F1A-814C-41AA44E99904}" presName="textNode" presStyleLbl="node1" presStyleIdx="1" presStyleCnt="3" custScaleX="166030" custScaleY="107955" custLinFactNeighborX="-25036" custLinFactNeighborY="77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E54CF3-4C65-4272-B2FA-B7E4227F7289}" type="pres">
      <dgm:prSet presAssocID="{786BC455-F058-4A67-B38A-F9537D8DB6B8}" presName="sibTrans" presStyleCnt="0"/>
      <dgm:spPr/>
    </dgm:pt>
    <dgm:pt modelId="{37AE552A-61C5-45C3-BE6F-68A0D11FB3FF}" type="pres">
      <dgm:prSet presAssocID="{14CECA5C-3E89-489B-95B8-B810BEA9B670}" presName="textNode" presStyleLbl="node1" presStyleIdx="2" presStyleCnt="3" custScaleX="132537" custLinFactNeighborX="20377" custLinFactNeighborY="7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1806F2-F249-4F9C-AC02-2291BEEE39AB}" type="presOf" srcId="{14CECA5C-3E89-489B-95B8-B810BEA9B670}" destId="{37AE552A-61C5-45C3-BE6F-68A0D11FB3FF}" srcOrd="0" destOrd="0" presId="urn:microsoft.com/office/officeart/2005/8/layout/hProcess9"/>
    <dgm:cxn modelId="{46D60E33-CDB8-4289-BF47-C82DCFB28508}" type="presOf" srcId="{7BF7714D-0289-40E7-BD48-1258D69E7587}" destId="{0CA50F75-02A8-4F5A-AD4B-0E2E1FBE223F}" srcOrd="0" destOrd="0" presId="urn:microsoft.com/office/officeart/2005/8/layout/hProcess9"/>
    <dgm:cxn modelId="{F9CC9F00-1709-4EDA-B51A-8C749C99BC70}" type="presOf" srcId="{D29B2918-A4B6-4F1A-814C-41AA44E99904}" destId="{8983D790-3512-494F-B9E6-9D7711990772}" srcOrd="0" destOrd="0" presId="urn:microsoft.com/office/officeart/2005/8/layout/hProcess9"/>
    <dgm:cxn modelId="{0EF7E352-5673-4F8E-8545-C91380BBA802}" srcId="{C6164C6E-D027-4031-BA89-5CDB4E85649D}" destId="{14CECA5C-3E89-489B-95B8-B810BEA9B670}" srcOrd="2" destOrd="0" parTransId="{A8AD4730-343E-44E1-ABB1-0B0F1E8EB90A}" sibTransId="{EF023593-88F2-4225-9986-00AEB7859FAD}"/>
    <dgm:cxn modelId="{32A4DAA3-3FD1-40F2-B210-573C8D2E7489}" srcId="{C6164C6E-D027-4031-BA89-5CDB4E85649D}" destId="{D29B2918-A4B6-4F1A-814C-41AA44E99904}" srcOrd="1" destOrd="0" parTransId="{8456E221-F661-48D5-921C-1E6C30D7B34E}" sibTransId="{786BC455-F058-4A67-B38A-F9537D8DB6B8}"/>
    <dgm:cxn modelId="{61E8CB92-D47A-4D09-9D59-57DF2E5C0B59}" srcId="{C6164C6E-D027-4031-BA89-5CDB4E85649D}" destId="{7BF7714D-0289-40E7-BD48-1258D69E7587}" srcOrd="0" destOrd="0" parTransId="{5D01A25C-569F-4CDF-AAA5-87DB6CCDF88C}" sibTransId="{E42E1447-9255-42FC-9613-9D02DDB9582B}"/>
    <dgm:cxn modelId="{66AF92AB-A230-4AC4-8D0F-EF90860F1DA6}" type="presOf" srcId="{C6164C6E-D027-4031-BA89-5CDB4E85649D}" destId="{D8C5C06A-1836-4DC0-8CB8-453C0237083F}" srcOrd="0" destOrd="0" presId="urn:microsoft.com/office/officeart/2005/8/layout/hProcess9"/>
    <dgm:cxn modelId="{BC48774E-4DA7-4779-B628-02502FDE4753}" type="presParOf" srcId="{D8C5C06A-1836-4DC0-8CB8-453C0237083F}" destId="{617CE06A-0A53-45CC-B1FA-1467CA11241B}" srcOrd="0" destOrd="0" presId="urn:microsoft.com/office/officeart/2005/8/layout/hProcess9"/>
    <dgm:cxn modelId="{84084C51-0729-457C-9937-AF59519E3FD1}" type="presParOf" srcId="{D8C5C06A-1836-4DC0-8CB8-453C0237083F}" destId="{6521C847-C22D-4B27-A5DA-C0E298F22335}" srcOrd="1" destOrd="0" presId="urn:microsoft.com/office/officeart/2005/8/layout/hProcess9"/>
    <dgm:cxn modelId="{BF94C356-F73B-4D60-A21A-290F50FE935B}" type="presParOf" srcId="{6521C847-C22D-4B27-A5DA-C0E298F22335}" destId="{0CA50F75-02A8-4F5A-AD4B-0E2E1FBE223F}" srcOrd="0" destOrd="0" presId="urn:microsoft.com/office/officeart/2005/8/layout/hProcess9"/>
    <dgm:cxn modelId="{1644E525-7AFC-4B31-A777-076637617608}" type="presParOf" srcId="{6521C847-C22D-4B27-A5DA-C0E298F22335}" destId="{77FBE55F-F449-4C08-901D-06D4BD841990}" srcOrd="1" destOrd="0" presId="urn:microsoft.com/office/officeart/2005/8/layout/hProcess9"/>
    <dgm:cxn modelId="{E398ABCF-0143-4502-829C-5B9D8A73F139}" type="presParOf" srcId="{6521C847-C22D-4B27-A5DA-C0E298F22335}" destId="{8983D790-3512-494F-B9E6-9D7711990772}" srcOrd="2" destOrd="0" presId="urn:microsoft.com/office/officeart/2005/8/layout/hProcess9"/>
    <dgm:cxn modelId="{5D6CCC7E-4D7A-4989-841A-6BCFD14061EA}" type="presParOf" srcId="{6521C847-C22D-4B27-A5DA-C0E298F22335}" destId="{FDE54CF3-4C65-4272-B2FA-B7E4227F7289}" srcOrd="3" destOrd="0" presId="urn:microsoft.com/office/officeart/2005/8/layout/hProcess9"/>
    <dgm:cxn modelId="{47CD5BAB-9C67-48B7-876B-AC8284265CE0}" type="presParOf" srcId="{6521C847-C22D-4B27-A5DA-C0E298F22335}" destId="{37AE552A-61C5-45C3-BE6F-68A0D11FB3F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BB3D76-A622-4923-ACF4-FB02EC137C0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8C5E4C7-4AE0-4C29-A669-E0E2550AD0F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1. Мета</a:t>
          </a:r>
        </a:p>
        <a:p>
          <a:pPr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dirty="0">
            <a:solidFill>
              <a:schemeClr val="bg1"/>
            </a:solidFill>
          </a:endParaRPr>
        </a:p>
      </dgm:t>
    </dgm:pt>
    <dgm:pt modelId="{45F3BB9D-DFCE-41A6-BE7A-BA172F664AD7}" type="parTrans" cxnId="{B03BBBD9-DBF1-4E53-9CF7-6B8292DF5FA3}">
      <dgm:prSet/>
      <dgm:spPr/>
      <dgm:t>
        <a:bodyPr/>
        <a:lstStyle/>
        <a:p>
          <a:endParaRPr lang="uk-UA"/>
        </a:p>
      </dgm:t>
    </dgm:pt>
    <dgm:pt modelId="{00E40C53-17C2-4010-B6DE-AED7712DB863}" type="sibTrans" cxnId="{B03BBBD9-DBF1-4E53-9CF7-6B8292DF5FA3}">
      <dgm:prSet/>
      <dgm:spPr/>
      <dgm:t>
        <a:bodyPr/>
        <a:lstStyle/>
        <a:p>
          <a:endParaRPr lang="uk-UA"/>
        </a:p>
      </dgm:t>
    </dgm:pt>
    <dgm:pt modelId="{949F4D27-83CD-410D-989D-1681C96C069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4. Вид заняття (за домінуючим методом навчання)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dirty="0">
            <a:solidFill>
              <a:schemeClr val="bg1"/>
            </a:solidFill>
          </a:endParaRPr>
        </a:p>
      </dgm:t>
    </dgm:pt>
    <dgm:pt modelId="{D253D7AD-333A-4166-BF09-7251FB7FBF36}" type="parTrans" cxnId="{A2A1372B-59A3-491A-84F2-CB7CD47BE655}">
      <dgm:prSet/>
      <dgm:spPr/>
      <dgm:t>
        <a:bodyPr/>
        <a:lstStyle/>
        <a:p>
          <a:endParaRPr lang="uk-UA"/>
        </a:p>
      </dgm:t>
    </dgm:pt>
    <dgm:pt modelId="{61A6F89E-AB2E-43AB-B5E6-B4BC1929C2DB}" type="sibTrans" cxnId="{A2A1372B-59A3-491A-84F2-CB7CD47BE655}">
      <dgm:prSet/>
      <dgm:spPr/>
      <dgm:t>
        <a:bodyPr/>
        <a:lstStyle/>
        <a:p>
          <a:endParaRPr lang="uk-UA"/>
        </a:p>
      </dgm:t>
    </dgm:pt>
    <dgm:pt modelId="{FBEA9132-A1BA-4495-BE14-139778FB727F}">
      <dgm:prSet phldrT="[Текст]" custT="1"/>
      <dgm:spPr/>
      <dgm:t>
        <a:bodyPr/>
        <a:lstStyle/>
        <a:p>
          <a:r>
            <a:rPr lang="uk-UA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6.</a:t>
          </a:r>
          <a:r>
            <a:rPr lang="uk-UA" sz="1800" dirty="0" smtClean="0">
              <a:solidFill>
                <a:schemeClr val="bg1"/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Методи контролю та само -</a:t>
          </a:r>
        </a:p>
        <a:p>
          <a:r>
            <a:rPr lang="uk-UA" sz="1800" dirty="0" smtClean="0">
              <a:solidFill>
                <a:schemeClr val="bg1"/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контролю</a:t>
          </a:r>
          <a:r>
            <a:rPr lang="uk-UA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sz="1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468F28-7AD2-4B52-95F5-AA79C3660291}" type="parTrans" cxnId="{E6A1AA48-72A9-461C-901E-A37524864732}">
      <dgm:prSet/>
      <dgm:spPr/>
      <dgm:t>
        <a:bodyPr/>
        <a:lstStyle/>
        <a:p>
          <a:endParaRPr lang="uk-UA"/>
        </a:p>
      </dgm:t>
    </dgm:pt>
    <dgm:pt modelId="{0A7B1F9A-D678-4C63-95A8-1CC299D443C2}" type="sibTrans" cxnId="{E6A1AA48-72A9-461C-901E-A37524864732}">
      <dgm:prSet/>
      <dgm:spPr/>
      <dgm:t>
        <a:bodyPr/>
        <a:lstStyle/>
        <a:p>
          <a:endParaRPr lang="uk-UA"/>
        </a:p>
      </dgm:t>
    </dgm:pt>
    <dgm:pt modelId="{2B07567B-4B0D-4ED7-833E-0B62748F8B6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2. Принципи навчання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dirty="0"/>
        </a:p>
      </dgm:t>
    </dgm:pt>
    <dgm:pt modelId="{AC77692A-5E8E-4151-8A7C-8167F48B1B89}" type="parTrans" cxnId="{0F46A7B6-D667-44E0-9FAD-8931EFA2ADF8}">
      <dgm:prSet/>
      <dgm:spPr/>
      <dgm:t>
        <a:bodyPr/>
        <a:lstStyle/>
        <a:p>
          <a:endParaRPr lang="uk-UA"/>
        </a:p>
      </dgm:t>
    </dgm:pt>
    <dgm:pt modelId="{CF55CFEC-5528-405E-AE53-8B2B46825881}" type="sibTrans" cxnId="{0F46A7B6-D667-44E0-9FAD-8931EFA2ADF8}">
      <dgm:prSet/>
      <dgm:spPr/>
      <dgm:t>
        <a:bodyPr/>
        <a:lstStyle/>
        <a:p>
          <a:endParaRPr lang="uk-UA"/>
        </a:p>
      </dgm:t>
    </dgm:pt>
    <dgm:pt modelId="{AE2248DC-05C9-4A80-B397-493BE194ABBF}">
      <dgm:prSet custT="1"/>
      <dgm:spPr/>
      <dgm:t>
        <a:bodyPr/>
        <a:lstStyle/>
        <a:p>
          <a:r>
            <a:rPr lang="uk-UA" sz="1800" baseline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3. Методи навчання</a:t>
          </a:r>
          <a:endParaRPr lang="uk-UA" sz="1800" baseline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3589E7-DA77-4EC0-8D1F-9ADDA92EA95A}" type="parTrans" cxnId="{D30E73E1-962E-4DA5-AC86-7B60B3F85FDC}">
      <dgm:prSet/>
      <dgm:spPr/>
      <dgm:t>
        <a:bodyPr/>
        <a:lstStyle/>
        <a:p>
          <a:endParaRPr lang="uk-UA"/>
        </a:p>
      </dgm:t>
    </dgm:pt>
    <dgm:pt modelId="{089F4123-17DC-4C5B-B132-C26E49FC26DA}" type="sibTrans" cxnId="{D30E73E1-962E-4DA5-AC86-7B60B3F85FDC}">
      <dgm:prSet/>
      <dgm:spPr/>
      <dgm:t>
        <a:bodyPr/>
        <a:lstStyle/>
        <a:p>
          <a:endParaRPr lang="uk-UA"/>
        </a:p>
      </dgm:t>
    </dgm:pt>
    <dgm:pt modelId="{FCE2952C-836D-45CF-8116-0116E130891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5. Засоби навчання</a:t>
          </a:r>
        </a:p>
        <a:p>
          <a:pPr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dirty="0">
            <a:latin typeface="Times New Roman" pitchFamily="18" charset="0"/>
            <a:cs typeface="Times New Roman" pitchFamily="18" charset="0"/>
          </a:endParaRPr>
        </a:p>
      </dgm:t>
    </dgm:pt>
    <dgm:pt modelId="{A1E599C6-5A19-4F81-8747-43DE4484BE50}" type="parTrans" cxnId="{201509D0-FA79-4578-AE25-5D48FA4525A5}">
      <dgm:prSet/>
      <dgm:spPr/>
      <dgm:t>
        <a:bodyPr/>
        <a:lstStyle/>
        <a:p>
          <a:endParaRPr lang="uk-UA"/>
        </a:p>
      </dgm:t>
    </dgm:pt>
    <dgm:pt modelId="{83DE418D-08F2-43C3-9F02-9395EE382BBA}" type="sibTrans" cxnId="{201509D0-FA79-4578-AE25-5D48FA4525A5}">
      <dgm:prSet/>
      <dgm:spPr/>
      <dgm:t>
        <a:bodyPr/>
        <a:lstStyle/>
        <a:p>
          <a:endParaRPr lang="uk-UA"/>
        </a:p>
      </dgm:t>
    </dgm:pt>
    <dgm:pt modelId="{EC426D13-3FC2-4B07-987E-1B1FCB2C379D}" type="pres">
      <dgm:prSet presAssocID="{9CBB3D76-A622-4923-ACF4-FB02EC137C07}" presName="CompostProcess" presStyleCnt="0">
        <dgm:presLayoutVars>
          <dgm:dir/>
          <dgm:resizeHandles val="exact"/>
        </dgm:presLayoutVars>
      </dgm:prSet>
      <dgm:spPr/>
    </dgm:pt>
    <dgm:pt modelId="{065327FD-FB74-40DC-B968-85539D0A4CC7}" type="pres">
      <dgm:prSet presAssocID="{9CBB3D76-A622-4923-ACF4-FB02EC137C07}" presName="arrow" presStyleLbl="bgShp" presStyleIdx="0" presStyleCnt="1" custScaleX="115292"/>
      <dgm:spPr/>
    </dgm:pt>
    <dgm:pt modelId="{97FFAFFC-7220-4E03-9A73-DBCB3DB81AA2}" type="pres">
      <dgm:prSet presAssocID="{9CBB3D76-A622-4923-ACF4-FB02EC137C07}" presName="linearProcess" presStyleCnt="0"/>
      <dgm:spPr/>
    </dgm:pt>
    <dgm:pt modelId="{EEC244A9-546C-4657-AEAB-52CA4260D585}" type="pres">
      <dgm:prSet presAssocID="{B8C5E4C7-4AE0-4C29-A669-E0E2550AD0FF}" presName="textNode" presStyleLbl="node1" presStyleIdx="0" presStyleCnt="6" custScaleX="122085" custScaleY="99999" custLinFactX="4372" custLinFactNeighborX="100000" custLinFactNeighborY="475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33DB1A-FDCC-41DA-BB28-ED23A6338E97}" type="pres">
      <dgm:prSet presAssocID="{00E40C53-17C2-4010-B6DE-AED7712DB863}" presName="sibTrans" presStyleCnt="0"/>
      <dgm:spPr/>
    </dgm:pt>
    <dgm:pt modelId="{E0725B7A-5402-4149-907D-B45A6B059FCF}" type="pres">
      <dgm:prSet presAssocID="{2B07567B-4B0D-4ED7-833E-0B62748F8B68}" presName="textNode" presStyleLbl="node1" presStyleIdx="1" presStyleCnt="6" custScaleX="2033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BAF4553-638E-498C-9CD4-B5192E034F72}" type="pres">
      <dgm:prSet presAssocID="{CF55CFEC-5528-405E-AE53-8B2B46825881}" presName="sibTrans" presStyleCnt="0"/>
      <dgm:spPr/>
    </dgm:pt>
    <dgm:pt modelId="{F009FF23-D046-4056-8F5D-B5D08F82CE44}" type="pres">
      <dgm:prSet presAssocID="{AE2248DC-05C9-4A80-B397-493BE194ABBF}" presName="textNode" presStyleLbl="node1" presStyleIdx="2" presStyleCnt="6" custScaleX="18479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FB4675-E56E-4F1A-948D-7196120BAC2D}" type="pres">
      <dgm:prSet presAssocID="{089F4123-17DC-4C5B-B132-C26E49FC26DA}" presName="sibTrans" presStyleCnt="0"/>
      <dgm:spPr/>
    </dgm:pt>
    <dgm:pt modelId="{E1914600-16A3-4846-877A-55B8D4F6B7E1}" type="pres">
      <dgm:prSet presAssocID="{949F4D27-83CD-410D-989D-1681C96C0691}" presName="textNode" presStyleLbl="node1" presStyleIdx="3" presStyleCnt="6" custScaleX="234570" custScaleY="100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626A17-6817-4271-97FA-48D3EFC2D779}" type="pres">
      <dgm:prSet presAssocID="{61A6F89E-AB2E-43AB-B5E6-B4BC1929C2DB}" presName="sibTrans" presStyleCnt="0"/>
      <dgm:spPr/>
    </dgm:pt>
    <dgm:pt modelId="{AEC34039-462A-4227-8DD2-870E64C1A924}" type="pres">
      <dgm:prSet presAssocID="{FCE2952C-836D-45CF-8116-0116E1308913}" presName="textNode" presStyleLbl="node1" presStyleIdx="4" presStyleCnt="6" custScaleX="189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D21B0-7762-4273-AA43-75AC0573FFEF}" type="pres">
      <dgm:prSet presAssocID="{83DE418D-08F2-43C3-9F02-9395EE382BBA}" presName="sibTrans" presStyleCnt="0"/>
      <dgm:spPr/>
    </dgm:pt>
    <dgm:pt modelId="{E909407C-C1B6-4648-9D75-324B8BD67BFD}" type="pres">
      <dgm:prSet presAssocID="{FBEA9132-A1BA-4495-BE14-139778FB727F}" presName="textNode" presStyleLbl="node1" presStyleIdx="5" presStyleCnt="6" custScaleX="25587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862A1D3-4F5A-488F-B1C5-D3EBBEE72604}" type="presOf" srcId="{FCE2952C-836D-45CF-8116-0116E1308913}" destId="{AEC34039-462A-4227-8DD2-870E64C1A924}" srcOrd="0" destOrd="0" presId="urn:microsoft.com/office/officeart/2005/8/layout/hProcess9"/>
    <dgm:cxn modelId="{B03BBBD9-DBF1-4E53-9CF7-6B8292DF5FA3}" srcId="{9CBB3D76-A622-4923-ACF4-FB02EC137C07}" destId="{B8C5E4C7-4AE0-4C29-A669-E0E2550AD0FF}" srcOrd="0" destOrd="0" parTransId="{45F3BB9D-DFCE-41A6-BE7A-BA172F664AD7}" sibTransId="{00E40C53-17C2-4010-B6DE-AED7712DB863}"/>
    <dgm:cxn modelId="{1DA93913-4176-4319-8BC0-892B467BC44C}" type="presOf" srcId="{FBEA9132-A1BA-4495-BE14-139778FB727F}" destId="{E909407C-C1B6-4648-9D75-324B8BD67BFD}" srcOrd="0" destOrd="0" presId="urn:microsoft.com/office/officeart/2005/8/layout/hProcess9"/>
    <dgm:cxn modelId="{0F46A7B6-D667-44E0-9FAD-8931EFA2ADF8}" srcId="{9CBB3D76-A622-4923-ACF4-FB02EC137C07}" destId="{2B07567B-4B0D-4ED7-833E-0B62748F8B68}" srcOrd="1" destOrd="0" parTransId="{AC77692A-5E8E-4151-8A7C-8167F48B1B89}" sibTransId="{CF55CFEC-5528-405E-AE53-8B2B46825881}"/>
    <dgm:cxn modelId="{A2A1372B-59A3-491A-84F2-CB7CD47BE655}" srcId="{9CBB3D76-A622-4923-ACF4-FB02EC137C07}" destId="{949F4D27-83CD-410D-989D-1681C96C0691}" srcOrd="3" destOrd="0" parTransId="{D253D7AD-333A-4166-BF09-7251FB7FBF36}" sibTransId="{61A6F89E-AB2E-43AB-B5E6-B4BC1929C2DB}"/>
    <dgm:cxn modelId="{8386B8CD-E75D-4375-B40C-F21102875E67}" type="presOf" srcId="{9CBB3D76-A622-4923-ACF4-FB02EC137C07}" destId="{EC426D13-3FC2-4B07-987E-1B1FCB2C379D}" srcOrd="0" destOrd="0" presId="urn:microsoft.com/office/officeart/2005/8/layout/hProcess9"/>
    <dgm:cxn modelId="{49039C7F-1F58-4761-9FB8-00C7F81D9490}" type="presOf" srcId="{B8C5E4C7-4AE0-4C29-A669-E0E2550AD0FF}" destId="{EEC244A9-546C-4657-AEAB-52CA4260D585}" srcOrd="0" destOrd="0" presId="urn:microsoft.com/office/officeart/2005/8/layout/hProcess9"/>
    <dgm:cxn modelId="{201509D0-FA79-4578-AE25-5D48FA4525A5}" srcId="{9CBB3D76-A622-4923-ACF4-FB02EC137C07}" destId="{FCE2952C-836D-45CF-8116-0116E1308913}" srcOrd="4" destOrd="0" parTransId="{A1E599C6-5A19-4F81-8747-43DE4484BE50}" sibTransId="{83DE418D-08F2-43C3-9F02-9395EE382BBA}"/>
    <dgm:cxn modelId="{38981B56-F89C-4C21-9226-4D6C9EFE1C38}" type="presOf" srcId="{2B07567B-4B0D-4ED7-833E-0B62748F8B68}" destId="{E0725B7A-5402-4149-907D-B45A6B059FCF}" srcOrd="0" destOrd="0" presId="urn:microsoft.com/office/officeart/2005/8/layout/hProcess9"/>
    <dgm:cxn modelId="{6ACE1D3F-1220-453F-ACAB-6C6DCF1F7799}" type="presOf" srcId="{AE2248DC-05C9-4A80-B397-493BE194ABBF}" destId="{F009FF23-D046-4056-8F5D-B5D08F82CE44}" srcOrd="0" destOrd="0" presId="urn:microsoft.com/office/officeart/2005/8/layout/hProcess9"/>
    <dgm:cxn modelId="{B75F1F69-4074-4176-A176-5DF77D58E999}" type="presOf" srcId="{949F4D27-83CD-410D-989D-1681C96C0691}" destId="{E1914600-16A3-4846-877A-55B8D4F6B7E1}" srcOrd="0" destOrd="0" presId="urn:microsoft.com/office/officeart/2005/8/layout/hProcess9"/>
    <dgm:cxn modelId="{D30E73E1-962E-4DA5-AC86-7B60B3F85FDC}" srcId="{9CBB3D76-A622-4923-ACF4-FB02EC137C07}" destId="{AE2248DC-05C9-4A80-B397-493BE194ABBF}" srcOrd="2" destOrd="0" parTransId="{C73589E7-DA77-4EC0-8D1F-9ADDA92EA95A}" sibTransId="{089F4123-17DC-4C5B-B132-C26E49FC26DA}"/>
    <dgm:cxn modelId="{E6A1AA48-72A9-461C-901E-A37524864732}" srcId="{9CBB3D76-A622-4923-ACF4-FB02EC137C07}" destId="{FBEA9132-A1BA-4495-BE14-139778FB727F}" srcOrd="5" destOrd="0" parTransId="{0D468F28-7AD2-4B52-95F5-AA79C3660291}" sibTransId="{0A7B1F9A-D678-4C63-95A8-1CC299D443C2}"/>
    <dgm:cxn modelId="{68C27543-AB2D-4BAF-A178-FF73F4049670}" type="presParOf" srcId="{EC426D13-3FC2-4B07-987E-1B1FCB2C379D}" destId="{065327FD-FB74-40DC-B968-85539D0A4CC7}" srcOrd="0" destOrd="0" presId="urn:microsoft.com/office/officeart/2005/8/layout/hProcess9"/>
    <dgm:cxn modelId="{2EDFA8EA-C833-4D11-8988-18D0075D5CFC}" type="presParOf" srcId="{EC426D13-3FC2-4B07-987E-1B1FCB2C379D}" destId="{97FFAFFC-7220-4E03-9A73-DBCB3DB81AA2}" srcOrd="1" destOrd="0" presId="urn:microsoft.com/office/officeart/2005/8/layout/hProcess9"/>
    <dgm:cxn modelId="{C41EECDB-383D-4BB8-A6FF-15FDEE439A71}" type="presParOf" srcId="{97FFAFFC-7220-4E03-9A73-DBCB3DB81AA2}" destId="{EEC244A9-546C-4657-AEAB-52CA4260D585}" srcOrd="0" destOrd="0" presId="urn:microsoft.com/office/officeart/2005/8/layout/hProcess9"/>
    <dgm:cxn modelId="{4902E1A4-4D03-46F6-8A95-CC1536FE7367}" type="presParOf" srcId="{97FFAFFC-7220-4E03-9A73-DBCB3DB81AA2}" destId="{F933DB1A-FDCC-41DA-BB28-ED23A6338E97}" srcOrd="1" destOrd="0" presId="urn:microsoft.com/office/officeart/2005/8/layout/hProcess9"/>
    <dgm:cxn modelId="{043EC737-09D3-4239-9053-A19ED1D2A496}" type="presParOf" srcId="{97FFAFFC-7220-4E03-9A73-DBCB3DB81AA2}" destId="{E0725B7A-5402-4149-907D-B45A6B059FCF}" srcOrd="2" destOrd="0" presId="urn:microsoft.com/office/officeart/2005/8/layout/hProcess9"/>
    <dgm:cxn modelId="{0C4AB897-F905-4878-9FB5-4CB7D7A3E3E4}" type="presParOf" srcId="{97FFAFFC-7220-4E03-9A73-DBCB3DB81AA2}" destId="{1BAF4553-638E-498C-9CD4-B5192E034F72}" srcOrd="3" destOrd="0" presId="urn:microsoft.com/office/officeart/2005/8/layout/hProcess9"/>
    <dgm:cxn modelId="{AF467CB4-9FC5-4B65-A7FE-51435803FC92}" type="presParOf" srcId="{97FFAFFC-7220-4E03-9A73-DBCB3DB81AA2}" destId="{F009FF23-D046-4056-8F5D-B5D08F82CE44}" srcOrd="4" destOrd="0" presId="urn:microsoft.com/office/officeart/2005/8/layout/hProcess9"/>
    <dgm:cxn modelId="{E632B628-781E-43BF-9B24-2184938A654C}" type="presParOf" srcId="{97FFAFFC-7220-4E03-9A73-DBCB3DB81AA2}" destId="{CFFB4675-E56E-4F1A-948D-7196120BAC2D}" srcOrd="5" destOrd="0" presId="urn:microsoft.com/office/officeart/2005/8/layout/hProcess9"/>
    <dgm:cxn modelId="{8019F527-C1C5-49DC-8B80-E065823D8CAA}" type="presParOf" srcId="{97FFAFFC-7220-4E03-9A73-DBCB3DB81AA2}" destId="{E1914600-16A3-4846-877A-55B8D4F6B7E1}" srcOrd="6" destOrd="0" presId="urn:microsoft.com/office/officeart/2005/8/layout/hProcess9"/>
    <dgm:cxn modelId="{126A9E41-032D-44CB-AB8E-D23F48788D56}" type="presParOf" srcId="{97FFAFFC-7220-4E03-9A73-DBCB3DB81AA2}" destId="{DE626A17-6817-4271-97FA-48D3EFC2D779}" srcOrd="7" destOrd="0" presId="urn:microsoft.com/office/officeart/2005/8/layout/hProcess9"/>
    <dgm:cxn modelId="{DBBC5F98-8543-4B34-8D2D-9E31404EEF1A}" type="presParOf" srcId="{97FFAFFC-7220-4E03-9A73-DBCB3DB81AA2}" destId="{AEC34039-462A-4227-8DD2-870E64C1A924}" srcOrd="8" destOrd="0" presId="urn:microsoft.com/office/officeart/2005/8/layout/hProcess9"/>
    <dgm:cxn modelId="{715FC3FC-6D94-4EEB-BAB5-B96B76B99527}" type="presParOf" srcId="{97FFAFFC-7220-4E03-9A73-DBCB3DB81AA2}" destId="{BDBD21B0-7762-4273-AA43-75AC0573FFEF}" srcOrd="9" destOrd="0" presId="urn:microsoft.com/office/officeart/2005/8/layout/hProcess9"/>
    <dgm:cxn modelId="{921984B9-0D23-44F4-943B-E9BC2F520D72}" type="presParOf" srcId="{97FFAFFC-7220-4E03-9A73-DBCB3DB81AA2}" destId="{E909407C-C1B6-4648-9D75-324B8BD67BFD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70C2B53-D250-4794-AF41-7BE33F249814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344B673-665E-430D-9BD4-B16717C4366A}">
      <dgm:prSet phldrT="[Текст]"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dirty="0" smtClean="0">
            <a:latin typeface="Times New Roman" pitchFamily="18" charset="0"/>
          </a:endParaRP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latin typeface="Times New Roman" pitchFamily="18" charset="0"/>
            </a:rPr>
            <a:t>1. План лекції</a:t>
          </a:r>
        </a:p>
        <a:p>
          <a:pPr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dirty="0"/>
        </a:p>
      </dgm:t>
    </dgm:pt>
    <dgm:pt modelId="{6B061D9B-F382-4717-96D3-2276A126D710}" type="sibTrans" cxnId="{B5FADEE7-22AD-4337-B89B-FC45B0B6B750}">
      <dgm:prSet/>
      <dgm:spPr/>
      <dgm:t>
        <a:bodyPr/>
        <a:lstStyle/>
        <a:p>
          <a:endParaRPr lang="uk-UA"/>
        </a:p>
      </dgm:t>
    </dgm:pt>
    <dgm:pt modelId="{42C17D4F-AE01-4F8A-BABA-DF2AFC5D123E}" type="parTrans" cxnId="{B5FADEE7-22AD-4337-B89B-FC45B0B6B750}">
      <dgm:prSet/>
      <dgm:spPr/>
      <dgm:t>
        <a:bodyPr/>
        <a:lstStyle/>
        <a:p>
          <a:endParaRPr lang="uk-UA"/>
        </a:p>
      </dgm:t>
    </dgm:pt>
    <dgm:pt modelId="{A2484ECF-E06E-4029-B58D-03CE6A283726}">
      <dgm:prSet phldrT="[Текст]" phldr="1"/>
      <dgm:spPr/>
      <dgm:t>
        <a:bodyPr/>
        <a:lstStyle/>
        <a:p>
          <a:endParaRPr lang="uk-UA" dirty="0"/>
        </a:p>
      </dgm:t>
    </dgm:pt>
    <dgm:pt modelId="{BD088BEA-029E-40A9-9635-9C8EF23908DF}" type="sibTrans" cxnId="{C6D06D27-6831-4BA4-97C9-11EDCC7BE0D5}">
      <dgm:prSet/>
      <dgm:spPr/>
      <dgm:t>
        <a:bodyPr/>
        <a:lstStyle/>
        <a:p>
          <a:endParaRPr lang="uk-UA"/>
        </a:p>
      </dgm:t>
    </dgm:pt>
    <dgm:pt modelId="{C9A2E861-4AE6-45FD-AEC0-FB00D4FBBC0D}" type="parTrans" cxnId="{C6D06D27-6831-4BA4-97C9-11EDCC7BE0D5}">
      <dgm:prSet/>
      <dgm:spPr/>
      <dgm:t>
        <a:bodyPr/>
        <a:lstStyle/>
        <a:p>
          <a:endParaRPr lang="uk-UA"/>
        </a:p>
      </dgm:t>
    </dgm:pt>
    <dgm:pt modelId="{1B2375C8-5ED6-412D-9709-36C63153959C}">
      <dgm:prSet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dirty="0" smtClean="0">
            <a:latin typeface="Times New Roman" pitchFamily="18" charset="0"/>
          </a:endParaRP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latin typeface="Times New Roman" pitchFamily="18" charset="0"/>
            </a:rPr>
            <a:t>2. Основні поняття лекції</a:t>
          </a:r>
          <a:endParaRPr lang="uk-UA" sz="2000" dirty="0" smtClean="0"/>
        </a:p>
        <a:p>
          <a:pPr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dirty="0" smtClean="0">
            <a:latin typeface="Times New Roman" pitchFamily="18" charset="0"/>
          </a:endParaRPr>
        </a:p>
      </dgm:t>
    </dgm:pt>
    <dgm:pt modelId="{7C717EC1-D1E6-4395-87D6-A75BE83DE32D}" type="parTrans" cxnId="{B352E9E7-0250-41DE-B4C6-ED0EA3E01A77}">
      <dgm:prSet/>
      <dgm:spPr/>
      <dgm:t>
        <a:bodyPr/>
        <a:lstStyle/>
        <a:p>
          <a:endParaRPr lang="uk-UA"/>
        </a:p>
      </dgm:t>
    </dgm:pt>
    <dgm:pt modelId="{9D2B52E2-3012-4043-AF75-2756FC40313A}" type="sibTrans" cxnId="{B352E9E7-0250-41DE-B4C6-ED0EA3E01A77}">
      <dgm:prSet/>
      <dgm:spPr/>
      <dgm:t>
        <a:bodyPr/>
        <a:lstStyle/>
        <a:p>
          <a:endParaRPr lang="uk-UA"/>
        </a:p>
      </dgm:t>
    </dgm:pt>
    <dgm:pt modelId="{1535D822-38E2-4CD5-8608-8D7A859A6852}">
      <dgm:prSet custT="1"/>
      <dgm:spPr/>
      <dgm:t>
        <a:bodyPr/>
        <a:lstStyle/>
        <a:p>
          <a:pPr algn="l"/>
          <a:r>
            <a:rPr lang="uk-UA" sz="2000" dirty="0" smtClean="0">
              <a:latin typeface="Times New Roman" pitchFamily="18" charset="0"/>
            </a:rPr>
            <a:t>3. Мета лекції</a:t>
          </a:r>
          <a:endParaRPr lang="uk-UA" sz="2000" dirty="0"/>
        </a:p>
      </dgm:t>
    </dgm:pt>
    <dgm:pt modelId="{DAD48988-2506-467F-BAE9-BFED591902B7}" type="parTrans" cxnId="{94B616D0-897E-4AF8-9B92-B3D2F9E1AE63}">
      <dgm:prSet/>
      <dgm:spPr/>
      <dgm:t>
        <a:bodyPr/>
        <a:lstStyle/>
        <a:p>
          <a:endParaRPr lang="uk-UA"/>
        </a:p>
      </dgm:t>
    </dgm:pt>
    <dgm:pt modelId="{A899692F-19AD-438B-AE3B-3D7C906EEC33}" type="sibTrans" cxnId="{94B616D0-897E-4AF8-9B92-B3D2F9E1AE63}">
      <dgm:prSet/>
      <dgm:spPr/>
      <dgm:t>
        <a:bodyPr/>
        <a:lstStyle/>
        <a:p>
          <a:endParaRPr lang="uk-UA"/>
        </a:p>
      </dgm:t>
    </dgm:pt>
    <dgm:pt modelId="{1356A396-7EB5-4D97-9167-35E46FC83EA9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>
              <a:latin typeface="Times New Roman" pitchFamily="18" charset="0"/>
            </a:rPr>
            <a:t> </a:t>
          </a:r>
        </a:p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Times New Roman" pitchFamily="18" charset="0"/>
            </a:rPr>
            <a:t>4. </a:t>
          </a:r>
          <a:r>
            <a:rPr lang="ru-RU" sz="2000" dirty="0" err="1" smtClean="0">
              <a:latin typeface="Times New Roman" pitchFamily="18" charset="0"/>
            </a:rPr>
            <a:t>Вступ</a:t>
          </a:r>
          <a:r>
            <a:rPr lang="ru-RU" sz="2000" dirty="0" smtClean="0">
              <a:latin typeface="Times New Roman" pitchFamily="18" charset="0"/>
            </a:rPr>
            <a:t>: </a:t>
          </a:r>
          <a:r>
            <a:rPr lang="ru-RU" sz="2000" dirty="0" err="1" smtClean="0">
              <a:latin typeface="Times New Roman" pitchFamily="18" charset="0"/>
            </a:rPr>
            <a:t>актуалізація</a:t>
          </a:r>
          <a:r>
            <a:rPr lang="ru-RU" sz="2000" dirty="0" smtClean="0">
              <a:latin typeface="Times New Roman" pitchFamily="18" charset="0"/>
            </a:rPr>
            <a:t> теми та </a:t>
          </a:r>
          <a:r>
            <a:rPr lang="ru-RU" sz="2000" dirty="0" err="1" smtClean="0">
              <a:latin typeface="Times New Roman" pitchFamily="18" charset="0"/>
            </a:rPr>
            <a:t>активізація</a:t>
          </a:r>
          <a:r>
            <a:rPr lang="ru-RU" sz="2000" dirty="0" smtClean="0">
              <a:latin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</a:rPr>
            <a:t>навчально-пізнавальної</a:t>
          </a:r>
          <a:r>
            <a:rPr lang="ru-RU" sz="2000" dirty="0" smtClean="0">
              <a:latin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</a:rPr>
            <a:t>діяльності</a:t>
          </a:r>
          <a:r>
            <a:rPr lang="ru-RU" sz="2000" dirty="0" smtClean="0">
              <a:latin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</a:rPr>
            <a:t>студентів</a:t>
          </a:r>
          <a:endParaRPr lang="uk-UA" sz="2000" dirty="0" smtClean="0">
            <a:latin typeface="Times New Roman" pitchFamily="18" charset="0"/>
          </a:endParaRPr>
        </a:p>
        <a:p>
          <a:pPr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dirty="0" smtClean="0">
            <a:latin typeface="Times New Roman" pitchFamily="18" charset="0"/>
          </a:endParaRPr>
        </a:p>
      </dgm:t>
    </dgm:pt>
    <dgm:pt modelId="{ED86C518-B078-445D-956E-5C972CD833CB}" type="parTrans" cxnId="{388A1029-966F-48D5-89C6-E4AA6F2FEABB}">
      <dgm:prSet/>
      <dgm:spPr/>
      <dgm:t>
        <a:bodyPr/>
        <a:lstStyle/>
        <a:p>
          <a:endParaRPr lang="uk-UA"/>
        </a:p>
      </dgm:t>
    </dgm:pt>
    <dgm:pt modelId="{7866DCF2-FE0D-48B7-BED7-C064A4FF17D2}" type="sibTrans" cxnId="{388A1029-966F-48D5-89C6-E4AA6F2FEABB}">
      <dgm:prSet/>
      <dgm:spPr/>
      <dgm:t>
        <a:bodyPr/>
        <a:lstStyle/>
        <a:p>
          <a:endParaRPr lang="uk-UA"/>
        </a:p>
      </dgm:t>
    </dgm:pt>
    <dgm:pt modelId="{98BA57F5-3B8D-42DD-9D4C-E2A33DE3C7A9}">
      <dgm:prSet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latin typeface="Times New Roman" pitchFamily="18" charset="0"/>
            </a:rPr>
            <a:t>5. Навчання матеріалу за планом лекції</a:t>
          </a:r>
        </a:p>
      </dgm:t>
    </dgm:pt>
    <dgm:pt modelId="{05CE1598-8198-4C32-8234-85217AE99829}" type="parTrans" cxnId="{36A60968-2C34-4650-807C-529FE1B411E0}">
      <dgm:prSet/>
      <dgm:spPr/>
      <dgm:t>
        <a:bodyPr/>
        <a:lstStyle/>
        <a:p>
          <a:endParaRPr lang="uk-UA"/>
        </a:p>
      </dgm:t>
    </dgm:pt>
    <dgm:pt modelId="{7618CE10-334A-446E-9E6D-E864ABDBC89D}" type="sibTrans" cxnId="{36A60968-2C34-4650-807C-529FE1B411E0}">
      <dgm:prSet/>
      <dgm:spPr/>
      <dgm:t>
        <a:bodyPr/>
        <a:lstStyle/>
        <a:p>
          <a:endParaRPr lang="uk-UA"/>
        </a:p>
      </dgm:t>
    </dgm:pt>
    <dgm:pt modelId="{4E61D2C1-CBC0-4D45-B2B8-BF921547727B}">
      <dgm:prSet custT="1"/>
      <dgm:spPr/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latin typeface="Times New Roman" pitchFamily="18" charset="0"/>
              <a:cs typeface="Times New Roman" pitchFamily="18" charset="0"/>
            </a:rPr>
            <a:t>6.Узагальнення та систематизація матеріалу</a:t>
          </a:r>
        </a:p>
        <a:p>
          <a:pPr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dirty="0"/>
        </a:p>
      </dgm:t>
    </dgm:pt>
    <dgm:pt modelId="{8A3534AA-88B9-4A22-AAFE-6CF171AB6854}" type="parTrans" cxnId="{BFBF42D3-7AA0-41D5-B518-7A60A5AEB0B8}">
      <dgm:prSet/>
      <dgm:spPr/>
      <dgm:t>
        <a:bodyPr/>
        <a:lstStyle/>
        <a:p>
          <a:endParaRPr lang="uk-UA"/>
        </a:p>
      </dgm:t>
    </dgm:pt>
    <dgm:pt modelId="{619CECF8-7751-4ADF-B139-2DA55B353FFA}" type="sibTrans" cxnId="{BFBF42D3-7AA0-41D5-B518-7A60A5AEB0B8}">
      <dgm:prSet/>
      <dgm:spPr/>
      <dgm:t>
        <a:bodyPr/>
        <a:lstStyle/>
        <a:p>
          <a:endParaRPr lang="uk-UA"/>
        </a:p>
      </dgm:t>
    </dgm:pt>
    <dgm:pt modelId="{5E343F76-FC4F-4A55-93A1-D8F830B814DF}">
      <dgm:prSet custT="1"/>
      <dgm:spPr/>
      <dgm:t>
        <a:bodyPr/>
        <a:lstStyle/>
        <a:p>
          <a:pPr algn="l"/>
          <a:r>
            <a:rPr lang="uk-UA" sz="2000" dirty="0" smtClean="0">
              <a:latin typeface="Times New Roman" pitchFamily="18" charset="0"/>
            </a:rPr>
            <a:t>7. Заключна частина лекції: відповіді на запитання студентів; запитання до студентів</a:t>
          </a:r>
          <a:endParaRPr lang="uk-UA" sz="2000" dirty="0"/>
        </a:p>
      </dgm:t>
    </dgm:pt>
    <dgm:pt modelId="{BCEB8D2A-B522-43B6-888F-533C193E52A2}" type="parTrans" cxnId="{8BA34556-B59B-47D1-A14A-4A536A4E7B23}">
      <dgm:prSet/>
      <dgm:spPr/>
      <dgm:t>
        <a:bodyPr/>
        <a:lstStyle/>
        <a:p>
          <a:endParaRPr lang="uk-UA"/>
        </a:p>
      </dgm:t>
    </dgm:pt>
    <dgm:pt modelId="{206D5ECA-1A1C-42E6-8016-DE57D557866F}" type="sibTrans" cxnId="{8BA34556-B59B-47D1-A14A-4A536A4E7B23}">
      <dgm:prSet/>
      <dgm:spPr/>
      <dgm:t>
        <a:bodyPr/>
        <a:lstStyle/>
        <a:p>
          <a:endParaRPr lang="uk-UA"/>
        </a:p>
      </dgm:t>
    </dgm:pt>
    <dgm:pt modelId="{9366C948-9678-422B-B933-1C6DDEDE9528}" type="pres">
      <dgm:prSet presAssocID="{270C2B53-D250-4794-AF41-7BE33F24981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824075F-1C3E-43C7-A5ED-37F1720201ED}" type="pres">
      <dgm:prSet presAssocID="{A2484ECF-E06E-4029-B58D-03CE6A283726}" presName="root" presStyleCnt="0"/>
      <dgm:spPr/>
    </dgm:pt>
    <dgm:pt modelId="{03BD66F0-DDFA-4B08-B2D7-785D6128C1B8}" type="pres">
      <dgm:prSet presAssocID="{A2484ECF-E06E-4029-B58D-03CE6A283726}" presName="rootComposite" presStyleCnt="0"/>
      <dgm:spPr/>
    </dgm:pt>
    <dgm:pt modelId="{E313A7B9-CC8C-4E0E-9963-B66953C75463}" type="pres">
      <dgm:prSet presAssocID="{A2484ECF-E06E-4029-B58D-03CE6A283726}" presName="rootText" presStyleLbl="node1" presStyleIdx="0" presStyleCnt="1" custFlipVert="1" custScaleY="12000"/>
      <dgm:spPr/>
      <dgm:t>
        <a:bodyPr/>
        <a:lstStyle/>
        <a:p>
          <a:endParaRPr lang="uk-UA"/>
        </a:p>
      </dgm:t>
    </dgm:pt>
    <dgm:pt modelId="{DF4723DB-F4ED-4A8B-80FF-F0811F1C085C}" type="pres">
      <dgm:prSet presAssocID="{A2484ECF-E06E-4029-B58D-03CE6A283726}" presName="rootConnector" presStyleLbl="node1" presStyleIdx="0" presStyleCnt="1"/>
      <dgm:spPr/>
      <dgm:t>
        <a:bodyPr/>
        <a:lstStyle/>
        <a:p>
          <a:endParaRPr lang="ru-RU"/>
        </a:p>
      </dgm:t>
    </dgm:pt>
    <dgm:pt modelId="{5D30BAD3-63E2-4165-9D27-25117BFA4DF6}" type="pres">
      <dgm:prSet presAssocID="{A2484ECF-E06E-4029-B58D-03CE6A283726}" presName="childShape" presStyleCnt="0"/>
      <dgm:spPr/>
    </dgm:pt>
    <dgm:pt modelId="{B5A9DD54-8674-42A6-8152-A5AF39F0FFBF}" type="pres">
      <dgm:prSet presAssocID="{42C17D4F-AE01-4F8A-BABA-DF2AFC5D123E}" presName="Name13" presStyleLbl="parChTrans1D2" presStyleIdx="0" presStyleCnt="7"/>
      <dgm:spPr/>
      <dgm:t>
        <a:bodyPr/>
        <a:lstStyle/>
        <a:p>
          <a:endParaRPr lang="ru-RU"/>
        </a:p>
      </dgm:t>
    </dgm:pt>
    <dgm:pt modelId="{E542BF35-2F36-48D2-9153-51B281F7F896}" type="pres">
      <dgm:prSet presAssocID="{8344B673-665E-430D-9BD4-B16717C4366A}" presName="childText" presStyleLbl="bgAcc1" presStyleIdx="0" presStyleCnt="7" custScaleX="640058" custScaleY="7011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2C5957-0AA8-462B-BAAB-55DB9A01E571}" type="pres">
      <dgm:prSet presAssocID="{7C717EC1-D1E6-4395-87D6-A75BE83DE32D}" presName="Name13" presStyleLbl="parChTrans1D2" presStyleIdx="1" presStyleCnt="7"/>
      <dgm:spPr/>
      <dgm:t>
        <a:bodyPr/>
        <a:lstStyle/>
        <a:p>
          <a:endParaRPr lang="ru-RU"/>
        </a:p>
      </dgm:t>
    </dgm:pt>
    <dgm:pt modelId="{63E92D7A-3C58-46D5-86CD-48CDB915FB75}" type="pres">
      <dgm:prSet presAssocID="{1B2375C8-5ED6-412D-9709-36C63153959C}" presName="childText" presStyleLbl="bgAcc1" presStyleIdx="1" presStyleCnt="7" custScaleX="640688" custScaleY="6520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D182B7D-454A-4CC7-AEA7-A592F437B43F}" type="pres">
      <dgm:prSet presAssocID="{DAD48988-2506-467F-BAE9-BFED591902B7}" presName="Name13" presStyleLbl="parChTrans1D2" presStyleIdx="2" presStyleCnt="7"/>
      <dgm:spPr/>
      <dgm:t>
        <a:bodyPr/>
        <a:lstStyle/>
        <a:p>
          <a:endParaRPr lang="ru-RU"/>
        </a:p>
      </dgm:t>
    </dgm:pt>
    <dgm:pt modelId="{020B5C9E-135E-4A9F-9F4D-A9D157AAF060}" type="pres">
      <dgm:prSet presAssocID="{1535D822-38E2-4CD5-8608-8D7A859A6852}" presName="childText" presStyleLbl="bgAcc1" presStyleIdx="2" presStyleCnt="7" custScaleX="640777" custScaleY="64901" custLinFactNeighborX="2133" custLinFactNeighborY="7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EB3CA-E7F2-46E7-AB81-0FEF5198D146}" type="pres">
      <dgm:prSet presAssocID="{ED86C518-B078-445D-956E-5C972CD833CB}" presName="Name13" presStyleLbl="parChTrans1D2" presStyleIdx="3" presStyleCnt="7"/>
      <dgm:spPr/>
      <dgm:t>
        <a:bodyPr/>
        <a:lstStyle/>
        <a:p>
          <a:endParaRPr lang="ru-RU"/>
        </a:p>
      </dgm:t>
    </dgm:pt>
    <dgm:pt modelId="{BA1ED7FC-6A56-4C1D-B630-62F9A7C8D307}" type="pres">
      <dgm:prSet presAssocID="{1356A396-7EB5-4D97-9167-35E46FC83EA9}" presName="childText" presStyleLbl="bgAcc1" presStyleIdx="3" presStyleCnt="7" custScaleX="646317" custLinFactNeighborX="-637" custLinFactNeighborY="-33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0B0EE5-3A86-44C2-85EC-834EBDB5D0CB}" type="pres">
      <dgm:prSet presAssocID="{05CE1598-8198-4C32-8234-85217AE99829}" presName="Name13" presStyleLbl="parChTrans1D2" presStyleIdx="4" presStyleCnt="7"/>
      <dgm:spPr/>
      <dgm:t>
        <a:bodyPr/>
        <a:lstStyle/>
        <a:p>
          <a:endParaRPr lang="ru-RU"/>
        </a:p>
      </dgm:t>
    </dgm:pt>
    <dgm:pt modelId="{3910736F-BDE6-4840-BF29-4B0CDC08BD17}" type="pres">
      <dgm:prSet presAssocID="{98BA57F5-3B8D-42DD-9D4C-E2A33DE3C7A9}" presName="childText" presStyleLbl="bgAcc1" presStyleIdx="4" presStyleCnt="7" custScaleX="65260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6BE767-E47B-46EF-9CB2-6D00D49A4087}" type="pres">
      <dgm:prSet presAssocID="{8A3534AA-88B9-4A22-AAFE-6CF171AB6854}" presName="Name13" presStyleLbl="parChTrans1D2" presStyleIdx="5" presStyleCnt="7"/>
      <dgm:spPr/>
      <dgm:t>
        <a:bodyPr/>
        <a:lstStyle/>
        <a:p>
          <a:endParaRPr lang="ru-RU"/>
        </a:p>
      </dgm:t>
    </dgm:pt>
    <dgm:pt modelId="{A1A14E35-6613-4BCC-ABED-D81A05CAF2CC}" type="pres">
      <dgm:prSet presAssocID="{4E61D2C1-CBC0-4D45-B2B8-BF921547727B}" presName="childText" presStyleLbl="bgAcc1" presStyleIdx="5" presStyleCnt="7" custScaleX="6522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7EDF4-45CF-4760-98C7-EC45FCF2DB90}" type="pres">
      <dgm:prSet presAssocID="{BCEB8D2A-B522-43B6-888F-533C193E52A2}" presName="Name13" presStyleLbl="parChTrans1D2" presStyleIdx="6" presStyleCnt="7"/>
      <dgm:spPr/>
      <dgm:t>
        <a:bodyPr/>
        <a:lstStyle/>
        <a:p>
          <a:endParaRPr lang="ru-RU"/>
        </a:p>
      </dgm:t>
    </dgm:pt>
    <dgm:pt modelId="{D142017E-7B48-4611-B842-D1686AE5134E}" type="pres">
      <dgm:prSet presAssocID="{5E343F76-FC4F-4A55-93A1-D8F830B814DF}" presName="childText" presStyleLbl="bgAcc1" presStyleIdx="6" presStyleCnt="7" custScaleX="6606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C2415C-5540-40B5-8110-22B59C61FADE}" type="presOf" srcId="{05CE1598-8198-4C32-8234-85217AE99829}" destId="{DB0B0EE5-3A86-44C2-85EC-834EBDB5D0CB}" srcOrd="0" destOrd="0" presId="urn:microsoft.com/office/officeart/2005/8/layout/hierarchy3"/>
    <dgm:cxn modelId="{BFBF42D3-7AA0-41D5-B518-7A60A5AEB0B8}" srcId="{A2484ECF-E06E-4029-B58D-03CE6A283726}" destId="{4E61D2C1-CBC0-4D45-B2B8-BF921547727B}" srcOrd="5" destOrd="0" parTransId="{8A3534AA-88B9-4A22-AAFE-6CF171AB6854}" sibTransId="{619CECF8-7751-4ADF-B139-2DA55B353FFA}"/>
    <dgm:cxn modelId="{8BA34556-B59B-47D1-A14A-4A536A4E7B23}" srcId="{A2484ECF-E06E-4029-B58D-03CE6A283726}" destId="{5E343F76-FC4F-4A55-93A1-D8F830B814DF}" srcOrd="6" destOrd="0" parTransId="{BCEB8D2A-B522-43B6-888F-533C193E52A2}" sibTransId="{206D5ECA-1A1C-42E6-8016-DE57D557866F}"/>
    <dgm:cxn modelId="{277C36BD-A338-4C07-BA23-39A5E79CE47C}" type="presOf" srcId="{42C17D4F-AE01-4F8A-BABA-DF2AFC5D123E}" destId="{B5A9DD54-8674-42A6-8152-A5AF39F0FFBF}" srcOrd="0" destOrd="0" presId="urn:microsoft.com/office/officeart/2005/8/layout/hierarchy3"/>
    <dgm:cxn modelId="{E7B97567-D2DD-481F-84FC-43E29C8123BE}" type="presOf" srcId="{7C717EC1-D1E6-4395-87D6-A75BE83DE32D}" destId="{D42C5957-0AA8-462B-BAAB-55DB9A01E571}" srcOrd="0" destOrd="0" presId="urn:microsoft.com/office/officeart/2005/8/layout/hierarchy3"/>
    <dgm:cxn modelId="{770C2FBD-8504-4E81-B7FD-90013B36C654}" type="presOf" srcId="{A2484ECF-E06E-4029-B58D-03CE6A283726}" destId="{DF4723DB-F4ED-4A8B-80FF-F0811F1C085C}" srcOrd="1" destOrd="0" presId="urn:microsoft.com/office/officeart/2005/8/layout/hierarchy3"/>
    <dgm:cxn modelId="{94B616D0-897E-4AF8-9B92-B3D2F9E1AE63}" srcId="{A2484ECF-E06E-4029-B58D-03CE6A283726}" destId="{1535D822-38E2-4CD5-8608-8D7A859A6852}" srcOrd="2" destOrd="0" parTransId="{DAD48988-2506-467F-BAE9-BFED591902B7}" sibTransId="{A899692F-19AD-438B-AE3B-3D7C906EEC33}"/>
    <dgm:cxn modelId="{879290C0-344E-4347-9906-700124D2057A}" type="presOf" srcId="{5E343F76-FC4F-4A55-93A1-D8F830B814DF}" destId="{D142017E-7B48-4611-B842-D1686AE5134E}" srcOrd="0" destOrd="0" presId="urn:microsoft.com/office/officeart/2005/8/layout/hierarchy3"/>
    <dgm:cxn modelId="{C6D06D27-6831-4BA4-97C9-11EDCC7BE0D5}" srcId="{270C2B53-D250-4794-AF41-7BE33F249814}" destId="{A2484ECF-E06E-4029-B58D-03CE6A283726}" srcOrd="0" destOrd="0" parTransId="{C9A2E861-4AE6-45FD-AEC0-FB00D4FBBC0D}" sibTransId="{BD088BEA-029E-40A9-9635-9C8EF23908DF}"/>
    <dgm:cxn modelId="{9948BD7E-BDD9-4155-90EE-432575D084B0}" type="presOf" srcId="{ED86C518-B078-445D-956E-5C972CD833CB}" destId="{0A3EB3CA-E7F2-46E7-AB81-0FEF5198D146}" srcOrd="0" destOrd="0" presId="urn:microsoft.com/office/officeart/2005/8/layout/hierarchy3"/>
    <dgm:cxn modelId="{36A60968-2C34-4650-807C-529FE1B411E0}" srcId="{A2484ECF-E06E-4029-B58D-03CE6A283726}" destId="{98BA57F5-3B8D-42DD-9D4C-E2A33DE3C7A9}" srcOrd="4" destOrd="0" parTransId="{05CE1598-8198-4C32-8234-85217AE99829}" sibTransId="{7618CE10-334A-446E-9E6D-E864ABDBC89D}"/>
    <dgm:cxn modelId="{C8AE03C5-66E7-4E5C-8D5E-5C5442FA6E13}" type="presOf" srcId="{4E61D2C1-CBC0-4D45-B2B8-BF921547727B}" destId="{A1A14E35-6613-4BCC-ABED-D81A05CAF2CC}" srcOrd="0" destOrd="0" presId="urn:microsoft.com/office/officeart/2005/8/layout/hierarchy3"/>
    <dgm:cxn modelId="{B5FADEE7-22AD-4337-B89B-FC45B0B6B750}" srcId="{A2484ECF-E06E-4029-B58D-03CE6A283726}" destId="{8344B673-665E-430D-9BD4-B16717C4366A}" srcOrd="0" destOrd="0" parTransId="{42C17D4F-AE01-4F8A-BABA-DF2AFC5D123E}" sibTransId="{6B061D9B-F382-4717-96D3-2276A126D710}"/>
    <dgm:cxn modelId="{388A1029-966F-48D5-89C6-E4AA6F2FEABB}" srcId="{A2484ECF-E06E-4029-B58D-03CE6A283726}" destId="{1356A396-7EB5-4D97-9167-35E46FC83EA9}" srcOrd="3" destOrd="0" parTransId="{ED86C518-B078-445D-956E-5C972CD833CB}" sibTransId="{7866DCF2-FE0D-48B7-BED7-C064A4FF17D2}"/>
    <dgm:cxn modelId="{E36A0866-7B63-4605-8EBA-A5628E2A1078}" type="presOf" srcId="{8A3534AA-88B9-4A22-AAFE-6CF171AB6854}" destId="{A56BE767-E47B-46EF-9CB2-6D00D49A4087}" srcOrd="0" destOrd="0" presId="urn:microsoft.com/office/officeart/2005/8/layout/hierarchy3"/>
    <dgm:cxn modelId="{020D939D-261C-4A28-87B6-7D0192D4DFC7}" type="presOf" srcId="{270C2B53-D250-4794-AF41-7BE33F249814}" destId="{9366C948-9678-422B-B933-1C6DDEDE9528}" srcOrd="0" destOrd="0" presId="urn:microsoft.com/office/officeart/2005/8/layout/hierarchy3"/>
    <dgm:cxn modelId="{C9947B82-159A-416A-947D-7D41E52C8DD9}" type="presOf" srcId="{1356A396-7EB5-4D97-9167-35E46FC83EA9}" destId="{BA1ED7FC-6A56-4C1D-B630-62F9A7C8D307}" srcOrd="0" destOrd="0" presId="urn:microsoft.com/office/officeart/2005/8/layout/hierarchy3"/>
    <dgm:cxn modelId="{935A9BD2-E843-45F1-BB38-4EF972B25B31}" type="presOf" srcId="{1535D822-38E2-4CD5-8608-8D7A859A6852}" destId="{020B5C9E-135E-4A9F-9F4D-A9D157AAF060}" srcOrd="0" destOrd="0" presId="urn:microsoft.com/office/officeart/2005/8/layout/hierarchy3"/>
    <dgm:cxn modelId="{7B43ABE6-392D-4235-AAEB-CFC9085D879E}" type="presOf" srcId="{BCEB8D2A-B522-43B6-888F-533C193E52A2}" destId="{8577EDF4-45CF-4760-98C7-EC45FCF2DB90}" srcOrd="0" destOrd="0" presId="urn:microsoft.com/office/officeart/2005/8/layout/hierarchy3"/>
    <dgm:cxn modelId="{7747E988-0AED-4116-9458-69D5697F7031}" type="presOf" srcId="{1B2375C8-5ED6-412D-9709-36C63153959C}" destId="{63E92D7A-3C58-46D5-86CD-48CDB915FB75}" srcOrd="0" destOrd="0" presId="urn:microsoft.com/office/officeart/2005/8/layout/hierarchy3"/>
    <dgm:cxn modelId="{FA037E7D-EF82-4314-82DF-4F676C9DF1AE}" type="presOf" srcId="{A2484ECF-E06E-4029-B58D-03CE6A283726}" destId="{E313A7B9-CC8C-4E0E-9963-B66953C75463}" srcOrd="0" destOrd="0" presId="urn:microsoft.com/office/officeart/2005/8/layout/hierarchy3"/>
    <dgm:cxn modelId="{B352E9E7-0250-41DE-B4C6-ED0EA3E01A77}" srcId="{A2484ECF-E06E-4029-B58D-03CE6A283726}" destId="{1B2375C8-5ED6-412D-9709-36C63153959C}" srcOrd="1" destOrd="0" parTransId="{7C717EC1-D1E6-4395-87D6-A75BE83DE32D}" sibTransId="{9D2B52E2-3012-4043-AF75-2756FC40313A}"/>
    <dgm:cxn modelId="{0F26486B-39D1-40C6-A283-B3E7B5C3AA91}" type="presOf" srcId="{8344B673-665E-430D-9BD4-B16717C4366A}" destId="{E542BF35-2F36-48D2-9153-51B281F7F896}" srcOrd="0" destOrd="0" presId="urn:microsoft.com/office/officeart/2005/8/layout/hierarchy3"/>
    <dgm:cxn modelId="{1F11D225-3775-4580-8BC3-D1E0149E1A33}" type="presOf" srcId="{98BA57F5-3B8D-42DD-9D4C-E2A33DE3C7A9}" destId="{3910736F-BDE6-4840-BF29-4B0CDC08BD17}" srcOrd="0" destOrd="0" presId="urn:microsoft.com/office/officeart/2005/8/layout/hierarchy3"/>
    <dgm:cxn modelId="{D81DD8EA-4301-4C1B-BCBD-CFED9B35D9C3}" type="presOf" srcId="{DAD48988-2506-467F-BAE9-BFED591902B7}" destId="{9D182B7D-454A-4CC7-AEA7-A592F437B43F}" srcOrd="0" destOrd="0" presId="urn:microsoft.com/office/officeart/2005/8/layout/hierarchy3"/>
    <dgm:cxn modelId="{A630CE66-0B8C-44C3-9ACE-539A12306272}" type="presParOf" srcId="{9366C948-9678-422B-B933-1C6DDEDE9528}" destId="{7824075F-1C3E-43C7-A5ED-37F1720201ED}" srcOrd="0" destOrd="0" presId="urn:microsoft.com/office/officeart/2005/8/layout/hierarchy3"/>
    <dgm:cxn modelId="{308AA0EC-7583-4667-8057-CD4051DB78D9}" type="presParOf" srcId="{7824075F-1C3E-43C7-A5ED-37F1720201ED}" destId="{03BD66F0-DDFA-4B08-B2D7-785D6128C1B8}" srcOrd="0" destOrd="0" presId="urn:microsoft.com/office/officeart/2005/8/layout/hierarchy3"/>
    <dgm:cxn modelId="{FE066803-F19F-47EF-8800-4DE43FEDC716}" type="presParOf" srcId="{03BD66F0-DDFA-4B08-B2D7-785D6128C1B8}" destId="{E313A7B9-CC8C-4E0E-9963-B66953C75463}" srcOrd="0" destOrd="0" presId="urn:microsoft.com/office/officeart/2005/8/layout/hierarchy3"/>
    <dgm:cxn modelId="{1F816F0C-3385-41B0-9FC3-A273A33A0834}" type="presParOf" srcId="{03BD66F0-DDFA-4B08-B2D7-785D6128C1B8}" destId="{DF4723DB-F4ED-4A8B-80FF-F0811F1C085C}" srcOrd="1" destOrd="0" presId="urn:microsoft.com/office/officeart/2005/8/layout/hierarchy3"/>
    <dgm:cxn modelId="{46DE97EF-DFB7-460B-94C2-9BBA5F83C474}" type="presParOf" srcId="{7824075F-1C3E-43C7-A5ED-37F1720201ED}" destId="{5D30BAD3-63E2-4165-9D27-25117BFA4DF6}" srcOrd="1" destOrd="0" presId="urn:microsoft.com/office/officeart/2005/8/layout/hierarchy3"/>
    <dgm:cxn modelId="{C405D182-144E-4CBB-860A-1EA9CE87B43E}" type="presParOf" srcId="{5D30BAD3-63E2-4165-9D27-25117BFA4DF6}" destId="{B5A9DD54-8674-42A6-8152-A5AF39F0FFBF}" srcOrd="0" destOrd="0" presId="urn:microsoft.com/office/officeart/2005/8/layout/hierarchy3"/>
    <dgm:cxn modelId="{CCB79178-B5CE-4663-A4CA-515E28C1B90A}" type="presParOf" srcId="{5D30BAD3-63E2-4165-9D27-25117BFA4DF6}" destId="{E542BF35-2F36-48D2-9153-51B281F7F896}" srcOrd="1" destOrd="0" presId="urn:microsoft.com/office/officeart/2005/8/layout/hierarchy3"/>
    <dgm:cxn modelId="{F60CAED5-B31B-4B36-9536-52E9B82A6BA7}" type="presParOf" srcId="{5D30BAD3-63E2-4165-9D27-25117BFA4DF6}" destId="{D42C5957-0AA8-462B-BAAB-55DB9A01E571}" srcOrd="2" destOrd="0" presId="urn:microsoft.com/office/officeart/2005/8/layout/hierarchy3"/>
    <dgm:cxn modelId="{940FA0E9-C6DD-409E-BF62-556B8D2375EF}" type="presParOf" srcId="{5D30BAD3-63E2-4165-9D27-25117BFA4DF6}" destId="{63E92D7A-3C58-46D5-86CD-48CDB915FB75}" srcOrd="3" destOrd="0" presId="urn:microsoft.com/office/officeart/2005/8/layout/hierarchy3"/>
    <dgm:cxn modelId="{AB85BA89-E905-49C3-9BA7-E07B2D445B70}" type="presParOf" srcId="{5D30BAD3-63E2-4165-9D27-25117BFA4DF6}" destId="{9D182B7D-454A-4CC7-AEA7-A592F437B43F}" srcOrd="4" destOrd="0" presId="urn:microsoft.com/office/officeart/2005/8/layout/hierarchy3"/>
    <dgm:cxn modelId="{B573940E-86D4-4DAC-B47E-1EC868A078A3}" type="presParOf" srcId="{5D30BAD3-63E2-4165-9D27-25117BFA4DF6}" destId="{020B5C9E-135E-4A9F-9F4D-A9D157AAF060}" srcOrd="5" destOrd="0" presId="urn:microsoft.com/office/officeart/2005/8/layout/hierarchy3"/>
    <dgm:cxn modelId="{47AD19D2-0E52-433A-9CF4-42E5B887A746}" type="presParOf" srcId="{5D30BAD3-63E2-4165-9D27-25117BFA4DF6}" destId="{0A3EB3CA-E7F2-46E7-AB81-0FEF5198D146}" srcOrd="6" destOrd="0" presId="urn:microsoft.com/office/officeart/2005/8/layout/hierarchy3"/>
    <dgm:cxn modelId="{8D88F702-C84F-4141-812A-4476BCB8A613}" type="presParOf" srcId="{5D30BAD3-63E2-4165-9D27-25117BFA4DF6}" destId="{BA1ED7FC-6A56-4C1D-B630-62F9A7C8D307}" srcOrd="7" destOrd="0" presId="urn:microsoft.com/office/officeart/2005/8/layout/hierarchy3"/>
    <dgm:cxn modelId="{E9F6B02B-ADFD-4D0F-9493-8E2DAE91C2F2}" type="presParOf" srcId="{5D30BAD3-63E2-4165-9D27-25117BFA4DF6}" destId="{DB0B0EE5-3A86-44C2-85EC-834EBDB5D0CB}" srcOrd="8" destOrd="0" presId="urn:microsoft.com/office/officeart/2005/8/layout/hierarchy3"/>
    <dgm:cxn modelId="{FC629E6D-5673-4F33-AFF5-83C2C61D0B67}" type="presParOf" srcId="{5D30BAD3-63E2-4165-9D27-25117BFA4DF6}" destId="{3910736F-BDE6-4840-BF29-4B0CDC08BD17}" srcOrd="9" destOrd="0" presId="urn:microsoft.com/office/officeart/2005/8/layout/hierarchy3"/>
    <dgm:cxn modelId="{4D44C808-0636-4BBD-AA28-4DC8A06B2F4B}" type="presParOf" srcId="{5D30BAD3-63E2-4165-9D27-25117BFA4DF6}" destId="{A56BE767-E47B-46EF-9CB2-6D00D49A4087}" srcOrd="10" destOrd="0" presId="urn:microsoft.com/office/officeart/2005/8/layout/hierarchy3"/>
    <dgm:cxn modelId="{8D10D7F0-3D45-4FAC-891B-8CA9ECCF6A7D}" type="presParOf" srcId="{5D30BAD3-63E2-4165-9D27-25117BFA4DF6}" destId="{A1A14E35-6613-4BCC-ABED-D81A05CAF2CC}" srcOrd="11" destOrd="0" presId="urn:microsoft.com/office/officeart/2005/8/layout/hierarchy3"/>
    <dgm:cxn modelId="{1D3BAB59-6094-40CA-AE19-D74EEFF7F77B}" type="presParOf" srcId="{5D30BAD3-63E2-4165-9D27-25117BFA4DF6}" destId="{8577EDF4-45CF-4760-98C7-EC45FCF2DB90}" srcOrd="12" destOrd="0" presId="urn:microsoft.com/office/officeart/2005/8/layout/hierarchy3"/>
    <dgm:cxn modelId="{D28F4EEE-27FB-4D71-A102-BB77604F34DE}" type="presParOf" srcId="{5D30BAD3-63E2-4165-9D27-25117BFA4DF6}" destId="{D142017E-7B48-4611-B842-D1686AE5134E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D85BF85-EF67-459A-9284-BA1EA9907CB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A7CA33D-0BFA-417F-8317-38C3E11174BE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Суть проблемного навчання  </a:t>
          </a:r>
          <a:r>
            <a:rPr lang="uk-UA" sz="24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постановці </a:t>
          </a:r>
          <a:r>
            <a:rPr lang="uk-UA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(викладачем) і розв'язанні (студентом)</a:t>
          </a:r>
          <a:endParaRPr lang="uk-UA" sz="2400" dirty="0"/>
        </a:p>
      </dgm:t>
    </dgm:pt>
    <dgm:pt modelId="{CC358941-0A35-4D9F-9FB8-6417FC34040C}" type="parTrans" cxnId="{77F6277F-0D02-437F-A3EE-8F377E7B90AD}">
      <dgm:prSet/>
      <dgm:spPr/>
      <dgm:t>
        <a:bodyPr/>
        <a:lstStyle/>
        <a:p>
          <a:endParaRPr lang="uk-UA"/>
        </a:p>
      </dgm:t>
    </dgm:pt>
    <dgm:pt modelId="{41E39A68-0BC6-4237-A7AA-5D514289880C}" type="sibTrans" cxnId="{77F6277F-0D02-437F-A3EE-8F377E7B90AD}">
      <dgm:prSet/>
      <dgm:spPr/>
      <dgm:t>
        <a:bodyPr/>
        <a:lstStyle/>
        <a:p>
          <a:endParaRPr lang="uk-UA"/>
        </a:p>
      </dgm:t>
    </dgm:pt>
    <dgm:pt modelId="{3B7B892D-433F-49EA-82B3-FDBA786AEC4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проблемного </a:t>
          </a:r>
          <a:r>
            <a: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запитання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uk-UA" sz="20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містиь</a:t>
          </a:r>
          <a:r>
            <a: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протиріччя) :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“Чому…, хоча</a:t>
          </a:r>
          <a:r>
            <a:rPr lang="uk-UA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…”.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 </a:t>
          </a:r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чому енергозберігаючі технології не завжди екологічно безпечні, хоча мають таку мету” </a:t>
          </a:r>
          <a:endParaRPr lang="uk-UA" sz="2000" i="1" dirty="0" smtClean="0">
            <a:latin typeface="Times New Roman" pitchFamily="18" charset="0"/>
            <a:cs typeface="Times New Roman" pitchFamily="18" charset="0"/>
          </a:endParaRPr>
        </a:p>
        <a:p>
          <a:pPr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dirty="0"/>
        </a:p>
      </dgm:t>
    </dgm:pt>
    <dgm:pt modelId="{AB269AE5-EF69-4792-B720-DED96155E08C}" type="sibTrans" cxnId="{2B974B89-74A7-4ECD-88E5-093D17D39362}">
      <dgm:prSet/>
      <dgm:spPr/>
      <dgm:t>
        <a:bodyPr/>
        <a:lstStyle/>
        <a:p>
          <a:endParaRPr lang="uk-UA"/>
        </a:p>
      </dgm:t>
    </dgm:pt>
    <dgm:pt modelId="{F5D06ABD-EB6E-4EB3-A74F-26E72C9C9B19}" type="parTrans" cxnId="{2B974B89-74A7-4ECD-88E5-093D17D39362}">
      <dgm:prSet/>
      <dgm:spPr/>
      <dgm:t>
        <a:bodyPr/>
        <a:lstStyle/>
        <a:p>
          <a:endParaRPr lang="uk-UA"/>
        </a:p>
      </dgm:t>
    </dgm:pt>
    <dgm:pt modelId="{6309DC1E-84A4-4269-B860-A20BAB0F250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проблемного </a:t>
          </a:r>
          <a:r>
            <a:rPr lang="uk-UA" sz="20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завдання.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”Ви фахівець - еколог, складіть  схему…”</a:t>
          </a:r>
          <a:endParaRPr lang="uk-UA" sz="2000" b="0" i="0" dirty="0" smtClean="0">
            <a:latin typeface="Times New Roman" pitchFamily="18" charset="0"/>
            <a:cs typeface="Times New Roman" pitchFamily="18" charset="0"/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200" b="1" i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FE4223B-A675-43C0-9367-D15E624D464C}" type="parTrans" cxnId="{05EA7AB8-48C3-4EE1-A0D2-49504EB79263}">
      <dgm:prSet/>
      <dgm:spPr/>
      <dgm:t>
        <a:bodyPr/>
        <a:lstStyle/>
        <a:p>
          <a:endParaRPr lang="uk-UA"/>
        </a:p>
      </dgm:t>
    </dgm:pt>
    <dgm:pt modelId="{F6204901-9CA3-482F-B7D3-87BA6C1C6EC8}" type="sibTrans" cxnId="{05EA7AB8-48C3-4EE1-A0D2-49504EB79263}">
      <dgm:prSet/>
      <dgm:spPr/>
      <dgm:t>
        <a:bodyPr/>
        <a:lstStyle/>
        <a:p>
          <a:endParaRPr lang="uk-UA"/>
        </a:p>
      </dgm:t>
    </dgm:pt>
    <dgm:pt modelId="{34E973BD-FF48-4338-A42B-A2C0DC022913}">
      <dgm:prSet custT="1"/>
      <dgm:spPr/>
      <dgm:t>
        <a:bodyPr/>
        <a:lstStyle/>
        <a:p>
          <a:r>
            <a:rPr lang="uk-UA" sz="2000" b="0" i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проблемної </a:t>
          </a:r>
          <a:r>
            <a:rPr lang="uk-UA" sz="2000" b="1" i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ситуації </a:t>
          </a:r>
          <a:r>
            <a:rPr lang="uk-UA" sz="2000" b="0" i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 </a:t>
          </a:r>
          <a:r>
            <a:rPr lang="uk-UA" sz="2000" b="1" i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“Ви </a:t>
          </a:r>
          <a:r>
            <a:rPr lang="uk-UA" sz="2000" b="1" i="1" u="none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фахывець-еколог</a:t>
          </a:r>
          <a:r>
            <a:rPr lang="uk-UA" sz="2000" b="1" i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uk-UA" sz="2000" b="0" i="0" u="none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</a:t>
          </a:r>
          <a:r>
            <a:rPr lang="uk-UA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нерго-</a:t>
          </a:r>
          <a:endParaRPr lang="uk-UA" sz="2000" b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uk-UA" sz="2000" b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зберігаючі</a:t>
          </a:r>
          <a:r>
            <a:rPr lang="uk-UA" sz="20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технології не завжди екологічно безпечні</a:t>
          </a:r>
          <a:r>
            <a:rPr lang="uk-UA" sz="2000" b="0" i="1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0" i="0" u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…”</a:t>
          </a:r>
        </a:p>
      </dgm:t>
    </dgm:pt>
    <dgm:pt modelId="{4A23F310-C2A6-4313-8AE2-80491E081EEC}" type="parTrans" cxnId="{BE3FA508-1577-469E-8CF3-B5E74B84CB26}">
      <dgm:prSet/>
      <dgm:spPr/>
      <dgm:t>
        <a:bodyPr/>
        <a:lstStyle/>
        <a:p>
          <a:endParaRPr lang="uk-UA"/>
        </a:p>
      </dgm:t>
    </dgm:pt>
    <dgm:pt modelId="{40CEC8E4-76FA-41EB-961D-46243DF51263}" type="sibTrans" cxnId="{BE3FA508-1577-469E-8CF3-B5E74B84CB26}">
      <dgm:prSet/>
      <dgm:spPr/>
      <dgm:t>
        <a:bodyPr/>
        <a:lstStyle/>
        <a:p>
          <a:endParaRPr lang="uk-UA"/>
        </a:p>
      </dgm:t>
    </dgm:pt>
    <dgm:pt modelId="{6CBBD52A-9F97-4FE1-BCC8-4E037D0FF4F8}" type="pres">
      <dgm:prSet presAssocID="{6D85BF85-EF67-459A-9284-BA1EA9907CB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8FD5773-C87B-42A9-81B7-417E7340048D}" type="pres">
      <dgm:prSet presAssocID="{AA7CA33D-0BFA-417F-8317-38C3E11174BE}" presName="hierRoot1" presStyleCnt="0"/>
      <dgm:spPr/>
    </dgm:pt>
    <dgm:pt modelId="{E343E971-12DE-4DF8-BE49-466055D581F2}" type="pres">
      <dgm:prSet presAssocID="{AA7CA33D-0BFA-417F-8317-38C3E11174BE}" presName="composite" presStyleCnt="0"/>
      <dgm:spPr/>
    </dgm:pt>
    <dgm:pt modelId="{FE513ACC-8395-404C-8625-CF50181076B6}" type="pres">
      <dgm:prSet presAssocID="{AA7CA33D-0BFA-417F-8317-38C3E11174BE}" presName="background" presStyleLbl="node0" presStyleIdx="0" presStyleCnt="1"/>
      <dgm:spPr/>
    </dgm:pt>
    <dgm:pt modelId="{FC587F73-59BF-4FB5-86CE-C827B2BBA70D}" type="pres">
      <dgm:prSet presAssocID="{AA7CA33D-0BFA-417F-8317-38C3E11174BE}" presName="text" presStyleLbl="fgAcc0" presStyleIdx="0" presStyleCnt="1" custScaleX="389186" custScaleY="133246" custLinFactNeighborX="9696" custLinFactNeighborY="-57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25DB426-DDBA-4732-9839-5EFDAA4939A5}" type="pres">
      <dgm:prSet presAssocID="{AA7CA33D-0BFA-417F-8317-38C3E11174BE}" presName="hierChild2" presStyleCnt="0"/>
      <dgm:spPr/>
    </dgm:pt>
    <dgm:pt modelId="{AC12717B-E7B9-43C3-9A3A-BA2BCBFF7A79}" type="pres">
      <dgm:prSet presAssocID="{F5D06ABD-EB6E-4EB3-A74F-26E72C9C9B19}" presName="Name10" presStyleLbl="parChTrans1D2" presStyleIdx="0" presStyleCnt="3"/>
      <dgm:spPr/>
      <dgm:t>
        <a:bodyPr/>
        <a:lstStyle/>
        <a:p>
          <a:endParaRPr lang="ru-RU"/>
        </a:p>
      </dgm:t>
    </dgm:pt>
    <dgm:pt modelId="{8555FBD2-E707-4237-83E3-2E7F29CE5DF2}" type="pres">
      <dgm:prSet presAssocID="{3B7B892D-433F-49EA-82B3-FDBA786AEC49}" presName="hierRoot2" presStyleCnt="0"/>
      <dgm:spPr/>
    </dgm:pt>
    <dgm:pt modelId="{EACAD565-A546-4900-AC48-6E9DBEE6942C}" type="pres">
      <dgm:prSet presAssocID="{3B7B892D-433F-49EA-82B3-FDBA786AEC49}" presName="composite2" presStyleCnt="0"/>
      <dgm:spPr/>
    </dgm:pt>
    <dgm:pt modelId="{64ABE98B-B5C9-4596-962F-CFB596F5FF59}" type="pres">
      <dgm:prSet presAssocID="{3B7B892D-433F-49EA-82B3-FDBA786AEC49}" presName="background2" presStyleLbl="node2" presStyleIdx="0" presStyleCnt="3"/>
      <dgm:spPr/>
    </dgm:pt>
    <dgm:pt modelId="{343DC798-890E-44F2-BC2D-F08F31BADAE4}" type="pres">
      <dgm:prSet presAssocID="{3B7B892D-433F-49EA-82B3-FDBA786AEC49}" presName="text2" presStyleLbl="fgAcc2" presStyleIdx="0" presStyleCnt="3" custScaleX="245954" custScaleY="28003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8160705-9292-4FF6-950E-B4F5B8C41BF1}" type="pres">
      <dgm:prSet presAssocID="{3B7B892D-433F-49EA-82B3-FDBA786AEC49}" presName="hierChild3" presStyleCnt="0"/>
      <dgm:spPr/>
    </dgm:pt>
    <dgm:pt modelId="{DB25354B-D028-4FAF-996C-FAB48672D49A}" type="pres">
      <dgm:prSet presAssocID="{8FE4223B-A675-43C0-9367-D15E624D464C}" presName="Name10" presStyleLbl="parChTrans1D2" presStyleIdx="1" presStyleCnt="3"/>
      <dgm:spPr/>
      <dgm:t>
        <a:bodyPr/>
        <a:lstStyle/>
        <a:p>
          <a:endParaRPr lang="ru-RU"/>
        </a:p>
      </dgm:t>
    </dgm:pt>
    <dgm:pt modelId="{B597FB4A-30EE-4350-ACC7-5AE54704C632}" type="pres">
      <dgm:prSet presAssocID="{6309DC1E-84A4-4269-B860-A20BAB0F2503}" presName="hierRoot2" presStyleCnt="0"/>
      <dgm:spPr/>
    </dgm:pt>
    <dgm:pt modelId="{F7B27DF6-3296-4861-B012-DC38EAA7B913}" type="pres">
      <dgm:prSet presAssocID="{6309DC1E-84A4-4269-B860-A20BAB0F2503}" presName="composite2" presStyleCnt="0"/>
      <dgm:spPr/>
    </dgm:pt>
    <dgm:pt modelId="{B2AC8EF9-3724-44AD-87D4-1D144323FC3C}" type="pres">
      <dgm:prSet presAssocID="{6309DC1E-84A4-4269-B860-A20BAB0F2503}" presName="background2" presStyleLbl="node2" presStyleIdx="1" presStyleCnt="3"/>
      <dgm:spPr/>
    </dgm:pt>
    <dgm:pt modelId="{CC2E55C7-F78C-4762-9C00-84AB2806B94E}" type="pres">
      <dgm:prSet presAssocID="{6309DC1E-84A4-4269-B860-A20BAB0F2503}" presName="text2" presStyleLbl="fgAcc2" presStyleIdx="1" presStyleCnt="3" custScaleX="128141" custScaleY="274235" custLinFactNeighborX="7111" custLinFactNeighborY="288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469A68E-7C4D-41CE-AC0D-BC34A628A514}" type="pres">
      <dgm:prSet presAssocID="{6309DC1E-84A4-4269-B860-A20BAB0F2503}" presName="hierChild3" presStyleCnt="0"/>
      <dgm:spPr/>
    </dgm:pt>
    <dgm:pt modelId="{11C6F757-E32B-4CF5-A79D-A7460D6E6F2D}" type="pres">
      <dgm:prSet presAssocID="{4A23F310-C2A6-4313-8AE2-80491E081EEC}" presName="Name10" presStyleLbl="parChTrans1D2" presStyleIdx="2" presStyleCnt="3"/>
      <dgm:spPr/>
      <dgm:t>
        <a:bodyPr/>
        <a:lstStyle/>
        <a:p>
          <a:endParaRPr lang="ru-RU"/>
        </a:p>
      </dgm:t>
    </dgm:pt>
    <dgm:pt modelId="{BDB24951-F691-4364-BA45-4D10539883FE}" type="pres">
      <dgm:prSet presAssocID="{34E973BD-FF48-4338-A42B-A2C0DC022913}" presName="hierRoot2" presStyleCnt="0"/>
      <dgm:spPr/>
    </dgm:pt>
    <dgm:pt modelId="{35106F42-9E42-41E1-A4DD-2D292D2D5758}" type="pres">
      <dgm:prSet presAssocID="{34E973BD-FF48-4338-A42B-A2C0DC022913}" presName="composite2" presStyleCnt="0"/>
      <dgm:spPr/>
    </dgm:pt>
    <dgm:pt modelId="{AE42A751-24C3-4E6B-8ECF-07D61EC76AB1}" type="pres">
      <dgm:prSet presAssocID="{34E973BD-FF48-4338-A42B-A2C0DC022913}" presName="background2" presStyleLbl="node2" presStyleIdx="2" presStyleCnt="3"/>
      <dgm:spPr/>
    </dgm:pt>
    <dgm:pt modelId="{05638AE8-1595-4F81-AD6E-3F930BBDC63B}" type="pres">
      <dgm:prSet presAssocID="{34E973BD-FF48-4338-A42B-A2C0DC022913}" presName="text2" presStyleLbl="fgAcc2" presStyleIdx="2" presStyleCnt="3" custScaleX="138981" custScaleY="28324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23BA40E-50AB-45F7-994F-0A70FA22BAF0}" type="pres">
      <dgm:prSet presAssocID="{34E973BD-FF48-4338-A42B-A2C0DC022913}" presName="hierChild3" presStyleCnt="0"/>
      <dgm:spPr/>
    </dgm:pt>
  </dgm:ptLst>
  <dgm:cxnLst>
    <dgm:cxn modelId="{BE3FA508-1577-469E-8CF3-B5E74B84CB26}" srcId="{AA7CA33D-0BFA-417F-8317-38C3E11174BE}" destId="{34E973BD-FF48-4338-A42B-A2C0DC022913}" srcOrd="2" destOrd="0" parTransId="{4A23F310-C2A6-4313-8AE2-80491E081EEC}" sibTransId="{40CEC8E4-76FA-41EB-961D-46243DF51263}"/>
    <dgm:cxn modelId="{FBA53C88-240D-4AFF-A812-1727D278A506}" type="presOf" srcId="{6D85BF85-EF67-459A-9284-BA1EA9907CBE}" destId="{6CBBD52A-9F97-4FE1-BCC8-4E037D0FF4F8}" srcOrd="0" destOrd="0" presId="urn:microsoft.com/office/officeart/2005/8/layout/hierarchy1"/>
    <dgm:cxn modelId="{603C74F6-2CCD-4735-AF87-0F3E8A36DD90}" type="presOf" srcId="{34E973BD-FF48-4338-A42B-A2C0DC022913}" destId="{05638AE8-1595-4F81-AD6E-3F930BBDC63B}" srcOrd="0" destOrd="0" presId="urn:microsoft.com/office/officeart/2005/8/layout/hierarchy1"/>
    <dgm:cxn modelId="{9DFC2879-ACA7-4252-861D-E36BBB6F4AA8}" type="presOf" srcId="{8FE4223B-A675-43C0-9367-D15E624D464C}" destId="{DB25354B-D028-4FAF-996C-FAB48672D49A}" srcOrd="0" destOrd="0" presId="urn:microsoft.com/office/officeart/2005/8/layout/hierarchy1"/>
    <dgm:cxn modelId="{05EA7AB8-48C3-4EE1-A0D2-49504EB79263}" srcId="{AA7CA33D-0BFA-417F-8317-38C3E11174BE}" destId="{6309DC1E-84A4-4269-B860-A20BAB0F2503}" srcOrd="1" destOrd="0" parTransId="{8FE4223B-A675-43C0-9367-D15E624D464C}" sibTransId="{F6204901-9CA3-482F-B7D3-87BA6C1C6EC8}"/>
    <dgm:cxn modelId="{370DFD0E-BE3C-4187-91FE-41D427FBF5BB}" type="presOf" srcId="{F5D06ABD-EB6E-4EB3-A74F-26E72C9C9B19}" destId="{AC12717B-E7B9-43C3-9A3A-BA2BCBFF7A79}" srcOrd="0" destOrd="0" presId="urn:microsoft.com/office/officeart/2005/8/layout/hierarchy1"/>
    <dgm:cxn modelId="{5BC172D1-53E8-4525-9131-8B2C21CF308F}" type="presOf" srcId="{3B7B892D-433F-49EA-82B3-FDBA786AEC49}" destId="{343DC798-890E-44F2-BC2D-F08F31BADAE4}" srcOrd="0" destOrd="0" presId="urn:microsoft.com/office/officeart/2005/8/layout/hierarchy1"/>
    <dgm:cxn modelId="{430441CF-B294-4EAF-9165-DCC083694E18}" type="presOf" srcId="{4A23F310-C2A6-4313-8AE2-80491E081EEC}" destId="{11C6F757-E32B-4CF5-A79D-A7460D6E6F2D}" srcOrd="0" destOrd="0" presId="urn:microsoft.com/office/officeart/2005/8/layout/hierarchy1"/>
    <dgm:cxn modelId="{2B974B89-74A7-4ECD-88E5-093D17D39362}" srcId="{AA7CA33D-0BFA-417F-8317-38C3E11174BE}" destId="{3B7B892D-433F-49EA-82B3-FDBA786AEC49}" srcOrd="0" destOrd="0" parTransId="{F5D06ABD-EB6E-4EB3-A74F-26E72C9C9B19}" sibTransId="{AB269AE5-EF69-4792-B720-DED96155E08C}"/>
    <dgm:cxn modelId="{52DFD6E3-8509-4A7D-8124-B7E650A6F8AE}" type="presOf" srcId="{AA7CA33D-0BFA-417F-8317-38C3E11174BE}" destId="{FC587F73-59BF-4FB5-86CE-C827B2BBA70D}" srcOrd="0" destOrd="0" presId="urn:microsoft.com/office/officeart/2005/8/layout/hierarchy1"/>
    <dgm:cxn modelId="{CFCEB3ED-CE42-4638-981C-691440757B66}" type="presOf" srcId="{6309DC1E-84A4-4269-B860-A20BAB0F2503}" destId="{CC2E55C7-F78C-4762-9C00-84AB2806B94E}" srcOrd="0" destOrd="0" presId="urn:microsoft.com/office/officeart/2005/8/layout/hierarchy1"/>
    <dgm:cxn modelId="{77F6277F-0D02-437F-A3EE-8F377E7B90AD}" srcId="{6D85BF85-EF67-459A-9284-BA1EA9907CBE}" destId="{AA7CA33D-0BFA-417F-8317-38C3E11174BE}" srcOrd="0" destOrd="0" parTransId="{CC358941-0A35-4D9F-9FB8-6417FC34040C}" sibTransId="{41E39A68-0BC6-4237-A7AA-5D514289880C}"/>
    <dgm:cxn modelId="{C3682895-7CC5-433B-B83F-D7E2BDD39647}" type="presParOf" srcId="{6CBBD52A-9F97-4FE1-BCC8-4E037D0FF4F8}" destId="{F8FD5773-C87B-42A9-81B7-417E7340048D}" srcOrd="0" destOrd="0" presId="urn:microsoft.com/office/officeart/2005/8/layout/hierarchy1"/>
    <dgm:cxn modelId="{31A24014-8950-4D83-B71C-DD112D850242}" type="presParOf" srcId="{F8FD5773-C87B-42A9-81B7-417E7340048D}" destId="{E343E971-12DE-4DF8-BE49-466055D581F2}" srcOrd="0" destOrd="0" presId="urn:microsoft.com/office/officeart/2005/8/layout/hierarchy1"/>
    <dgm:cxn modelId="{35C540FC-6618-4F33-A3D4-90019ADBB9B6}" type="presParOf" srcId="{E343E971-12DE-4DF8-BE49-466055D581F2}" destId="{FE513ACC-8395-404C-8625-CF50181076B6}" srcOrd="0" destOrd="0" presId="urn:microsoft.com/office/officeart/2005/8/layout/hierarchy1"/>
    <dgm:cxn modelId="{834D34D9-9289-46D7-B614-E3DE5F667A5E}" type="presParOf" srcId="{E343E971-12DE-4DF8-BE49-466055D581F2}" destId="{FC587F73-59BF-4FB5-86CE-C827B2BBA70D}" srcOrd="1" destOrd="0" presId="urn:microsoft.com/office/officeart/2005/8/layout/hierarchy1"/>
    <dgm:cxn modelId="{20E74DA3-BCEA-45FD-90B3-17C6A13D5B9D}" type="presParOf" srcId="{F8FD5773-C87B-42A9-81B7-417E7340048D}" destId="{225DB426-DDBA-4732-9839-5EFDAA4939A5}" srcOrd="1" destOrd="0" presId="urn:microsoft.com/office/officeart/2005/8/layout/hierarchy1"/>
    <dgm:cxn modelId="{E92A9518-7E2F-4779-8849-CF0005669053}" type="presParOf" srcId="{225DB426-DDBA-4732-9839-5EFDAA4939A5}" destId="{AC12717B-E7B9-43C3-9A3A-BA2BCBFF7A79}" srcOrd="0" destOrd="0" presId="urn:microsoft.com/office/officeart/2005/8/layout/hierarchy1"/>
    <dgm:cxn modelId="{4B40B5B3-204F-463A-83FC-B3FEF3458343}" type="presParOf" srcId="{225DB426-DDBA-4732-9839-5EFDAA4939A5}" destId="{8555FBD2-E707-4237-83E3-2E7F29CE5DF2}" srcOrd="1" destOrd="0" presId="urn:microsoft.com/office/officeart/2005/8/layout/hierarchy1"/>
    <dgm:cxn modelId="{FB134A7B-8967-4A5E-BED3-64510459B839}" type="presParOf" srcId="{8555FBD2-E707-4237-83E3-2E7F29CE5DF2}" destId="{EACAD565-A546-4900-AC48-6E9DBEE6942C}" srcOrd="0" destOrd="0" presId="urn:microsoft.com/office/officeart/2005/8/layout/hierarchy1"/>
    <dgm:cxn modelId="{DC0BDFF2-4537-4B8A-AD15-C9D644BE9C62}" type="presParOf" srcId="{EACAD565-A546-4900-AC48-6E9DBEE6942C}" destId="{64ABE98B-B5C9-4596-962F-CFB596F5FF59}" srcOrd="0" destOrd="0" presId="urn:microsoft.com/office/officeart/2005/8/layout/hierarchy1"/>
    <dgm:cxn modelId="{85A95485-36D5-4512-8CA2-11FB06B449A8}" type="presParOf" srcId="{EACAD565-A546-4900-AC48-6E9DBEE6942C}" destId="{343DC798-890E-44F2-BC2D-F08F31BADAE4}" srcOrd="1" destOrd="0" presId="urn:microsoft.com/office/officeart/2005/8/layout/hierarchy1"/>
    <dgm:cxn modelId="{A302B28E-0FC8-40DB-8AAC-A6FC09266A76}" type="presParOf" srcId="{8555FBD2-E707-4237-83E3-2E7F29CE5DF2}" destId="{F8160705-9292-4FF6-950E-B4F5B8C41BF1}" srcOrd="1" destOrd="0" presId="urn:microsoft.com/office/officeart/2005/8/layout/hierarchy1"/>
    <dgm:cxn modelId="{C82A29D6-7B64-49A5-A3EF-36591B19ECCC}" type="presParOf" srcId="{225DB426-DDBA-4732-9839-5EFDAA4939A5}" destId="{DB25354B-D028-4FAF-996C-FAB48672D49A}" srcOrd="2" destOrd="0" presId="urn:microsoft.com/office/officeart/2005/8/layout/hierarchy1"/>
    <dgm:cxn modelId="{90BED38D-4F13-4117-A980-1C6FD305543C}" type="presParOf" srcId="{225DB426-DDBA-4732-9839-5EFDAA4939A5}" destId="{B597FB4A-30EE-4350-ACC7-5AE54704C632}" srcOrd="3" destOrd="0" presId="urn:microsoft.com/office/officeart/2005/8/layout/hierarchy1"/>
    <dgm:cxn modelId="{BC19289B-7064-401C-B6BF-22AD1A8E39DC}" type="presParOf" srcId="{B597FB4A-30EE-4350-ACC7-5AE54704C632}" destId="{F7B27DF6-3296-4861-B012-DC38EAA7B913}" srcOrd="0" destOrd="0" presId="urn:microsoft.com/office/officeart/2005/8/layout/hierarchy1"/>
    <dgm:cxn modelId="{B31818BE-3E2B-469F-ABF8-199A5BA60B3B}" type="presParOf" srcId="{F7B27DF6-3296-4861-B012-DC38EAA7B913}" destId="{B2AC8EF9-3724-44AD-87D4-1D144323FC3C}" srcOrd="0" destOrd="0" presId="urn:microsoft.com/office/officeart/2005/8/layout/hierarchy1"/>
    <dgm:cxn modelId="{6F87590C-05C8-417A-B34A-30984CD058BC}" type="presParOf" srcId="{F7B27DF6-3296-4861-B012-DC38EAA7B913}" destId="{CC2E55C7-F78C-4762-9C00-84AB2806B94E}" srcOrd="1" destOrd="0" presId="urn:microsoft.com/office/officeart/2005/8/layout/hierarchy1"/>
    <dgm:cxn modelId="{DF8BC78F-A8DD-41D2-8AB5-6492E8CF79A5}" type="presParOf" srcId="{B597FB4A-30EE-4350-ACC7-5AE54704C632}" destId="{B469A68E-7C4D-41CE-AC0D-BC34A628A514}" srcOrd="1" destOrd="0" presId="urn:microsoft.com/office/officeart/2005/8/layout/hierarchy1"/>
    <dgm:cxn modelId="{FB4367B8-1CF9-41F8-A60E-D24AFA912526}" type="presParOf" srcId="{225DB426-DDBA-4732-9839-5EFDAA4939A5}" destId="{11C6F757-E32B-4CF5-A79D-A7460D6E6F2D}" srcOrd="4" destOrd="0" presId="urn:microsoft.com/office/officeart/2005/8/layout/hierarchy1"/>
    <dgm:cxn modelId="{0CECF478-48C7-4E3A-B3BE-18E270C1C04E}" type="presParOf" srcId="{225DB426-DDBA-4732-9839-5EFDAA4939A5}" destId="{BDB24951-F691-4364-BA45-4D10539883FE}" srcOrd="5" destOrd="0" presId="urn:microsoft.com/office/officeart/2005/8/layout/hierarchy1"/>
    <dgm:cxn modelId="{0C7CCB0A-8558-4716-8E94-40418339683D}" type="presParOf" srcId="{BDB24951-F691-4364-BA45-4D10539883FE}" destId="{35106F42-9E42-41E1-A4DD-2D292D2D5758}" srcOrd="0" destOrd="0" presId="urn:microsoft.com/office/officeart/2005/8/layout/hierarchy1"/>
    <dgm:cxn modelId="{07E3AD02-1C33-42CD-9119-59245960A9CE}" type="presParOf" srcId="{35106F42-9E42-41E1-A4DD-2D292D2D5758}" destId="{AE42A751-24C3-4E6B-8ECF-07D61EC76AB1}" srcOrd="0" destOrd="0" presId="urn:microsoft.com/office/officeart/2005/8/layout/hierarchy1"/>
    <dgm:cxn modelId="{91B5D26A-F2F2-4847-B12D-591705EB6BA0}" type="presParOf" srcId="{35106F42-9E42-41E1-A4DD-2D292D2D5758}" destId="{05638AE8-1595-4F81-AD6E-3F930BBDC63B}" srcOrd="1" destOrd="0" presId="urn:microsoft.com/office/officeart/2005/8/layout/hierarchy1"/>
    <dgm:cxn modelId="{124DDD43-3990-4FFD-90C0-27B177BBF196}" type="presParOf" srcId="{BDB24951-F691-4364-BA45-4D10539883FE}" destId="{723BA40E-50AB-45F7-994F-0A70FA22BAF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F54E8B9-1BF6-4D0A-B336-708479B1A77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B7AA585-9DDA-4966-BF3F-56D29A1EE4A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400" b="1" i="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Способи створення проблемної ситуації у процесі усного монологічного висловлювання</a:t>
          </a:r>
          <a:endParaRPr lang="uk-UA" sz="2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dirty="0"/>
        </a:p>
      </dgm:t>
    </dgm:pt>
    <dgm:pt modelId="{62192BB5-E426-4301-916C-1BE4A2C876E5}" type="parTrans" cxnId="{60D7A172-1774-4E25-B6F7-215DC6EA477F}">
      <dgm:prSet/>
      <dgm:spPr/>
      <dgm:t>
        <a:bodyPr/>
        <a:lstStyle/>
        <a:p>
          <a:endParaRPr lang="uk-UA"/>
        </a:p>
      </dgm:t>
    </dgm:pt>
    <dgm:pt modelId="{FCA8251E-329F-4D6A-BDE4-58ABD05A4D5B}" type="sibTrans" cxnId="{60D7A172-1774-4E25-B6F7-215DC6EA477F}">
      <dgm:prSet/>
      <dgm:spPr/>
      <dgm:t>
        <a:bodyPr/>
        <a:lstStyle/>
        <a:p>
          <a:endParaRPr lang="uk-UA"/>
        </a:p>
      </dgm:t>
    </dgm:pt>
    <dgm:pt modelId="{9CAD31F6-CE8F-4E29-A4FD-516087273C4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Залучення в ході мовного спілкування прикладів з життєвих ситуацій, досвіду практичної діяльності. 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Напишіть приклад!!!</a:t>
          </a:r>
          <a:endParaRPr lang="uk-UA" sz="20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dirty="0"/>
        </a:p>
      </dgm:t>
    </dgm:pt>
    <dgm:pt modelId="{84FB2B6C-D8F6-4A43-A60B-F9FE96AA852A}" type="parTrans" cxnId="{4D397BB1-0762-4BDD-A472-B8FA38A4BBD5}">
      <dgm:prSet/>
      <dgm:spPr/>
      <dgm:t>
        <a:bodyPr/>
        <a:lstStyle/>
        <a:p>
          <a:endParaRPr lang="uk-UA"/>
        </a:p>
      </dgm:t>
    </dgm:pt>
    <dgm:pt modelId="{5E8BA008-E43B-45AA-A60A-7E69F23CCB89}" type="sibTrans" cxnId="{4D397BB1-0762-4BDD-A472-B8FA38A4BBD5}">
      <dgm:prSet/>
      <dgm:spPr/>
      <dgm:t>
        <a:bodyPr/>
        <a:lstStyle/>
        <a:p>
          <a:endParaRPr lang="uk-UA"/>
        </a:p>
      </dgm:t>
    </dgm:pt>
    <dgm:pt modelId="{46F58A53-0C1D-4917-9915-2736E96E094E}">
      <dgm:prSet custT="1"/>
      <dgm:spPr/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Звернення до особистості студента, використання його пізнавальних, соціальних, професійних, особистісних  мотивів. </a:t>
          </a:r>
          <a:r>
            <a:rPr lang="uk-UA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Напишіть приклад!!!</a:t>
          </a:r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68A574E-CF18-449D-A49F-AC6345923BBE}" type="parTrans" cxnId="{86219CCE-D64C-407F-A5D2-DFC5F1BA6635}">
      <dgm:prSet/>
      <dgm:spPr/>
      <dgm:t>
        <a:bodyPr/>
        <a:lstStyle/>
        <a:p>
          <a:endParaRPr lang="uk-UA"/>
        </a:p>
      </dgm:t>
    </dgm:pt>
    <dgm:pt modelId="{F0D38855-0FB2-4D31-898B-A5DBB5AA8ADD}" type="sibTrans" cxnId="{86219CCE-D64C-407F-A5D2-DFC5F1BA6635}">
      <dgm:prSet/>
      <dgm:spPr/>
      <dgm:t>
        <a:bodyPr/>
        <a:lstStyle/>
        <a:p>
          <a:endParaRPr lang="uk-UA"/>
        </a:p>
      </dgm:t>
    </dgm:pt>
    <dgm:pt modelId="{26820E65-ACDD-4FBF-9C12-6380E3329816}" type="pres">
      <dgm:prSet presAssocID="{4F54E8B9-1BF6-4D0A-B336-708479B1A77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345038B-9E95-48F2-802C-1EAD99453788}" type="pres">
      <dgm:prSet presAssocID="{3B7AA585-9DDA-4966-BF3F-56D29A1EE4AB}" presName="hierRoot1" presStyleCnt="0"/>
      <dgm:spPr/>
    </dgm:pt>
    <dgm:pt modelId="{FE558095-E754-4ABB-8605-F9344BBBAEC1}" type="pres">
      <dgm:prSet presAssocID="{3B7AA585-9DDA-4966-BF3F-56D29A1EE4AB}" presName="composite" presStyleCnt="0"/>
      <dgm:spPr/>
    </dgm:pt>
    <dgm:pt modelId="{FDA5AC7B-E122-49B5-AB3E-C4E47708525F}" type="pres">
      <dgm:prSet presAssocID="{3B7AA585-9DDA-4966-BF3F-56D29A1EE4AB}" presName="background" presStyleLbl="node0" presStyleIdx="0" presStyleCnt="1"/>
      <dgm:spPr/>
    </dgm:pt>
    <dgm:pt modelId="{03A4B316-82AB-4890-857A-996E142F2912}" type="pres">
      <dgm:prSet presAssocID="{3B7AA585-9DDA-4966-BF3F-56D29A1EE4AB}" presName="text" presStyleLbl="fgAcc0" presStyleIdx="0" presStyleCnt="1" custScaleX="3676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F33F87-CCE6-49AE-9ABD-7219ADF1C3E0}" type="pres">
      <dgm:prSet presAssocID="{3B7AA585-9DDA-4966-BF3F-56D29A1EE4AB}" presName="hierChild2" presStyleCnt="0"/>
      <dgm:spPr/>
    </dgm:pt>
    <dgm:pt modelId="{7AE4C32C-6BDB-4D8F-951E-2B40A92010FD}" type="pres">
      <dgm:prSet presAssocID="{84FB2B6C-D8F6-4A43-A60B-F9FE96AA852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5039239E-D0EC-45E4-9520-EBCBA6C94B1C}" type="pres">
      <dgm:prSet presAssocID="{9CAD31F6-CE8F-4E29-A4FD-516087273C45}" presName="hierRoot2" presStyleCnt="0"/>
      <dgm:spPr/>
    </dgm:pt>
    <dgm:pt modelId="{C5B5C1FD-AF74-471B-AF95-3FF12E23DF29}" type="pres">
      <dgm:prSet presAssocID="{9CAD31F6-CE8F-4E29-A4FD-516087273C45}" presName="composite2" presStyleCnt="0"/>
      <dgm:spPr/>
    </dgm:pt>
    <dgm:pt modelId="{A380EE98-6A8C-4F55-8263-D9D694FCCC6A}" type="pres">
      <dgm:prSet presAssocID="{9CAD31F6-CE8F-4E29-A4FD-516087273C45}" presName="background2" presStyleLbl="node2" presStyleIdx="0" presStyleCnt="2"/>
      <dgm:spPr/>
    </dgm:pt>
    <dgm:pt modelId="{0A6B5D5E-3430-4F7B-BB24-AE41DEF5E3D3}" type="pres">
      <dgm:prSet presAssocID="{9CAD31F6-CE8F-4E29-A4FD-516087273C45}" presName="text2" presStyleLbl="fgAcc2" presStyleIdx="0" presStyleCnt="2" custScaleX="168681" custScaleY="1391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499B02-09FA-49CB-AAF9-40BF56ED29E4}" type="pres">
      <dgm:prSet presAssocID="{9CAD31F6-CE8F-4E29-A4FD-516087273C45}" presName="hierChild3" presStyleCnt="0"/>
      <dgm:spPr/>
    </dgm:pt>
    <dgm:pt modelId="{C597333C-D4A1-444C-A9BF-DBBEC13F8164}" type="pres">
      <dgm:prSet presAssocID="{468A574E-CF18-449D-A49F-AC6345923BBE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0210BCC-8FAE-42F2-B2FB-0C54346AFE86}" type="pres">
      <dgm:prSet presAssocID="{46F58A53-0C1D-4917-9915-2736E96E094E}" presName="hierRoot2" presStyleCnt="0"/>
      <dgm:spPr/>
    </dgm:pt>
    <dgm:pt modelId="{3142EE46-D58C-4712-9E9A-32B87110E4B9}" type="pres">
      <dgm:prSet presAssocID="{46F58A53-0C1D-4917-9915-2736E96E094E}" presName="composite2" presStyleCnt="0"/>
      <dgm:spPr/>
    </dgm:pt>
    <dgm:pt modelId="{F755AE76-13D2-4C63-B226-1985D3112C47}" type="pres">
      <dgm:prSet presAssocID="{46F58A53-0C1D-4917-9915-2736E96E094E}" presName="background2" presStyleLbl="node2" presStyleIdx="1" presStyleCnt="2"/>
      <dgm:spPr/>
    </dgm:pt>
    <dgm:pt modelId="{35A566FD-6D06-45E1-9286-F12FAC1F0E8C}" type="pres">
      <dgm:prSet presAssocID="{46F58A53-0C1D-4917-9915-2736E96E094E}" presName="text2" presStyleLbl="fgAcc2" presStyleIdx="1" presStyleCnt="2" custScaleX="223975" custScaleY="1333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49BF18-FD00-4972-A9C6-1BD0429EB2A2}" type="pres">
      <dgm:prSet presAssocID="{46F58A53-0C1D-4917-9915-2736E96E094E}" presName="hierChild3" presStyleCnt="0"/>
      <dgm:spPr/>
    </dgm:pt>
  </dgm:ptLst>
  <dgm:cxnLst>
    <dgm:cxn modelId="{7FA53958-E133-4C50-95C7-0FA1C943A801}" type="presOf" srcId="{9CAD31F6-CE8F-4E29-A4FD-516087273C45}" destId="{0A6B5D5E-3430-4F7B-BB24-AE41DEF5E3D3}" srcOrd="0" destOrd="0" presId="urn:microsoft.com/office/officeart/2005/8/layout/hierarchy1"/>
    <dgm:cxn modelId="{5D9EE53B-C831-4B1D-9A35-6BA9E54FDBBA}" type="presOf" srcId="{46F58A53-0C1D-4917-9915-2736E96E094E}" destId="{35A566FD-6D06-45E1-9286-F12FAC1F0E8C}" srcOrd="0" destOrd="0" presId="urn:microsoft.com/office/officeart/2005/8/layout/hierarchy1"/>
    <dgm:cxn modelId="{60D7A172-1774-4E25-B6F7-215DC6EA477F}" srcId="{4F54E8B9-1BF6-4D0A-B336-708479B1A779}" destId="{3B7AA585-9DDA-4966-BF3F-56D29A1EE4AB}" srcOrd="0" destOrd="0" parTransId="{62192BB5-E426-4301-916C-1BE4A2C876E5}" sibTransId="{FCA8251E-329F-4D6A-BDE4-58ABD05A4D5B}"/>
    <dgm:cxn modelId="{4D397BB1-0762-4BDD-A472-B8FA38A4BBD5}" srcId="{3B7AA585-9DDA-4966-BF3F-56D29A1EE4AB}" destId="{9CAD31F6-CE8F-4E29-A4FD-516087273C45}" srcOrd="0" destOrd="0" parTransId="{84FB2B6C-D8F6-4A43-A60B-F9FE96AA852A}" sibTransId="{5E8BA008-E43B-45AA-A60A-7E69F23CCB89}"/>
    <dgm:cxn modelId="{FA90E5B6-91B4-420B-85E9-D51AC7D5A3CC}" type="presOf" srcId="{4F54E8B9-1BF6-4D0A-B336-708479B1A779}" destId="{26820E65-ACDD-4FBF-9C12-6380E3329816}" srcOrd="0" destOrd="0" presId="urn:microsoft.com/office/officeart/2005/8/layout/hierarchy1"/>
    <dgm:cxn modelId="{86219CCE-D64C-407F-A5D2-DFC5F1BA6635}" srcId="{3B7AA585-9DDA-4966-BF3F-56D29A1EE4AB}" destId="{46F58A53-0C1D-4917-9915-2736E96E094E}" srcOrd="1" destOrd="0" parTransId="{468A574E-CF18-449D-A49F-AC6345923BBE}" sibTransId="{F0D38855-0FB2-4D31-898B-A5DBB5AA8ADD}"/>
    <dgm:cxn modelId="{14DD5E61-8DE6-4799-A5D1-48716A58C2C2}" type="presOf" srcId="{3B7AA585-9DDA-4966-BF3F-56D29A1EE4AB}" destId="{03A4B316-82AB-4890-857A-996E142F2912}" srcOrd="0" destOrd="0" presId="urn:microsoft.com/office/officeart/2005/8/layout/hierarchy1"/>
    <dgm:cxn modelId="{3A602C9D-03EC-4358-9FE7-86794E54CCCF}" type="presOf" srcId="{84FB2B6C-D8F6-4A43-A60B-F9FE96AA852A}" destId="{7AE4C32C-6BDB-4D8F-951E-2B40A92010FD}" srcOrd="0" destOrd="0" presId="urn:microsoft.com/office/officeart/2005/8/layout/hierarchy1"/>
    <dgm:cxn modelId="{AB9CBCD1-7501-431E-8CD0-24FC52E33CEA}" type="presOf" srcId="{468A574E-CF18-449D-A49F-AC6345923BBE}" destId="{C597333C-D4A1-444C-A9BF-DBBEC13F8164}" srcOrd="0" destOrd="0" presId="urn:microsoft.com/office/officeart/2005/8/layout/hierarchy1"/>
    <dgm:cxn modelId="{387722AE-137C-4474-A3EF-A33F46A7576E}" type="presParOf" srcId="{26820E65-ACDD-4FBF-9C12-6380E3329816}" destId="{B345038B-9E95-48F2-802C-1EAD99453788}" srcOrd="0" destOrd="0" presId="urn:microsoft.com/office/officeart/2005/8/layout/hierarchy1"/>
    <dgm:cxn modelId="{E288FD64-4BA3-4D86-933A-107999EA6804}" type="presParOf" srcId="{B345038B-9E95-48F2-802C-1EAD99453788}" destId="{FE558095-E754-4ABB-8605-F9344BBBAEC1}" srcOrd="0" destOrd="0" presId="urn:microsoft.com/office/officeart/2005/8/layout/hierarchy1"/>
    <dgm:cxn modelId="{C49A0615-4F39-438E-B73A-2FB3DA62D42C}" type="presParOf" srcId="{FE558095-E754-4ABB-8605-F9344BBBAEC1}" destId="{FDA5AC7B-E122-49B5-AB3E-C4E47708525F}" srcOrd="0" destOrd="0" presId="urn:microsoft.com/office/officeart/2005/8/layout/hierarchy1"/>
    <dgm:cxn modelId="{886F5BC1-7397-425E-906D-AF967A95A334}" type="presParOf" srcId="{FE558095-E754-4ABB-8605-F9344BBBAEC1}" destId="{03A4B316-82AB-4890-857A-996E142F2912}" srcOrd="1" destOrd="0" presId="urn:microsoft.com/office/officeart/2005/8/layout/hierarchy1"/>
    <dgm:cxn modelId="{617179AE-12CC-4136-A1AA-890A40A90AD7}" type="presParOf" srcId="{B345038B-9E95-48F2-802C-1EAD99453788}" destId="{5BF33F87-CCE6-49AE-9ABD-7219ADF1C3E0}" srcOrd="1" destOrd="0" presId="urn:microsoft.com/office/officeart/2005/8/layout/hierarchy1"/>
    <dgm:cxn modelId="{F441DCA9-7122-4078-9DC6-A04052035E28}" type="presParOf" srcId="{5BF33F87-CCE6-49AE-9ABD-7219ADF1C3E0}" destId="{7AE4C32C-6BDB-4D8F-951E-2B40A92010FD}" srcOrd="0" destOrd="0" presId="urn:microsoft.com/office/officeart/2005/8/layout/hierarchy1"/>
    <dgm:cxn modelId="{82F6A07B-E6C3-4B25-A646-4CA842DF7159}" type="presParOf" srcId="{5BF33F87-CCE6-49AE-9ABD-7219ADF1C3E0}" destId="{5039239E-D0EC-45E4-9520-EBCBA6C94B1C}" srcOrd="1" destOrd="0" presId="urn:microsoft.com/office/officeart/2005/8/layout/hierarchy1"/>
    <dgm:cxn modelId="{60B5BAFF-CDDC-48D7-B136-0DEC02782E1A}" type="presParOf" srcId="{5039239E-D0EC-45E4-9520-EBCBA6C94B1C}" destId="{C5B5C1FD-AF74-471B-AF95-3FF12E23DF29}" srcOrd="0" destOrd="0" presId="urn:microsoft.com/office/officeart/2005/8/layout/hierarchy1"/>
    <dgm:cxn modelId="{47BA7F83-B5BC-4A01-BEBF-AFD71581AC29}" type="presParOf" srcId="{C5B5C1FD-AF74-471B-AF95-3FF12E23DF29}" destId="{A380EE98-6A8C-4F55-8263-D9D694FCCC6A}" srcOrd="0" destOrd="0" presId="urn:microsoft.com/office/officeart/2005/8/layout/hierarchy1"/>
    <dgm:cxn modelId="{325E8837-2519-4489-93E8-D39C66573ED3}" type="presParOf" srcId="{C5B5C1FD-AF74-471B-AF95-3FF12E23DF29}" destId="{0A6B5D5E-3430-4F7B-BB24-AE41DEF5E3D3}" srcOrd="1" destOrd="0" presId="urn:microsoft.com/office/officeart/2005/8/layout/hierarchy1"/>
    <dgm:cxn modelId="{624CAFF9-78ED-45AF-8B22-3CD005871BAA}" type="presParOf" srcId="{5039239E-D0EC-45E4-9520-EBCBA6C94B1C}" destId="{08499B02-09FA-49CB-AAF9-40BF56ED29E4}" srcOrd="1" destOrd="0" presId="urn:microsoft.com/office/officeart/2005/8/layout/hierarchy1"/>
    <dgm:cxn modelId="{B9F085F2-9CB8-415E-9034-80B112286921}" type="presParOf" srcId="{5BF33F87-CCE6-49AE-9ABD-7219ADF1C3E0}" destId="{C597333C-D4A1-444C-A9BF-DBBEC13F8164}" srcOrd="2" destOrd="0" presId="urn:microsoft.com/office/officeart/2005/8/layout/hierarchy1"/>
    <dgm:cxn modelId="{910B190E-0DE1-4B2E-B91B-AC5B7B74A45C}" type="presParOf" srcId="{5BF33F87-CCE6-49AE-9ABD-7219ADF1C3E0}" destId="{B0210BCC-8FAE-42F2-B2FB-0C54346AFE86}" srcOrd="3" destOrd="0" presId="urn:microsoft.com/office/officeart/2005/8/layout/hierarchy1"/>
    <dgm:cxn modelId="{4C987766-20B8-4609-9C4D-66402824240B}" type="presParOf" srcId="{B0210BCC-8FAE-42F2-B2FB-0C54346AFE86}" destId="{3142EE46-D58C-4712-9E9A-32B87110E4B9}" srcOrd="0" destOrd="0" presId="urn:microsoft.com/office/officeart/2005/8/layout/hierarchy1"/>
    <dgm:cxn modelId="{2D5A3074-2D91-4F94-B26F-4EE477CFA759}" type="presParOf" srcId="{3142EE46-D58C-4712-9E9A-32B87110E4B9}" destId="{F755AE76-13D2-4C63-B226-1985D3112C47}" srcOrd="0" destOrd="0" presId="urn:microsoft.com/office/officeart/2005/8/layout/hierarchy1"/>
    <dgm:cxn modelId="{5FAF5779-B32C-4A23-993B-A6910E94EB0C}" type="presParOf" srcId="{3142EE46-D58C-4712-9E9A-32B87110E4B9}" destId="{35A566FD-6D06-45E1-9286-F12FAC1F0E8C}" srcOrd="1" destOrd="0" presId="urn:microsoft.com/office/officeart/2005/8/layout/hierarchy1"/>
    <dgm:cxn modelId="{EA046FA5-0334-4F84-AF28-9C20FC8CDBFC}" type="presParOf" srcId="{B0210BCC-8FAE-42F2-B2FB-0C54346AFE86}" destId="{E549BF18-FD00-4972-A9C6-1BD0429EB2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29419-586E-43EC-B9A9-F7918E50B05B}">
      <dsp:nvSpPr>
        <dsp:cNvPr id="0" name=""/>
        <dsp:cNvSpPr/>
      </dsp:nvSpPr>
      <dsp:spPr>
        <a:xfrm>
          <a:off x="66886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FB3574-6F15-463F-B173-A45B83F160C2}">
      <dsp:nvSpPr>
        <dsp:cNvPr id="0" name=""/>
        <dsp:cNvSpPr/>
      </dsp:nvSpPr>
      <dsp:spPr>
        <a:xfrm>
          <a:off x="1080167" y="651528"/>
          <a:ext cx="6315913" cy="34991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k-UA" sz="2400" kern="1200" dirty="0" smtClean="0">
              <a:latin typeface="Times New Roman" pitchFamily="18" charset="0"/>
            </a:rPr>
            <a:t>Науково-педагогічні, наукові та педагогічні працівники закладу вищої освіти </a:t>
          </a:r>
          <a:r>
            <a:rPr lang="uk-UA" sz="2400" kern="1200" dirty="0" err="1" smtClean="0">
              <a:latin typeface="Times New Roman" pitchFamily="18" charset="0"/>
            </a:rPr>
            <a:t>зобов</a:t>
          </a:r>
          <a:r>
            <a:rPr lang="en-US" sz="2400" kern="1200" dirty="0" smtClean="0">
              <a:latin typeface="Times New Roman" pitchFamily="18" charset="0"/>
            </a:rPr>
            <a:t>’</a:t>
          </a:r>
          <a:r>
            <a:rPr lang="uk-UA" sz="2400" kern="1200" dirty="0" err="1" smtClean="0">
              <a:latin typeface="Times New Roman" pitchFamily="18" charset="0"/>
            </a:rPr>
            <a:t>язані</a:t>
          </a:r>
          <a:r>
            <a:rPr lang="uk-UA" sz="2400" kern="1200" dirty="0" smtClean="0">
              <a:latin typeface="Times New Roman" pitchFamily="18" charset="0"/>
            </a:rPr>
            <a:t>: підвищувати професійний рівень, педагогічну майстерність, наукову кваліфікацію</a:t>
          </a:r>
          <a:endParaRPr lang="uk-UA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50980" y="822341"/>
        <a:ext cx="5974287" cy="315749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4698E-E7FC-46FA-87CE-757E23F509AF}">
      <dsp:nvSpPr>
        <dsp:cNvPr id="0" name=""/>
        <dsp:cNvSpPr/>
      </dsp:nvSpPr>
      <dsp:spPr>
        <a:xfrm>
          <a:off x="4055428" y="1057225"/>
          <a:ext cx="2527314" cy="310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806"/>
              </a:lnTo>
              <a:lnTo>
                <a:pt x="2527314" y="211806"/>
              </a:lnTo>
              <a:lnTo>
                <a:pt x="2527314" y="31080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6CFA07-84ED-43A8-B3C4-9E08F7CB7B80}">
      <dsp:nvSpPr>
        <dsp:cNvPr id="0" name=""/>
        <dsp:cNvSpPr/>
      </dsp:nvSpPr>
      <dsp:spPr>
        <a:xfrm>
          <a:off x="3957241" y="1057225"/>
          <a:ext cx="91440" cy="310808"/>
        </a:xfrm>
        <a:custGeom>
          <a:avLst/>
          <a:gdLst/>
          <a:ahLst/>
          <a:cxnLst/>
          <a:rect l="0" t="0" r="0" b="0"/>
          <a:pathLst>
            <a:path>
              <a:moveTo>
                <a:pt x="98186" y="0"/>
              </a:moveTo>
              <a:lnTo>
                <a:pt x="98186" y="211806"/>
              </a:lnTo>
              <a:lnTo>
                <a:pt x="45720" y="211806"/>
              </a:lnTo>
              <a:lnTo>
                <a:pt x="45720" y="31080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B3357-74B3-40AB-AAD1-C3A9B7BE8A94}">
      <dsp:nvSpPr>
        <dsp:cNvPr id="0" name=""/>
        <dsp:cNvSpPr/>
      </dsp:nvSpPr>
      <dsp:spPr>
        <a:xfrm>
          <a:off x="1475647" y="1057225"/>
          <a:ext cx="2579780" cy="310808"/>
        </a:xfrm>
        <a:custGeom>
          <a:avLst/>
          <a:gdLst/>
          <a:ahLst/>
          <a:cxnLst/>
          <a:rect l="0" t="0" r="0" b="0"/>
          <a:pathLst>
            <a:path>
              <a:moveTo>
                <a:pt x="2579780" y="0"/>
              </a:moveTo>
              <a:lnTo>
                <a:pt x="2579780" y="211806"/>
              </a:lnTo>
              <a:lnTo>
                <a:pt x="0" y="211806"/>
              </a:lnTo>
              <a:lnTo>
                <a:pt x="0" y="31080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7DEAE6-8B64-468A-BA70-E74C5734F2F6}">
      <dsp:nvSpPr>
        <dsp:cNvPr id="0" name=""/>
        <dsp:cNvSpPr/>
      </dsp:nvSpPr>
      <dsp:spPr>
        <a:xfrm>
          <a:off x="292543" y="37412"/>
          <a:ext cx="7525770" cy="10198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E0D62B-48EC-476B-8BBD-733DB465831A}">
      <dsp:nvSpPr>
        <dsp:cNvPr id="0" name=""/>
        <dsp:cNvSpPr/>
      </dsp:nvSpPr>
      <dsp:spPr>
        <a:xfrm>
          <a:off x="411286" y="150217"/>
          <a:ext cx="7525770" cy="10198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Способи створення проблемної ситуації в процесі усного монологічного висловлювання</a:t>
          </a:r>
          <a:endParaRPr lang="en-US" sz="2400" b="1" i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(продовження)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kern="1200" dirty="0"/>
        </a:p>
      </dsp:txBody>
      <dsp:txXfrm>
        <a:off x="441155" y="180086"/>
        <a:ext cx="7466032" cy="960075"/>
      </dsp:txXfrm>
    </dsp:sp>
    <dsp:sp modelId="{364F8FBA-379D-42CC-B7A5-CE3377F52B56}">
      <dsp:nvSpPr>
        <dsp:cNvPr id="0" name=""/>
        <dsp:cNvSpPr/>
      </dsp:nvSpPr>
      <dsp:spPr>
        <a:xfrm>
          <a:off x="5348" y="1368034"/>
          <a:ext cx="2940597" cy="30077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196DE6-D9A7-4EF9-BB84-1F8E3BA84D7B}">
      <dsp:nvSpPr>
        <dsp:cNvPr id="0" name=""/>
        <dsp:cNvSpPr/>
      </dsp:nvSpPr>
      <dsp:spPr>
        <a:xfrm>
          <a:off x="124091" y="1480839"/>
          <a:ext cx="2940597" cy="3007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Ознайомлення студентів із фактами, які потребують пояснення, припущення, формулювання гіпотез. </a:t>
          </a:r>
          <a:r>
            <a:rPr lang="uk-UA" sz="20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“Доведіть…”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 dirty="0"/>
        </a:p>
      </dsp:txBody>
      <dsp:txXfrm>
        <a:off x="210218" y="1566966"/>
        <a:ext cx="2768343" cy="2835456"/>
      </dsp:txXfrm>
    </dsp:sp>
    <dsp:sp modelId="{B81BA7E2-6E56-441A-AC8B-ACA14AEFE2DF}">
      <dsp:nvSpPr>
        <dsp:cNvPr id="0" name=""/>
        <dsp:cNvSpPr/>
      </dsp:nvSpPr>
      <dsp:spPr>
        <a:xfrm>
          <a:off x="3183431" y="1368034"/>
          <a:ext cx="1639059" cy="30064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C128E-728A-45B5-9C27-622D1DE81A48}">
      <dsp:nvSpPr>
        <dsp:cNvPr id="0" name=""/>
        <dsp:cNvSpPr/>
      </dsp:nvSpPr>
      <dsp:spPr>
        <a:xfrm>
          <a:off x="3302174" y="1480839"/>
          <a:ext cx="1639059" cy="30064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Запитання-відповідь як форма побудови лекції. </a:t>
          </a:r>
          <a:r>
            <a:rPr lang="uk-UA" sz="20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</a:t>
          </a: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“Чому…, хоча…”</a:t>
          </a:r>
        </a:p>
      </dsp:txBody>
      <dsp:txXfrm>
        <a:off x="3350180" y="1528845"/>
        <a:ext cx="1543047" cy="2910422"/>
      </dsp:txXfrm>
    </dsp:sp>
    <dsp:sp modelId="{001ADB86-FFA1-4EFD-9273-0B9F8AA695AE}">
      <dsp:nvSpPr>
        <dsp:cNvPr id="0" name=""/>
        <dsp:cNvSpPr/>
      </dsp:nvSpPr>
      <dsp:spPr>
        <a:xfrm>
          <a:off x="5059976" y="1368034"/>
          <a:ext cx="3045531" cy="2869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DB7659-C8A0-4B4F-9143-A88FF96E15E4}">
      <dsp:nvSpPr>
        <dsp:cNvPr id="0" name=""/>
        <dsp:cNvSpPr/>
      </dsp:nvSpPr>
      <dsp:spPr>
        <a:xfrm>
          <a:off x="5178719" y="1480839"/>
          <a:ext cx="3045531" cy="28698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Прийняття на себе постійних, оперативних і ситуативних ролей студентів, що дозволяє наочно «програти» процес вирішення проблеми. </a:t>
          </a:r>
          <a:r>
            <a:rPr lang="uk-UA" sz="20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 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“Я </a:t>
          </a:r>
          <a:r>
            <a:rPr lang="uk-UA" sz="20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–фахівець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–перекладач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і </a:t>
          </a:r>
          <a:r>
            <a:rPr lang="uk-UA" sz="2000" b="1" i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Ви-члени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екскурсійної групи…”</a:t>
          </a:r>
          <a:endParaRPr lang="uk-UA" sz="2000" b="1" i="1" kern="1200" dirty="0"/>
        </a:p>
      </dsp:txBody>
      <dsp:txXfrm>
        <a:off x="5262773" y="1564893"/>
        <a:ext cx="2877423" cy="270171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CFB4AC-960E-4733-A84D-E36A7456CD18}">
      <dsp:nvSpPr>
        <dsp:cNvPr id="0" name=""/>
        <dsp:cNvSpPr/>
      </dsp:nvSpPr>
      <dsp:spPr>
        <a:xfrm>
          <a:off x="29646" y="-26408"/>
          <a:ext cx="8100266" cy="117970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87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Висновки</a:t>
          </a:r>
          <a:endParaRPr lang="uk-UA" sz="1800" kern="1200" dirty="0"/>
        </a:p>
      </dsp:txBody>
      <dsp:txXfrm>
        <a:off x="29646" y="268519"/>
        <a:ext cx="7805339" cy="589853"/>
      </dsp:txXfrm>
    </dsp:sp>
    <dsp:sp modelId="{9540F0AE-9110-4505-9B00-B02EA1C7FC1F}">
      <dsp:nvSpPr>
        <dsp:cNvPr id="0" name=""/>
        <dsp:cNvSpPr/>
      </dsp:nvSpPr>
      <dsp:spPr>
        <a:xfrm>
          <a:off x="199953" y="716545"/>
          <a:ext cx="2494882" cy="263059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«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Тільки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особистість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може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діяти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на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розвиток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і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визначення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особистості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,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тільки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характером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можна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0" kern="1200" dirty="0" err="1" smtClean="0">
              <a:solidFill>
                <a:srgbClr val="000000"/>
              </a:solidFill>
              <a:latin typeface="Times New Roman" pitchFamily="18" charset="0"/>
            </a:rPr>
            <a:t>утворити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характер»</a:t>
          </a:r>
          <a:r>
            <a:rPr lang="uk-UA" sz="2000" b="0" kern="1200" dirty="0" smtClean="0">
              <a:solidFill>
                <a:srgbClr val="000000"/>
              </a:solidFill>
              <a:latin typeface="Times New Roman" pitchFamily="18" charset="0"/>
            </a:rPr>
            <a:t>.</a:t>
          </a:r>
          <a:r>
            <a:rPr lang="ru-RU" sz="2000" b="0" kern="1200" dirty="0" smtClean="0">
              <a:solidFill>
                <a:srgbClr val="000000"/>
              </a:solidFill>
              <a:latin typeface="Times New Roman" pitchFamily="18" charset="0"/>
            </a:rPr>
            <a:t> </a:t>
          </a:r>
          <a:r>
            <a:rPr lang="ru-RU" sz="2000" b="1" kern="1200" dirty="0" smtClean="0">
              <a:solidFill>
                <a:srgbClr val="000000"/>
              </a:solidFill>
              <a:latin typeface="Times New Roman" pitchFamily="18" charset="0"/>
            </a:rPr>
            <a:t>К. Ушинский</a:t>
          </a:r>
          <a:endParaRPr lang="uk-UA" sz="2000" b="1" kern="1200" dirty="0"/>
        </a:p>
      </dsp:txBody>
      <dsp:txXfrm>
        <a:off x="199953" y="716545"/>
        <a:ext cx="2494882" cy="2630591"/>
      </dsp:txXfrm>
    </dsp:sp>
    <dsp:sp modelId="{393EF094-5BE8-476B-A209-6FF92A3942D6}">
      <dsp:nvSpPr>
        <dsp:cNvPr id="0" name=""/>
        <dsp:cNvSpPr/>
      </dsp:nvSpPr>
      <dsp:spPr>
        <a:xfrm>
          <a:off x="2541863" y="0"/>
          <a:ext cx="5605384" cy="117970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87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Висновки</a:t>
          </a:r>
          <a:endParaRPr lang="uk-UA" sz="1800" kern="1200" dirty="0"/>
        </a:p>
      </dsp:txBody>
      <dsp:txXfrm>
        <a:off x="2541863" y="294927"/>
        <a:ext cx="5310457" cy="589853"/>
      </dsp:txXfrm>
    </dsp:sp>
    <dsp:sp modelId="{AE8EE3B9-D648-4D81-A3B9-ED9901484DC3}">
      <dsp:nvSpPr>
        <dsp:cNvPr id="0" name=""/>
        <dsp:cNvSpPr/>
      </dsp:nvSpPr>
      <dsp:spPr>
        <a:xfrm>
          <a:off x="5036745" y="139195"/>
          <a:ext cx="3110502" cy="117970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187279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Висновки</a:t>
          </a:r>
          <a:endParaRPr lang="uk-UA" sz="1800" kern="1200" dirty="0"/>
        </a:p>
      </dsp:txBody>
      <dsp:txXfrm>
        <a:off x="5036745" y="434122"/>
        <a:ext cx="2815575" cy="589853"/>
      </dsp:txXfrm>
    </dsp:sp>
    <dsp:sp modelId="{B0919CCF-76F7-4A59-9D49-CC1F35C1E73A}">
      <dsp:nvSpPr>
        <dsp:cNvPr id="0" name=""/>
        <dsp:cNvSpPr/>
      </dsp:nvSpPr>
      <dsp:spPr>
        <a:xfrm>
          <a:off x="4502714" y="1228334"/>
          <a:ext cx="3549743" cy="3122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«Майстер педагогічної справи настільки добре знає азбуку своєї науки, що на занятті, в ході вивчення матеріалу, в центрі його уваги не сам зміст того, що вивчається, а студенти, їх розумова праця, їх мислення, труднощі їх розумової праці». </a:t>
          </a:r>
        </a:p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1" kern="1200" dirty="0" smtClean="0">
              <a:latin typeface="Times New Roman" pitchFamily="18" charset="0"/>
              <a:cs typeface="Times New Roman" pitchFamily="18" charset="0"/>
            </a:rPr>
            <a:t>В. Сухомлинський</a:t>
          </a: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uk-UA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02714" y="1228334"/>
        <a:ext cx="3549743" cy="3122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80F0D-5A06-4153-9A76-244C3681119A}">
      <dsp:nvSpPr>
        <dsp:cNvPr id="0" name=""/>
        <dsp:cNvSpPr/>
      </dsp:nvSpPr>
      <dsp:spPr>
        <a:xfrm>
          <a:off x="421958" y="0"/>
          <a:ext cx="4525962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FE048-AD49-4CA8-B954-8F5F7E0C263F}">
      <dsp:nvSpPr>
        <dsp:cNvPr id="0" name=""/>
        <dsp:cNvSpPr/>
      </dsp:nvSpPr>
      <dsp:spPr>
        <a:xfrm>
          <a:off x="504112" y="453038"/>
          <a:ext cx="7303529" cy="321767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>
              <a:latin typeface="Times New Roman" pitchFamily="18" charset="0"/>
            </a:rPr>
            <a:t/>
          </a:r>
          <a:br>
            <a:rPr lang="uk-UA" sz="1700" b="1" kern="1200" dirty="0" smtClean="0">
              <a:latin typeface="Times New Roman" pitchFamily="18" charset="0"/>
            </a:rPr>
          </a:b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Науково-педагогічні, наукові та педагогічні працівники закладу вищої освіти всіх форм власності мають право: обирати методи та засоби навчання, що забезпечують високу якість освітнього процесу</a:t>
          </a:r>
          <a:endParaRPr lang="ru-RU" sz="2400" kern="1200" dirty="0" smtClean="0">
            <a:latin typeface="Times New Roman" pitchFamily="18" charset="0"/>
          </a:endParaRPr>
        </a:p>
      </dsp:txBody>
      <dsp:txXfrm>
        <a:off x="661186" y="610112"/>
        <a:ext cx="6989381" cy="29035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64092-FD69-4D6B-BC5B-EB105119A307}">
      <dsp:nvSpPr>
        <dsp:cNvPr id="0" name=""/>
        <dsp:cNvSpPr/>
      </dsp:nvSpPr>
      <dsp:spPr>
        <a:xfrm>
          <a:off x="1106032" y="0"/>
          <a:ext cx="4525962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C6482-4C52-47C8-B45C-2876DABD93CC}">
      <dsp:nvSpPr>
        <dsp:cNvPr id="0" name=""/>
        <dsp:cNvSpPr/>
      </dsp:nvSpPr>
      <dsp:spPr>
        <a:xfrm>
          <a:off x="2602640" y="435694"/>
          <a:ext cx="4567231" cy="321767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</a:rPr>
            <a:t>«Методика» </a:t>
          </a:r>
          <a:r>
            <a:rPr lang="ru-RU" sz="2400" kern="1200" dirty="0" err="1" smtClean="0">
              <a:latin typeface="Times New Roman" pitchFamily="18" charset="0"/>
            </a:rPr>
            <a:t>це</a:t>
          </a:r>
          <a:r>
            <a:rPr lang="ru-RU" sz="2400" kern="1200" dirty="0" smtClean="0">
              <a:latin typeface="Times New Roman" pitchFamily="18" charset="0"/>
            </a:rPr>
            <a:t> – </a:t>
          </a:r>
          <a:r>
            <a:rPr lang="ru-RU" sz="2400" kern="1200" dirty="0" err="1" smtClean="0">
              <a:latin typeface="Times New Roman" pitchFamily="18" charset="0"/>
            </a:rPr>
            <a:t>сукупність</a:t>
          </a:r>
          <a:r>
            <a:rPr lang="ru-RU" sz="2400" kern="1200" dirty="0" smtClean="0">
              <a:latin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</a:rPr>
            <a:t>методів</a:t>
          </a:r>
          <a:r>
            <a:rPr lang="ru-RU" sz="2400" kern="1200" dirty="0" smtClean="0">
              <a:latin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</a:rPr>
            <a:t>опрацювання</a:t>
          </a:r>
          <a:r>
            <a:rPr lang="ru-RU" sz="2400" kern="1200" dirty="0" smtClean="0">
              <a:latin typeface="Times New Roman" pitchFamily="18" charset="0"/>
            </a:rPr>
            <a:t>, </a:t>
          </a:r>
          <a:r>
            <a:rPr lang="ru-RU" sz="2400" kern="1200" dirty="0" err="1" smtClean="0">
              <a:latin typeface="Times New Roman" pitchFamily="18" charset="0"/>
            </a:rPr>
            <a:t>виконання</a:t>
          </a:r>
          <a:r>
            <a:rPr lang="ru-RU" sz="2400" kern="1200" dirty="0" smtClean="0">
              <a:latin typeface="Times New Roman" pitchFamily="18" charset="0"/>
            </a:rPr>
            <a:t> та </a:t>
          </a:r>
          <a:r>
            <a:rPr lang="ru-RU" sz="2400" kern="1200" dirty="0" err="1" smtClean="0">
              <a:latin typeface="Times New Roman" pitchFamily="18" charset="0"/>
            </a:rPr>
            <a:t>дослідження</a:t>
          </a:r>
          <a:r>
            <a:rPr lang="ru-RU" sz="2400" kern="1200" dirty="0" smtClean="0">
              <a:latin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</a:rPr>
            <a:t>чого-небудь</a:t>
          </a:r>
          <a:r>
            <a:rPr lang="ru-RU" sz="2400" kern="1200" dirty="0" smtClean="0">
              <a:latin typeface="Times New Roman" pitchFamily="18" charset="0"/>
            </a:rPr>
            <a:t>; </a:t>
          </a:r>
          <a:r>
            <a:rPr lang="ru-RU" sz="2400" kern="1200" dirty="0" err="1" smtClean="0">
              <a:latin typeface="Times New Roman" pitchFamily="18" charset="0"/>
            </a:rPr>
            <a:t>розділ</a:t>
          </a:r>
          <a:r>
            <a:rPr lang="ru-RU" sz="2400" kern="1200" dirty="0" smtClean="0">
              <a:latin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</a:rPr>
            <a:t>педагогіки</a:t>
          </a:r>
          <a:r>
            <a:rPr lang="ru-RU" sz="2400" kern="1200" dirty="0" smtClean="0">
              <a:latin typeface="Times New Roman" pitchFamily="18" charset="0"/>
            </a:rPr>
            <a:t>, </a:t>
          </a:r>
          <a:r>
            <a:rPr lang="ru-RU" sz="2400" kern="1200" dirty="0" err="1" smtClean="0">
              <a:latin typeface="Times New Roman" pitchFamily="18" charset="0"/>
            </a:rPr>
            <a:t>що</a:t>
          </a:r>
          <a:r>
            <a:rPr lang="ru-RU" sz="2400" kern="1200" dirty="0" smtClean="0">
              <a:latin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</a:rPr>
            <a:t>займається</a:t>
          </a:r>
          <a:r>
            <a:rPr lang="ru-RU" sz="2400" kern="1200" dirty="0" smtClean="0">
              <a:latin typeface="Times New Roman" pitchFamily="18" charset="0"/>
            </a:rPr>
            <a:t> методами </a:t>
          </a:r>
          <a:r>
            <a:rPr lang="ru-RU" sz="2400" kern="1200" dirty="0" err="1" smtClean="0">
              <a:latin typeface="Times New Roman" pitchFamily="18" charset="0"/>
            </a:rPr>
            <a:t>навчання</a:t>
          </a:r>
          <a:r>
            <a:rPr lang="ru-RU" sz="2400" kern="1200" dirty="0" smtClean="0">
              <a:latin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</a:rPr>
            <a:t>якого-небудь</a:t>
          </a:r>
          <a:r>
            <a:rPr lang="ru-RU" sz="2400" kern="1200" dirty="0" smtClean="0">
              <a:latin typeface="Times New Roman" pitchFamily="18" charset="0"/>
            </a:rPr>
            <a:t> предмета». </a:t>
          </a:r>
          <a:endParaRPr lang="ru-RU" sz="2400" b="1" kern="1200" dirty="0" smtClean="0">
            <a:latin typeface="Times New Roman" pitchFamily="18" charset="0"/>
          </a:endParaRPr>
        </a:p>
      </dsp:txBody>
      <dsp:txXfrm>
        <a:off x="2759714" y="592768"/>
        <a:ext cx="4253083" cy="29035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1BCE1-02C6-4299-BD66-4A2BB6E7F312}">
      <dsp:nvSpPr>
        <dsp:cNvPr id="0" name=""/>
        <dsp:cNvSpPr/>
      </dsp:nvSpPr>
      <dsp:spPr>
        <a:xfrm>
          <a:off x="1004" y="1087610"/>
          <a:ext cx="3917900" cy="2350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Методика навчання спеціальності</a:t>
          </a:r>
          <a:r>
            <a:rPr lang="uk-UA" sz="2400" i="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uk-UA" sz="2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(загальна методика) - це педагогічна наука, яка вивчає закономірності освітнього процесу при вивченні спеціальності</a:t>
          </a:r>
          <a:endParaRPr lang="uk-UA" sz="24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04" y="1087610"/>
        <a:ext cx="3917900" cy="2350740"/>
      </dsp:txXfrm>
    </dsp:sp>
    <dsp:sp modelId="{29DFC71D-81D5-4B47-8C1F-95FAD897A2C5}">
      <dsp:nvSpPr>
        <dsp:cNvPr id="0" name=""/>
        <dsp:cNvSpPr/>
      </dsp:nvSpPr>
      <dsp:spPr>
        <a:xfrm>
          <a:off x="4310695" y="1087610"/>
          <a:ext cx="3917900" cy="2350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>
              <a:solidFill>
                <a:schemeClr val="bg1"/>
              </a:solidFill>
              <a:latin typeface="Times New Roman" pitchFamily="18" charset="0"/>
            </a:rPr>
            <a:t>Методика навчання дисципліни (часткова методика)</a:t>
          </a:r>
          <a:r>
            <a:rPr lang="uk-UA" sz="2400" i="0" kern="1200" dirty="0" smtClean="0">
              <a:solidFill>
                <a:schemeClr val="bg1"/>
              </a:solidFill>
              <a:latin typeface="Times New Roman" pitchFamily="18" charset="0"/>
            </a:rPr>
            <a:t> </a:t>
          </a:r>
          <a:r>
            <a:rPr lang="uk-UA" sz="2400" kern="1200" dirty="0" smtClean="0">
              <a:solidFill>
                <a:schemeClr val="bg1"/>
              </a:solidFill>
              <a:latin typeface="Times New Roman" pitchFamily="18" charset="0"/>
            </a:rPr>
            <a:t>– це педагогічна наука, яка вивчає закономірності освітнього процесу з конкретної дисципліни</a:t>
          </a:r>
          <a:endParaRPr lang="uk-UA" sz="2400" kern="1200" dirty="0">
            <a:solidFill>
              <a:schemeClr val="bg1"/>
            </a:solidFill>
          </a:endParaRPr>
        </a:p>
      </dsp:txBody>
      <dsp:txXfrm>
        <a:off x="4310695" y="1087610"/>
        <a:ext cx="3917900" cy="23507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CE06A-0A53-45CC-B1FA-1467CA11241B}">
      <dsp:nvSpPr>
        <dsp:cNvPr id="0" name=""/>
        <dsp:cNvSpPr/>
      </dsp:nvSpPr>
      <dsp:spPr>
        <a:xfrm>
          <a:off x="617219" y="0"/>
          <a:ext cx="6995160" cy="452596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A50F75-02A8-4F5A-AD4B-0E2E1FBE223F}">
      <dsp:nvSpPr>
        <dsp:cNvPr id="0" name=""/>
        <dsp:cNvSpPr/>
      </dsp:nvSpPr>
      <dsp:spPr>
        <a:xfrm>
          <a:off x="6542" y="1299792"/>
          <a:ext cx="2657622" cy="19263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1.Навчальний план та навчальна програма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 dirty="0">
            <a:solidFill>
              <a:schemeClr val="bg1"/>
            </a:solidFill>
          </a:endParaRPr>
        </a:p>
      </dsp:txBody>
      <dsp:txXfrm>
        <a:off x="100580" y="1393830"/>
        <a:ext cx="2469546" cy="1738300"/>
      </dsp:txXfrm>
    </dsp:sp>
    <dsp:sp modelId="{8983D790-3512-494F-B9E6-9D7711990772}">
      <dsp:nvSpPr>
        <dsp:cNvPr id="0" name=""/>
        <dsp:cNvSpPr/>
      </dsp:nvSpPr>
      <dsp:spPr>
        <a:xfrm>
          <a:off x="2823216" y="1299792"/>
          <a:ext cx="2855271" cy="1954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8445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2.Опрацювання вітчизняної та зарубіжної літератури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 dirty="0">
            <a:solidFill>
              <a:schemeClr val="bg1"/>
            </a:solidFill>
          </a:endParaRPr>
        </a:p>
      </dsp:txBody>
      <dsp:txXfrm>
        <a:off x="2918622" y="1395198"/>
        <a:ext cx="2664459" cy="1763588"/>
      </dsp:txXfrm>
    </dsp:sp>
    <dsp:sp modelId="{37AE552A-61C5-45C3-BE6F-68A0D11FB3FF}">
      <dsp:nvSpPr>
        <dsp:cNvPr id="0" name=""/>
        <dsp:cNvSpPr/>
      </dsp:nvSpPr>
      <dsp:spPr>
        <a:xfrm>
          <a:off x="5950318" y="1371800"/>
          <a:ext cx="2279281" cy="1810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3.Методична розробка лекції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 dirty="0"/>
        </a:p>
      </dsp:txBody>
      <dsp:txXfrm>
        <a:off x="6038694" y="1460176"/>
        <a:ext cx="2102529" cy="16336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327FD-FB74-40DC-B968-85539D0A4CC7}">
      <dsp:nvSpPr>
        <dsp:cNvPr id="0" name=""/>
        <dsp:cNvSpPr/>
      </dsp:nvSpPr>
      <dsp:spPr>
        <a:xfrm>
          <a:off x="83707" y="0"/>
          <a:ext cx="8195856" cy="452231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244A9-546C-4657-AEAB-52CA4260D585}">
      <dsp:nvSpPr>
        <dsp:cNvPr id="0" name=""/>
        <dsp:cNvSpPr/>
      </dsp:nvSpPr>
      <dsp:spPr>
        <a:xfrm>
          <a:off x="139908" y="1442645"/>
          <a:ext cx="801668" cy="18089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1. Мета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dirty="0">
            <a:solidFill>
              <a:schemeClr val="bg1"/>
            </a:solidFill>
          </a:endParaRPr>
        </a:p>
      </dsp:txBody>
      <dsp:txXfrm>
        <a:off x="179042" y="1481779"/>
        <a:ext cx="723400" cy="1730640"/>
      </dsp:txXfrm>
    </dsp:sp>
    <dsp:sp modelId="{E0725B7A-5402-4149-907D-B45A6B059FCF}">
      <dsp:nvSpPr>
        <dsp:cNvPr id="0" name=""/>
        <dsp:cNvSpPr/>
      </dsp:nvSpPr>
      <dsp:spPr>
        <a:xfrm>
          <a:off x="912867" y="1356694"/>
          <a:ext cx="1335049" cy="18089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2. Принципи навчання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900" kern="1200" dirty="0"/>
        </a:p>
      </dsp:txBody>
      <dsp:txXfrm>
        <a:off x="978039" y="1421866"/>
        <a:ext cx="1204705" cy="1678582"/>
      </dsp:txXfrm>
    </dsp:sp>
    <dsp:sp modelId="{F009FF23-D046-4056-8F5D-B5D08F82CE44}">
      <dsp:nvSpPr>
        <dsp:cNvPr id="0" name=""/>
        <dsp:cNvSpPr/>
      </dsp:nvSpPr>
      <dsp:spPr>
        <a:xfrm>
          <a:off x="2357358" y="1356694"/>
          <a:ext cx="1213445" cy="18089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baseline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3. Методи навчання</a:t>
          </a:r>
          <a:endParaRPr lang="uk-UA" sz="1800" kern="1200" baseline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16594" y="1415930"/>
        <a:ext cx="1094973" cy="1690454"/>
      </dsp:txXfrm>
    </dsp:sp>
    <dsp:sp modelId="{E1914600-16A3-4846-877A-55B8D4F6B7E1}">
      <dsp:nvSpPr>
        <dsp:cNvPr id="0" name=""/>
        <dsp:cNvSpPr/>
      </dsp:nvSpPr>
      <dsp:spPr>
        <a:xfrm>
          <a:off x="3680245" y="1352868"/>
          <a:ext cx="1540298" cy="18165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4. Вид заняття (за домінуючим методом навчання)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dirty="0">
            <a:solidFill>
              <a:schemeClr val="bg1"/>
            </a:solidFill>
          </a:endParaRPr>
        </a:p>
      </dsp:txBody>
      <dsp:txXfrm>
        <a:off x="3755436" y="1428059"/>
        <a:ext cx="1389916" cy="1666196"/>
      </dsp:txXfrm>
    </dsp:sp>
    <dsp:sp modelId="{AEC34039-462A-4227-8DD2-870E64C1A924}">
      <dsp:nvSpPr>
        <dsp:cNvPr id="0" name=""/>
        <dsp:cNvSpPr/>
      </dsp:nvSpPr>
      <dsp:spPr>
        <a:xfrm>
          <a:off x="5329984" y="1356694"/>
          <a:ext cx="1241904" cy="18089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5. Засоби навчання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90609" y="1417319"/>
        <a:ext cx="1120654" cy="1687676"/>
      </dsp:txXfrm>
    </dsp:sp>
    <dsp:sp modelId="{E909407C-C1B6-4648-9D75-324B8BD67BFD}">
      <dsp:nvSpPr>
        <dsp:cNvPr id="0" name=""/>
        <dsp:cNvSpPr/>
      </dsp:nvSpPr>
      <dsp:spPr>
        <a:xfrm>
          <a:off x="6681330" y="1356694"/>
          <a:ext cx="1680183" cy="18089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6.</a:t>
          </a:r>
          <a:r>
            <a:rPr lang="uk-UA" sz="1800" kern="1200" dirty="0" smtClean="0">
              <a:solidFill>
                <a:schemeClr val="bg1"/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Методи контролю та само 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bg1"/>
              </a:solidFill>
              <a:effectLst/>
              <a:latin typeface="Times New Roman" pitchFamily="18" charset="0"/>
              <a:ea typeface="+mn-ea"/>
              <a:cs typeface="Times New Roman" pitchFamily="18" charset="0"/>
            </a:rPr>
            <a:t>контролю</a:t>
          </a:r>
          <a:r>
            <a:rPr lang="uk-UA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sz="1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763350" y="1438714"/>
        <a:ext cx="1516143" cy="16448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13A7B9-CC8C-4E0E-9963-B66953C75463}">
      <dsp:nvSpPr>
        <dsp:cNvPr id="0" name=""/>
        <dsp:cNvSpPr/>
      </dsp:nvSpPr>
      <dsp:spPr>
        <a:xfrm flipV="1">
          <a:off x="962975" y="1203"/>
          <a:ext cx="1149250" cy="689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6350" rIns="9525" bIns="63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 dirty="0"/>
        </a:p>
      </dsp:txBody>
      <dsp:txXfrm rot="10800000">
        <a:off x="964995" y="3223"/>
        <a:ext cx="1145210" cy="64915"/>
      </dsp:txXfrm>
    </dsp:sp>
    <dsp:sp modelId="{B5A9DD54-8674-42A6-8152-A5AF39F0FFBF}">
      <dsp:nvSpPr>
        <dsp:cNvPr id="0" name=""/>
        <dsp:cNvSpPr/>
      </dsp:nvSpPr>
      <dsp:spPr>
        <a:xfrm>
          <a:off x="1077900" y="70158"/>
          <a:ext cx="114925" cy="345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5094"/>
              </a:lnTo>
              <a:lnTo>
                <a:pt x="114925" y="34509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2BF35-2F36-48D2-9153-51B281F7F896}">
      <dsp:nvSpPr>
        <dsp:cNvPr id="0" name=""/>
        <dsp:cNvSpPr/>
      </dsp:nvSpPr>
      <dsp:spPr>
        <a:xfrm>
          <a:off x="1192825" y="213815"/>
          <a:ext cx="5884697" cy="402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kern="1200" dirty="0" smtClean="0">
            <a:latin typeface="Times New Roman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latin typeface="Times New Roman" pitchFamily="18" charset="0"/>
            </a:rPr>
            <a:t>1. План лекції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 dirty="0"/>
        </a:p>
      </dsp:txBody>
      <dsp:txXfrm>
        <a:off x="1204625" y="225615"/>
        <a:ext cx="5861097" cy="379275"/>
      </dsp:txXfrm>
    </dsp:sp>
    <dsp:sp modelId="{D42C5957-0AA8-462B-BAAB-55DB9A01E571}">
      <dsp:nvSpPr>
        <dsp:cNvPr id="0" name=""/>
        <dsp:cNvSpPr/>
      </dsp:nvSpPr>
      <dsp:spPr>
        <a:xfrm>
          <a:off x="1077900" y="70158"/>
          <a:ext cx="114925" cy="877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7533"/>
              </a:lnTo>
              <a:lnTo>
                <a:pt x="114925" y="87753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92D7A-3C58-46D5-86CD-48CDB915FB75}">
      <dsp:nvSpPr>
        <dsp:cNvPr id="0" name=""/>
        <dsp:cNvSpPr/>
      </dsp:nvSpPr>
      <dsp:spPr>
        <a:xfrm>
          <a:off x="1192825" y="760347"/>
          <a:ext cx="5890489" cy="3746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kern="1200" dirty="0" smtClean="0">
            <a:latin typeface="Times New Roman" pitchFamily="18" charset="0"/>
          </a:endParaRP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latin typeface="Times New Roman" pitchFamily="18" charset="0"/>
            </a:rPr>
            <a:t>2. Основні поняття лекції</a:t>
          </a:r>
          <a:endParaRPr lang="uk-UA" sz="20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 dirty="0" smtClean="0">
            <a:latin typeface="Times New Roman" pitchFamily="18" charset="0"/>
          </a:endParaRPr>
        </a:p>
      </dsp:txBody>
      <dsp:txXfrm>
        <a:off x="1203799" y="771321"/>
        <a:ext cx="5868541" cy="352742"/>
      </dsp:txXfrm>
    </dsp:sp>
    <dsp:sp modelId="{9D182B7D-454A-4CC7-AEA7-A592F437B43F}">
      <dsp:nvSpPr>
        <dsp:cNvPr id="0" name=""/>
        <dsp:cNvSpPr/>
      </dsp:nvSpPr>
      <dsp:spPr>
        <a:xfrm>
          <a:off x="1077900" y="70158"/>
          <a:ext cx="134535" cy="1437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7640"/>
              </a:lnTo>
              <a:lnTo>
                <a:pt x="134535" y="143764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0B5C9E-135E-4A9F-9F4D-A9D157AAF060}">
      <dsp:nvSpPr>
        <dsp:cNvPr id="0" name=""/>
        <dsp:cNvSpPr/>
      </dsp:nvSpPr>
      <dsp:spPr>
        <a:xfrm>
          <a:off x="1212436" y="1321330"/>
          <a:ext cx="5891307" cy="3729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</a:rPr>
            <a:t>3. Мета лекції</a:t>
          </a:r>
          <a:endParaRPr lang="uk-UA" sz="2000" kern="1200" dirty="0"/>
        </a:p>
      </dsp:txBody>
      <dsp:txXfrm>
        <a:off x="1223359" y="1332253"/>
        <a:ext cx="5869461" cy="351091"/>
      </dsp:txXfrm>
    </dsp:sp>
    <dsp:sp modelId="{0A3EB3CA-E7F2-46E7-AB81-0FEF5198D146}">
      <dsp:nvSpPr>
        <dsp:cNvPr id="0" name=""/>
        <dsp:cNvSpPr/>
      </dsp:nvSpPr>
      <dsp:spPr>
        <a:xfrm>
          <a:off x="1077900" y="70158"/>
          <a:ext cx="109068" cy="1993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3295"/>
              </a:lnTo>
              <a:lnTo>
                <a:pt x="109068" y="199329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1ED7FC-6A56-4C1D-B630-62F9A7C8D307}">
      <dsp:nvSpPr>
        <dsp:cNvPr id="0" name=""/>
        <dsp:cNvSpPr/>
      </dsp:nvSpPr>
      <dsp:spPr>
        <a:xfrm>
          <a:off x="1186968" y="1776141"/>
          <a:ext cx="5942242" cy="574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kern="1200" dirty="0" smtClean="0">
              <a:latin typeface="Times New Roman" pitchFamily="18" charset="0"/>
            </a:rPr>
            <a:t> 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Times New Roman" pitchFamily="18" charset="0"/>
            </a:rPr>
            <a:t>4. </a:t>
          </a:r>
          <a:r>
            <a:rPr lang="ru-RU" sz="2000" kern="1200" dirty="0" err="1" smtClean="0">
              <a:latin typeface="Times New Roman" pitchFamily="18" charset="0"/>
            </a:rPr>
            <a:t>Вступ</a:t>
          </a:r>
          <a:r>
            <a:rPr lang="ru-RU" sz="2000" kern="1200" dirty="0" smtClean="0">
              <a:latin typeface="Times New Roman" pitchFamily="18" charset="0"/>
            </a:rPr>
            <a:t>: </a:t>
          </a:r>
          <a:r>
            <a:rPr lang="ru-RU" sz="2000" kern="1200" dirty="0" err="1" smtClean="0">
              <a:latin typeface="Times New Roman" pitchFamily="18" charset="0"/>
            </a:rPr>
            <a:t>актуалізація</a:t>
          </a:r>
          <a:r>
            <a:rPr lang="ru-RU" sz="2000" kern="1200" dirty="0" smtClean="0">
              <a:latin typeface="Times New Roman" pitchFamily="18" charset="0"/>
            </a:rPr>
            <a:t> теми та </a:t>
          </a:r>
          <a:r>
            <a:rPr lang="ru-RU" sz="2000" kern="1200" dirty="0" err="1" smtClean="0">
              <a:latin typeface="Times New Roman" pitchFamily="18" charset="0"/>
            </a:rPr>
            <a:t>активізація</a:t>
          </a:r>
          <a:r>
            <a:rPr lang="ru-RU" sz="2000" kern="1200" dirty="0" smtClean="0">
              <a:latin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</a:rPr>
            <a:t>навчально-пізнавальної</a:t>
          </a:r>
          <a:r>
            <a:rPr lang="ru-RU" sz="2000" kern="1200" dirty="0" smtClean="0">
              <a:latin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</a:rPr>
            <a:t>діяльності</a:t>
          </a:r>
          <a:r>
            <a:rPr lang="ru-RU" sz="2000" kern="1200" dirty="0" smtClean="0">
              <a:latin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</a:rPr>
            <a:t>студентів</a:t>
          </a:r>
          <a:endParaRPr lang="uk-UA" sz="2000" kern="1200" dirty="0" smtClean="0">
            <a:latin typeface="Times New Roman" pitchFamily="18" charset="0"/>
          </a:endParaRPr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 dirty="0" smtClean="0">
            <a:latin typeface="Times New Roman" pitchFamily="18" charset="0"/>
          </a:endParaRPr>
        </a:p>
      </dsp:txBody>
      <dsp:txXfrm>
        <a:off x="1203798" y="1792971"/>
        <a:ext cx="5908582" cy="540965"/>
      </dsp:txXfrm>
    </dsp:sp>
    <dsp:sp modelId="{DB0B0EE5-3A86-44C2-85EC-834EBDB5D0CB}">
      <dsp:nvSpPr>
        <dsp:cNvPr id="0" name=""/>
        <dsp:cNvSpPr/>
      </dsp:nvSpPr>
      <dsp:spPr>
        <a:xfrm>
          <a:off x="1077900" y="70158"/>
          <a:ext cx="114925" cy="2730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0723"/>
              </a:lnTo>
              <a:lnTo>
                <a:pt x="114925" y="273072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0736F-BDE6-4840-BF29-4B0CDC08BD17}">
      <dsp:nvSpPr>
        <dsp:cNvPr id="0" name=""/>
        <dsp:cNvSpPr/>
      </dsp:nvSpPr>
      <dsp:spPr>
        <a:xfrm>
          <a:off x="1192825" y="2513569"/>
          <a:ext cx="6000072" cy="574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latin typeface="Times New Roman" pitchFamily="18" charset="0"/>
            </a:rPr>
            <a:t>5. Навчання матеріалу за планом лекції</a:t>
          </a:r>
        </a:p>
      </dsp:txBody>
      <dsp:txXfrm>
        <a:off x="1209655" y="2530399"/>
        <a:ext cx="5966412" cy="540965"/>
      </dsp:txXfrm>
    </dsp:sp>
    <dsp:sp modelId="{A56BE767-E47B-46EF-9CB2-6D00D49A4087}">
      <dsp:nvSpPr>
        <dsp:cNvPr id="0" name=""/>
        <dsp:cNvSpPr/>
      </dsp:nvSpPr>
      <dsp:spPr>
        <a:xfrm>
          <a:off x="1077900" y="70158"/>
          <a:ext cx="114925" cy="34490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9005"/>
              </a:lnTo>
              <a:lnTo>
                <a:pt x="114925" y="344900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A14E35-6613-4BCC-ABED-D81A05CAF2CC}">
      <dsp:nvSpPr>
        <dsp:cNvPr id="0" name=""/>
        <dsp:cNvSpPr/>
      </dsp:nvSpPr>
      <dsp:spPr>
        <a:xfrm>
          <a:off x="1192825" y="3231851"/>
          <a:ext cx="5996946" cy="574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latin typeface="Times New Roman" pitchFamily="18" charset="0"/>
              <a:cs typeface="Times New Roman" pitchFamily="18" charset="0"/>
            </a:rPr>
            <a:t>6.Узагальнення та систематизація матеріалу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kern="1200" dirty="0"/>
        </a:p>
      </dsp:txBody>
      <dsp:txXfrm>
        <a:off x="1209655" y="3248681"/>
        <a:ext cx="5963286" cy="540965"/>
      </dsp:txXfrm>
    </dsp:sp>
    <dsp:sp modelId="{8577EDF4-45CF-4760-98C7-EC45FCF2DB90}">
      <dsp:nvSpPr>
        <dsp:cNvPr id="0" name=""/>
        <dsp:cNvSpPr/>
      </dsp:nvSpPr>
      <dsp:spPr>
        <a:xfrm>
          <a:off x="1077900" y="70158"/>
          <a:ext cx="114925" cy="4167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7286"/>
              </a:lnTo>
              <a:lnTo>
                <a:pt x="114925" y="416728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42017E-7B48-4611-B842-D1686AE5134E}">
      <dsp:nvSpPr>
        <dsp:cNvPr id="0" name=""/>
        <dsp:cNvSpPr/>
      </dsp:nvSpPr>
      <dsp:spPr>
        <a:xfrm>
          <a:off x="1192825" y="3950132"/>
          <a:ext cx="6073799" cy="574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itchFamily="18" charset="0"/>
            </a:rPr>
            <a:t>7. Заключна частина лекції: відповіді на запитання студентів; запитання до студентів</a:t>
          </a:r>
          <a:endParaRPr lang="uk-UA" sz="2000" kern="1200" dirty="0"/>
        </a:p>
      </dsp:txBody>
      <dsp:txXfrm>
        <a:off x="1209655" y="3966962"/>
        <a:ext cx="6040139" cy="54096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6F757-E32B-4CF5-A79D-A7460D6E6F2D}">
      <dsp:nvSpPr>
        <dsp:cNvPr id="0" name=""/>
        <dsp:cNvSpPr/>
      </dsp:nvSpPr>
      <dsp:spPr>
        <a:xfrm>
          <a:off x="4174696" y="1234228"/>
          <a:ext cx="2887052" cy="473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23"/>
              </a:lnTo>
              <a:lnTo>
                <a:pt x="2887052" y="339823"/>
              </a:lnTo>
              <a:lnTo>
                <a:pt x="2887052" y="47383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5354B-D028-4FAF-996C-FAB48672D49A}">
      <dsp:nvSpPr>
        <dsp:cNvPr id="0" name=""/>
        <dsp:cNvSpPr/>
      </dsp:nvSpPr>
      <dsp:spPr>
        <a:xfrm>
          <a:off x="4174696" y="1234228"/>
          <a:ext cx="736345" cy="500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315"/>
              </a:lnTo>
              <a:lnTo>
                <a:pt x="736345" y="366315"/>
              </a:lnTo>
              <a:lnTo>
                <a:pt x="736345" y="50032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12717B-E7B9-43C3-9A3A-BA2BCBFF7A79}">
      <dsp:nvSpPr>
        <dsp:cNvPr id="0" name=""/>
        <dsp:cNvSpPr/>
      </dsp:nvSpPr>
      <dsp:spPr>
        <a:xfrm>
          <a:off x="1780858" y="1234228"/>
          <a:ext cx="2393837" cy="473835"/>
        </a:xfrm>
        <a:custGeom>
          <a:avLst/>
          <a:gdLst/>
          <a:ahLst/>
          <a:cxnLst/>
          <a:rect l="0" t="0" r="0" b="0"/>
          <a:pathLst>
            <a:path>
              <a:moveTo>
                <a:pt x="2393837" y="0"/>
              </a:moveTo>
              <a:lnTo>
                <a:pt x="2393837" y="339823"/>
              </a:lnTo>
              <a:lnTo>
                <a:pt x="0" y="339823"/>
              </a:lnTo>
              <a:lnTo>
                <a:pt x="0" y="473835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13ACC-8395-404C-8625-CF50181076B6}">
      <dsp:nvSpPr>
        <dsp:cNvPr id="0" name=""/>
        <dsp:cNvSpPr/>
      </dsp:nvSpPr>
      <dsp:spPr>
        <a:xfrm>
          <a:off x="1359695" y="10234"/>
          <a:ext cx="5630001" cy="1223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587F73-59BF-4FB5-86CE-C827B2BBA70D}">
      <dsp:nvSpPr>
        <dsp:cNvPr id="0" name=""/>
        <dsp:cNvSpPr/>
      </dsp:nvSpPr>
      <dsp:spPr>
        <a:xfrm>
          <a:off x="1520429" y="162932"/>
          <a:ext cx="5630001" cy="1223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Суть проблемного навчання  </a:t>
          </a:r>
          <a:r>
            <a:rPr lang="uk-UA" sz="24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постановці </a:t>
          </a:r>
          <a:r>
            <a:rPr lang="uk-UA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(викладачем) і розв'язанні (студентом)</a:t>
          </a:r>
          <a:endParaRPr lang="uk-UA" sz="2400" kern="1200" dirty="0"/>
        </a:p>
      </dsp:txBody>
      <dsp:txXfrm>
        <a:off x="1556279" y="198782"/>
        <a:ext cx="5558301" cy="1152293"/>
      </dsp:txXfrm>
    </dsp:sp>
    <dsp:sp modelId="{64ABE98B-B5C9-4596-962F-CFB596F5FF59}">
      <dsp:nvSpPr>
        <dsp:cNvPr id="0" name=""/>
        <dsp:cNvSpPr/>
      </dsp:nvSpPr>
      <dsp:spPr>
        <a:xfrm>
          <a:off x="1861" y="1708063"/>
          <a:ext cx="3557993" cy="25723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DC798-890E-44F2-BC2D-F08F31BADAE4}">
      <dsp:nvSpPr>
        <dsp:cNvPr id="0" name=""/>
        <dsp:cNvSpPr/>
      </dsp:nvSpPr>
      <dsp:spPr>
        <a:xfrm>
          <a:off x="162595" y="1860761"/>
          <a:ext cx="3557993" cy="2572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проблемного </a:t>
          </a:r>
          <a:r>
            <a:rPr lang="uk-UA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запитання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uk-UA" sz="20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містиь</a:t>
          </a:r>
          <a:r>
            <a:rPr lang="uk-UA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протиріччя) :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“Чому…, хоча</a:t>
          </a:r>
          <a:r>
            <a:rPr lang="uk-UA" sz="20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…”.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 </a:t>
          </a: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чому енергозберігаючі технології не завжди екологічно безпечні, хоча мають таку мету” </a:t>
          </a:r>
          <a:endParaRPr lang="uk-UA" sz="2000" i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900" kern="1200" dirty="0"/>
        </a:p>
      </dsp:txBody>
      <dsp:txXfrm>
        <a:off x="237938" y="1936104"/>
        <a:ext cx="3407307" cy="2421697"/>
      </dsp:txXfrm>
    </dsp:sp>
    <dsp:sp modelId="{B2AC8EF9-3724-44AD-87D4-1D144323FC3C}">
      <dsp:nvSpPr>
        <dsp:cNvPr id="0" name=""/>
        <dsp:cNvSpPr/>
      </dsp:nvSpPr>
      <dsp:spPr>
        <a:xfrm>
          <a:off x="3984192" y="1734556"/>
          <a:ext cx="1853699" cy="25191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2E55C7-F78C-4762-9C00-84AB2806B94E}">
      <dsp:nvSpPr>
        <dsp:cNvPr id="0" name=""/>
        <dsp:cNvSpPr/>
      </dsp:nvSpPr>
      <dsp:spPr>
        <a:xfrm>
          <a:off x="4144926" y="1887253"/>
          <a:ext cx="1853699" cy="2519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проблемного </a:t>
          </a:r>
          <a:r>
            <a:rPr lang="uk-UA" sz="20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завдання.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”Ви фахівець - еколог, складіть  схему…”</a:t>
          </a:r>
          <a:endParaRPr lang="uk-UA" sz="2000" b="0" i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200" b="1" i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99219" y="1941546"/>
        <a:ext cx="1745113" cy="2410528"/>
      </dsp:txXfrm>
    </dsp:sp>
    <dsp:sp modelId="{AE42A751-24C3-4E6B-8ECF-07D61EC76AB1}">
      <dsp:nvSpPr>
        <dsp:cNvPr id="0" name=""/>
        <dsp:cNvSpPr/>
      </dsp:nvSpPr>
      <dsp:spPr>
        <a:xfrm>
          <a:off x="6056492" y="1708063"/>
          <a:ext cx="2010512" cy="260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38AE8-1595-4F81-AD6E-3F930BBDC63B}">
      <dsp:nvSpPr>
        <dsp:cNvPr id="0" name=""/>
        <dsp:cNvSpPr/>
      </dsp:nvSpPr>
      <dsp:spPr>
        <a:xfrm>
          <a:off x="6217226" y="1860761"/>
          <a:ext cx="2010512" cy="26018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i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проблемної </a:t>
          </a:r>
          <a:r>
            <a:rPr lang="uk-UA" sz="2000" b="1" i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ситуації </a:t>
          </a:r>
          <a:r>
            <a:rPr lang="uk-UA" sz="2000" b="0" i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Наприклад, </a:t>
          </a:r>
          <a:r>
            <a:rPr lang="uk-UA" sz="2000" b="1" i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“Ви </a:t>
          </a:r>
          <a:r>
            <a:rPr lang="uk-UA" sz="2000" b="1" i="1" u="none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фахывець-еколог</a:t>
          </a:r>
          <a:r>
            <a:rPr lang="uk-UA" sz="2000" b="1" i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uk-UA" sz="2000" b="0" i="0" u="none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</a:t>
          </a:r>
          <a:r>
            <a:rPr lang="uk-UA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нерго-</a:t>
          </a:r>
          <a:endParaRPr lang="uk-UA" sz="2000" b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зберігаючі</a:t>
          </a:r>
          <a:r>
            <a:rPr lang="uk-UA" sz="20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технології не завжди екологічно безпечні</a:t>
          </a:r>
          <a:r>
            <a:rPr lang="uk-UA" sz="2000" b="0" i="1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2000" b="0" i="0" u="none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…”</a:t>
          </a:r>
        </a:p>
      </dsp:txBody>
      <dsp:txXfrm>
        <a:off x="6276112" y="1919647"/>
        <a:ext cx="1892740" cy="24840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7333C-D4A1-444C-A9BF-DBBEC13F8164}">
      <dsp:nvSpPr>
        <dsp:cNvPr id="0" name=""/>
        <dsp:cNvSpPr/>
      </dsp:nvSpPr>
      <dsp:spPr>
        <a:xfrm>
          <a:off x="4007509" y="1640249"/>
          <a:ext cx="1843383" cy="561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757"/>
              </a:lnTo>
              <a:lnTo>
                <a:pt x="1843383" y="382757"/>
              </a:lnTo>
              <a:lnTo>
                <a:pt x="1843383" y="56166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4C32C-6BDB-4D8F-951E-2B40A92010FD}">
      <dsp:nvSpPr>
        <dsp:cNvPr id="0" name=""/>
        <dsp:cNvSpPr/>
      </dsp:nvSpPr>
      <dsp:spPr>
        <a:xfrm>
          <a:off x="1630200" y="1640249"/>
          <a:ext cx="2377309" cy="561664"/>
        </a:xfrm>
        <a:custGeom>
          <a:avLst/>
          <a:gdLst/>
          <a:ahLst/>
          <a:cxnLst/>
          <a:rect l="0" t="0" r="0" b="0"/>
          <a:pathLst>
            <a:path>
              <a:moveTo>
                <a:pt x="2377309" y="0"/>
              </a:moveTo>
              <a:lnTo>
                <a:pt x="2377309" y="382757"/>
              </a:lnTo>
              <a:lnTo>
                <a:pt x="0" y="382757"/>
              </a:lnTo>
              <a:lnTo>
                <a:pt x="0" y="56166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A5AC7B-E122-49B5-AB3E-C4E47708525F}">
      <dsp:nvSpPr>
        <dsp:cNvPr id="0" name=""/>
        <dsp:cNvSpPr/>
      </dsp:nvSpPr>
      <dsp:spPr>
        <a:xfrm>
          <a:off x="457911" y="413922"/>
          <a:ext cx="7099196" cy="12263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A4B316-82AB-4890-857A-996E142F2912}">
      <dsp:nvSpPr>
        <dsp:cNvPr id="0" name=""/>
        <dsp:cNvSpPr/>
      </dsp:nvSpPr>
      <dsp:spPr>
        <a:xfrm>
          <a:off x="672491" y="617773"/>
          <a:ext cx="7099196" cy="1226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400" b="1" i="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Способи створення проблемної ситуації у процесі усного монологічного висловлювання</a:t>
          </a:r>
          <a:endParaRPr lang="uk-UA" sz="24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400" kern="1200" dirty="0"/>
        </a:p>
      </dsp:txBody>
      <dsp:txXfrm>
        <a:off x="708409" y="653691"/>
        <a:ext cx="7027360" cy="1154490"/>
      </dsp:txXfrm>
    </dsp:sp>
    <dsp:sp modelId="{A380EE98-6A8C-4F55-8263-D9D694FCCC6A}">
      <dsp:nvSpPr>
        <dsp:cNvPr id="0" name=""/>
        <dsp:cNvSpPr/>
      </dsp:nvSpPr>
      <dsp:spPr>
        <a:xfrm>
          <a:off x="1396" y="2201913"/>
          <a:ext cx="3257607" cy="1706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6B5D5E-3430-4F7B-BB24-AE41DEF5E3D3}">
      <dsp:nvSpPr>
        <dsp:cNvPr id="0" name=""/>
        <dsp:cNvSpPr/>
      </dsp:nvSpPr>
      <dsp:spPr>
        <a:xfrm>
          <a:off x="215977" y="2405764"/>
          <a:ext cx="3257607" cy="17062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Залучення в ході мовного спілкування прикладів з життєвих ситуацій, досвіду практичної діяльності. 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Напишіть приклад!!!</a:t>
          </a:r>
          <a:endParaRPr lang="uk-UA" sz="20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 dirty="0"/>
        </a:p>
      </dsp:txBody>
      <dsp:txXfrm>
        <a:off x="265952" y="2455739"/>
        <a:ext cx="3157657" cy="1606324"/>
      </dsp:txXfrm>
    </dsp:sp>
    <dsp:sp modelId="{F755AE76-13D2-4C63-B226-1985D3112C47}">
      <dsp:nvSpPr>
        <dsp:cNvPr id="0" name=""/>
        <dsp:cNvSpPr/>
      </dsp:nvSpPr>
      <dsp:spPr>
        <a:xfrm>
          <a:off x="3688164" y="2201913"/>
          <a:ext cx="4325457" cy="1635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566FD-6D06-45E1-9286-F12FAC1F0E8C}">
      <dsp:nvSpPr>
        <dsp:cNvPr id="0" name=""/>
        <dsp:cNvSpPr/>
      </dsp:nvSpPr>
      <dsp:spPr>
        <a:xfrm>
          <a:off x="3902745" y="2405764"/>
          <a:ext cx="4325457" cy="16351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Звернення до особистості студента, використання його пізнавальних, соціальних, професійних, особистісних  мотивів. </a:t>
          </a:r>
          <a:r>
            <a:rPr lang="uk-UA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Напишіть приклад!!!</a:t>
          </a: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50636" y="2453655"/>
        <a:ext cx="4229675" cy="1539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8BF663-22FA-40C9-9C22-A5DF5AA2BA59}" type="datetimeFigureOut">
              <a:rPr lang="uk-UA" smtClean="0"/>
              <a:t>18.01.2019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038D6D0-725E-421C-A1C9-5A162F47B705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МЕТОДИКА </a:t>
            </a:r>
            <a:r>
              <a:rPr lang="uk-UA" cap="all" dirty="0" smtClean="0"/>
              <a:t>проведення </a:t>
            </a:r>
            <a:r>
              <a:rPr lang="uk-UA" dirty="0" smtClean="0"/>
              <a:t>ЛЕКЦІЙНИХ ЗАНЯТЬ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Доктор педагогічних наук, професор </a:t>
            </a:r>
            <a:r>
              <a:rPr lang="uk-UA" b="1" cap="all" dirty="0" smtClean="0"/>
              <a:t>Журавська Н.С.</a:t>
            </a:r>
            <a:endParaRPr lang="uk-UA" b="1" cap="all" dirty="0"/>
          </a:p>
        </p:txBody>
      </p:sp>
    </p:spTree>
    <p:extLst>
      <p:ext uri="{BB962C8B-B14F-4D97-AF65-F5344CB8AC3E}">
        <p14:creationId xmlns:p14="http://schemas.microsoft.com/office/powerpoint/2010/main" val="345938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ЛЕКЦІЯ З ДИСЦИПЛІНИ</a:t>
            </a:r>
            <a:b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”МЕТОДИКА НАВЧАННЯ ДИСЦИПЛІНИ “КОРМОВИРОБНИЦВО”</a:t>
            </a:r>
          </a:p>
          <a:p>
            <a:pPr marL="342900" lvl="0" indent="-342900" algn="ctr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Тема. Методика навчання теми „</a:t>
            </a:r>
            <a:r>
              <a:rPr lang="ru-RU" sz="2400" b="1" kern="0" dirty="0" err="1">
                <a:solidFill>
                  <a:srgbClr val="000000"/>
                </a:solidFill>
                <a:latin typeface="Times New Roman" pitchFamily="18" charset="0"/>
              </a:rPr>
              <a:t>Польове</a:t>
            </a: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400" b="1" kern="0" dirty="0" err="1">
                <a:solidFill>
                  <a:srgbClr val="000000"/>
                </a:solidFill>
                <a:latin typeface="Times New Roman" pitchFamily="18" charset="0"/>
              </a:rPr>
              <a:t>кормовиробництво</a:t>
            </a: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: однорічні кормові культури”</a:t>
            </a:r>
            <a:endParaRPr lang="ru-RU" sz="2400" b="1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План. Методика навчання питань:</a:t>
            </a:r>
            <a:endParaRPr lang="ru-RU" sz="24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1. Х</a:t>
            </a:r>
            <a:r>
              <a:rPr lang="ru-RU" sz="2400" kern="0" dirty="0" err="1">
                <a:solidFill>
                  <a:srgbClr val="000000"/>
                </a:solidFill>
                <a:latin typeface="Times New Roman" pitchFamily="18" charset="0"/>
              </a:rPr>
              <a:t>арактеристика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latin typeface="Times New Roman" pitchFamily="18" charset="0"/>
              </a:rPr>
              <a:t>видів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ru-RU" sz="2400" kern="0" dirty="0" err="1">
                <a:solidFill>
                  <a:srgbClr val="000000"/>
                </a:solidFill>
                <a:latin typeface="Times New Roman" pitchFamily="18" charset="0"/>
              </a:rPr>
              <a:t>кормів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2. Однорічні кормові культури.</a:t>
            </a:r>
            <a:endParaRPr lang="ru-RU" sz="2400" b="1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2.1. Однорічні бобові трави.</a:t>
            </a:r>
            <a:endParaRPr lang="ru-RU" sz="2400" b="1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2.2. Однорічні злакові трави.</a:t>
            </a:r>
            <a:endParaRPr lang="ru-RU" sz="24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3. Однорічні мальви.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ПРИКЛАД МЕТОДИЧНОЇ РОЗРОБКИ ЛЕКЦІЇ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678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Основні  поняття</a:t>
            </a:r>
            <a:r>
              <a:rPr lang="uk-UA" sz="2400" b="1" i="1" kern="0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 лекція, актуалізація теми, самостійна робота студентів, практичні заняття, виробничі ситуації, проблемне навчання, активізація знань, тестування.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Домінуючі принципи навчання</a:t>
            </a:r>
            <a:r>
              <a:rPr lang="uk-UA" sz="2400" i="1" kern="0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uk-UA" sz="2400" kern="0" dirty="0" err="1">
                <a:solidFill>
                  <a:srgbClr val="000000"/>
                </a:solidFill>
                <a:latin typeface="Times New Roman" pitchFamily="18" charset="0"/>
              </a:rPr>
              <a:t>виховуючого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 навчання, активність і свідомість, зв’язок теорії з практикою.</a:t>
            </a:r>
            <a:endParaRPr lang="uk-UA" sz="2400" i="1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Домінуючі методи навчання</a:t>
            </a:r>
            <a:r>
              <a:rPr lang="uk-UA" sz="2400" i="1" kern="0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 лекція з елементами проблемності, евристична бесіда, узагальнення і систематизація.</a:t>
            </a:r>
            <a:endParaRPr lang="ru-RU" sz="24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ПРИКЛАД МЕТОДИЧНОЇ РОЗРОБКИ ЛЕКЦІЇ</a:t>
            </a:r>
            <a:b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</a:br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(ПРОДОВЖЕННЯ)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139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b="1" kern="0" dirty="0">
                <a:solidFill>
                  <a:srgbClr val="000000"/>
                </a:solidFill>
                <a:latin typeface="Times New Roman" pitchFamily="18" charset="0"/>
              </a:rPr>
              <a:t>Методичні особливості лекції: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uk-UA" sz="2400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kern="0" dirty="0" smtClean="0">
                <a:solidFill>
                  <a:srgbClr val="000000"/>
                </a:solidFill>
                <a:latin typeface="Times New Roman" pitchFamily="18" charset="0"/>
              </a:rPr>
              <a:t>велика 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кількість цифрового матеріалу спонукає до використання викладачем опорно-інформаційних схем і табличного </a:t>
            </a:r>
            <a:r>
              <a:rPr lang="uk-UA" sz="2400" kern="0" dirty="0" smtClean="0">
                <a:solidFill>
                  <a:srgbClr val="000000"/>
                </a:solidFill>
                <a:latin typeface="Times New Roman" pitchFamily="18" charset="0"/>
              </a:rPr>
              <a:t>алгоритму;</a:t>
            </a:r>
          </a:p>
          <a:p>
            <a:pPr marL="342900" lvl="0" indent="-342900" algn="just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</a:pPr>
            <a:r>
              <a:rPr lang="uk-UA" sz="2400" kern="0" dirty="0" smtClean="0">
                <a:solidFill>
                  <a:srgbClr val="000000"/>
                </a:solidFill>
                <a:latin typeface="Times New Roman" pitchFamily="18" charset="0"/>
              </a:rPr>
              <a:t>викладач 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акцентує увагу студентів на </a:t>
            </a:r>
            <a:r>
              <a:rPr lang="uk-UA" sz="2400" kern="0" dirty="0" smtClean="0">
                <a:solidFill>
                  <a:srgbClr val="000000"/>
                </a:solidFill>
                <a:latin typeface="Times New Roman" pitchFamily="18" charset="0"/>
              </a:rPr>
              <a:t>відповідь </a:t>
            </a:r>
            <a:r>
              <a:rPr lang="uk-UA" sz="2400" kern="0" dirty="0">
                <a:solidFill>
                  <a:srgbClr val="000000"/>
                </a:solidFill>
                <a:latin typeface="Times New Roman" pitchFamily="18" charset="0"/>
              </a:rPr>
              <a:t>на запитання проблемного характеру, поставлене перед початком лекції, під час актуалізації </a:t>
            </a:r>
            <a:r>
              <a:rPr lang="uk-UA" sz="2400" kern="0" dirty="0" smtClean="0">
                <a:solidFill>
                  <a:srgbClr val="000000"/>
                </a:solidFill>
                <a:latin typeface="Times New Roman" pitchFamily="18" charset="0"/>
              </a:rPr>
              <a:t>теми</a:t>
            </a:r>
            <a:endParaRPr lang="uk-UA" sz="24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just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ПРИКЛАД МЕТОДИЧНОЇ РОЗРОБКИ ЛЕКЦІЇ</a:t>
            </a:r>
            <a:b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</a:br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(ПРОДОВЖЕННЯ)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117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93951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cap="all" dirty="0" smtClean="0">
                <a:latin typeface="Times New Roman" pitchFamily="18" charset="0"/>
                <a:cs typeface="Times New Roman" pitchFamily="18" charset="0"/>
              </a:rPr>
              <a:t>Методика проведення проблемної лекції</a:t>
            </a:r>
            <a:endParaRPr lang="uk-UA" sz="2400" cap="al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08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8690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cap="all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Методика проведення проблемної лекції</a:t>
            </a:r>
            <a:endParaRPr lang="uk-UA" cap="all" dirty="0"/>
          </a:p>
        </p:txBody>
      </p:sp>
    </p:spTree>
    <p:extLst>
      <p:ext uri="{BB962C8B-B14F-4D97-AF65-F5344CB8AC3E}">
        <p14:creationId xmlns:p14="http://schemas.microsoft.com/office/powerpoint/2010/main" val="182160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878490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cap="all" dirty="0">
                <a:solidFill>
                  <a:srgbClr val="464646"/>
                </a:solidFill>
                <a:latin typeface="Times New Roman" pitchFamily="18" charset="0"/>
                <a:cs typeface="Times New Roman" pitchFamily="18" charset="0"/>
              </a:rPr>
              <a:t>Методика проведення проблемної лекції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496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357088"/>
              </p:ext>
            </p:extLst>
          </p:nvPr>
        </p:nvGraphicFramePr>
        <p:xfrm>
          <a:off x="539552" y="1481138"/>
          <a:ext cx="8147248" cy="4324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ЗАКЛЮЧНА ЧАСТИНА </a:t>
            </a:r>
            <a:r>
              <a:rPr lang="uk-UA" sz="2400" kern="0" cap="all" dirty="0">
                <a:solidFill>
                  <a:srgbClr val="330033"/>
                </a:solidFill>
                <a:effectLst/>
                <a:latin typeface="Times New Roman"/>
              </a:rPr>
              <a:t>виступу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406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Запитання:</a:t>
            </a:r>
          </a:p>
          <a:p>
            <a:r>
              <a:rPr lang="en-US" dirty="0" smtClean="0"/>
              <a:t>juravska@ukr.net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0002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466457"/>
              </p:ext>
            </p:extLst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2700" cap="all" dirty="0">
                <a:latin typeface="Times New Roman" pitchFamily="18" charset="0"/>
                <a:cs typeface="Times New Roman" pitchFamily="18" charset="0"/>
              </a:rPr>
              <a:t>Стаття </a:t>
            </a:r>
            <a:r>
              <a:rPr lang="uk-UA" sz="2700" cap="all" dirty="0" smtClean="0">
                <a:latin typeface="Times New Roman" pitchFamily="18" charset="0"/>
                <a:cs typeface="Times New Roman" pitchFamily="18" charset="0"/>
              </a:rPr>
              <a:t>58 </a:t>
            </a:r>
            <a:r>
              <a:rPr lang="uk-UA" sz="2700" cap="all" dirty="0">
                <a:latin typeface="Times New Roman" pitchFamily="18" charset="0"/>
                <a:cs typeface="Times New Roman" pitchFamily="18" charset="0"/>
              </a:rPr>
              <a:t>Закону України про вищу </a:t>
            </a:r>
            <a:r>
              <a:rPr lang="uk-UA" sz="2700" cap="all" dirty="0" smtClean="0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uk-UA" sz="4400" cap="all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cap="all" dirty="0">
                <a:latin typeface="Times New Roman" pitchFamily="18" charset="0"/>
                <a:cs typeface="Times New Roman" pitchFamily="18" charset="0"/>
              </a:rPr>
            </a:br>
            <a:endParaRPr lang="uk-UA" cap="al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6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69690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cap="all" dirty="0">
                <a:latin typeface="Times New Roman" pitchFamily="18" charset="0"/>
              </a:rPr>
              <a:t>Стаття </a:t>
            </a:r>
            <a:r>
              <a:rPr lang="uk-UA" sz="2400" cap="all" dirty="0" smtClean="0">
                <a:latin typeface="Times New Roman" pitchFamily="18" charset="0"/>
              </a:rPr>
              <a:t>57 </a:t>
            </a:r>
            <a:r>
              <a:rPr lang="uk-UA" sz="2400" cap="all" dirty="0">
                <a:latin typeface="Times New Roman" pitchFamily="18" charset="0"/>
              </a:rPr>
              <a:t>Закону України про вищу освіту </a:t>
            </a:r>
            <a:endParaRPr lang="uk-UA" sz="2400" cap="all" dirty="0"/>
          </a:p>
        </p:txBody>
      </p:sp>
    </p:spTree>
    <p:extLst>
      <p:ext uri="{BB962C8B-B14F-4D97-AF65-F5344CB8AC3E}">
        <p14:creationId xmlns:p14="http://schemas.microsoft.com/office/powerpoint/2010/main" val="139683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15166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cap="all" dirty="0" err="1">
                <a:latin typeface="Times New Roman" pitchFamily="18" charset="0"/>
              </a:rPr>
              <a:t>Тлумачний</a:t>
            </a:r>
            <a:r>
              <a:rPr lang="ru-RU" sz="2400" cap="all" dirty="0">
                <a:latin typeface="Times New Roman" pitchFamily="18" charset="0"/>
              </a:rPr>
              <a:t> словник </a:t>
            </a:r>
            <a:r>
              <a:rPr lang="ru-RU" sz="2400" cap="all" dirty="0" err="1">
                <a:latin typeface="Times New Roman" pitchFamily="18" charset="0"/>
              </a:rPr>
              <a:t>української</a:t>
            </a:r>
            <a:r>
              <a:rPr lang="ru-RU" sz="2400" cap="all" dirty="0">
                <a:latin typeface="Times New Roman" pitchFamily="18" charset="0"/>
              </a:rPr>
              <a:t> </a:t>
            </a:r>
            <a:r>
              <a:rPr lang="ru-RU" sz="2400" cap="all" dirty="0" err="1" smtClean="0">
                <a:latin typeface="Times New Roman" pitchFamily="18" charset="0"/>
              </a:rPr>
              <a:t>мови</a:t>
            </a:r>
            <a:r>
              <a:rPr lang="ru-RU" sz="2400" cap="all" dirty="0">
                <a:latin typeface="Times New Roman" pitchFamily="18" charset="0"/>
              </a:rPr>
              <a:t/>
            </a:r>
            <a:br>
              <a:rPr lang="ru-RU" sz="2400" cap="all" dirty="0">
                <a:latin typeface="Times New Roman" pitchFamily="18" charset="0"/>
              </a:rPr>
            </a:br>
            <a:endParaRPr lang="uk-UA" sz="2400" cap="all" dirty="0"/>
          </a:p>
        </p:txBody>
      </p:sp>
    </p:spTree>
    <p:extLst>
      <p:ext uri="{BB962C8B-B14F-4D97-AF65-F5344CB8AC3E}">
        <p14:creationId xmlns:p14="http://schemas.microsoft.com/office/powerpoint/2010/main" val="39379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862655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cap="all" dirty="0" smtClean="0">
                <a:latin typeface="Times New Roman" pitchFamily="18" charset="0"/>
                <a:cs typeface="Times New Roman" pitchFamily="18" charset="0"/>
              </a:rPr>
              <a:t>Методика навчання</a:t>
            </a:r>
            <a:endParaRPr lang="uk-UA" sz="2400" cap="all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2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ДЖЕРЕЛА МЕТОДИКИ НАВЧАННЯ ДИСЦИПЛІНИ</a:t>
            </a:r>
            <a:endParaRPr lang="uk-UA" dirty="0"/>
          </a:p>
        </p:txBody>
      </p:sp>
      <p:grpSp>
        <p:nvGrpSpPr>
          <p:cNvPr id="7" name="Объект 5"/>
          <p:cNvGrpSpPr>
            <a:grpSpLocks/>
          </p:cNvGrpSpPr>
          <p:nvPr/>
        </p:nvGrpSpPr>
        <p:grpSpPr bwMode="auto">
          <a:xfrm>
            <a:off x="479039" y="1785667"/>
            <a:ext cx="8229600" cy="3431490"/>
            <a:chOff x="575" y="1182"/>
            <a:chExt cx="12684" cy="2132"/>
          </a:xfrm>
        </p:grpSpPr>
        <p:cxnSp>
          <p:nvCxnSpPr>
            <p:cNvPr id="1029" name="_s1029"/>
            <p:cNvCxnSpPr>
              <a:cxnSpLocks noChangeShapeType="1"/>
              <a:stCxn id="12" idx="0"/>
              <a:endCxn id="8" idx="2"/>
            </p:cNvCxnSpPr>
            <p:nvPr/>
          </p:nvCxnSpPr>
          <p:spPr bwMode="auto">
            <a:xfrm rot="16200000" flipV="1">
              <a:off x="9060" y="-770"/>
              <a:ext cx="144" cy="519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11" idx="0"/>
              <a:endCxn id="8" idx="2"/>
            </p:cNvCxnSpPr>
            <p:nvPr/>
          </p:nvCxnSpPr>
          <p:spPr bwMode="auto">
            <a:xfrm rot="16200000" flipV="1">
              <a:off x="7638" y="652"/>
              <a:ext cx="926" cy="312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10" idx="0"/>
              <a:endCxn id="8" idx="2"/>
            </p:cNvCxnSpPr>
            <p:nvPr/>
          </p:nvCxnSpPr>
          <p:spPr bwMode="auto">
            <a:xfrm rot="5400000" flipH="1" flipV="1">
              <a:off x="5628" y="1497"/>
              <a:ext cx="654" cy="116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9" idx="0"/>
              <a:endCxn id="8" idx="2"/>
            </p:cNvCxnSpPr>
            <p:nvPr/>
          </p:nvCxnSpPr>
          <p:spPr bwMode="auto">
            <a:xfrm rot="5400000" flipH="1" flipV="1">
              <a:off x="4250" y="-390"/>
              <a:ext cx="144" cy="4431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_s1033"/>
            <p:cNvSpPr>
              <a:spLocks noChangeArrowheads="1"/>
            </p:cNvSpPr>
            <p:nvPr/>
          </p:nvSpPr>
          <p:spPr bwMode="auto">
            <a:xfrm>
              <a:off x="4220" y="1182"/>
              <a:ext cx="4635" cy="571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0036" tIns="10018" rIns="20036" bIns="100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</a:rPr>
                <a:t>Методика навчання</a:t>
              </a:r>
              <a:endPara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_s1034"/>
            <p:cNvSpPr>
              <a:spLocks noChangeArrowheads="1"/>
            </p:cNvSpPr>
            <p:nvPr/>
          </p:nvSpPr>
          <p:spPr bwMode="auto">
            <a:xfrm>
              <a:off x="575" y="1897"/>
              <a:ext cx="3063" cy="73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0036" tIns="10018" rIns="20036" bIns="100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</a:rPr>
                <a:t>НАУКА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_s1035"/>
            <p:cNvSpPr>
              <a:spLocks noChangeArrowheads="1"/>
            </p:cNvSpPr>
            <p:nvPr/>
          </p:nvSpPr>
          <p:spPr bwMode="auto">
            <a:xfrm>
              <a:off x="3638" y="2407"/>
              <a:ext cx="3467" cy="78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0036" tIns="10018" rIns="20036" bIns="100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</a:rPr>
                <a:t>ВИРОБНИЦТВО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_s1036"/>
            <p:cNvSpPr>
              <a:spLocks noChangeArrowheads="1"/>
            </p:cNvSpPr>
            <p:nvPr/>
          </p:nvSpPr>
          <p:spPr bwMode="auto">
            <a:xfrm>
              <a:off x="7603" y="2679"/>
              <a:ext cx="4124" cy="63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0036" tIns="10018" rIns="20036" bIns="100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</a:rPr>
                <a:t>МОДЕЛЬ ФАХІВЦЯ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_s1037"/>
            <p:cNvSpPr>
              <a:spLocks noChangeArrowheads="1"/>
            </p:cNvSpPr>
            <p:nvPr/>
          </p:nvSpPr>
          <p:spPr bwMode="auto">
            <a:xfrm>
              <a:off x="10196" y="1897"/>
              <a:ext cx="3063" cy="64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20036" tIns="10018" rIns="20036" bIns="10018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</a:rPr>
                <a:t>ПЕДАГОГІКА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375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156949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spcBef>
                <a:spcPts val="0"/>
              </a:spcBef>
            </a:pPr>
            <a:r>
              <a:rPr lang="uk-UA" sz="1800" b="0" kern="0" dirty="0">
                <a:solidFill>
                  <a:sysClr val="windowText" lastClr="000000"/>
                </a:solidFill>
                <a:effectLst/>
              </a:rPr>
              <a:t/>
            </a:r>
            <a:br>
              <a:rPr lang="uk-UA" sz="1800" b="0" kern="0" dirty="0">
                <a:solidFill>
                  <a:sysClr val="windowText" lastClr="000000"/>
                </a:solidFill>
                <a:effectLst/>
              </a:rPr>
            </a:br>
            <a:r>
              <a:rPr lang="uk-UA" sz="2700" kern="0" dirty="0">
                <a:solidFill>
                  <a:srgbClr val="330033"/>
                </a:solidFill>
                <a:effectLst/>
                <a:latin typeface="Times New Roman" pitchFamily="18" charset="0"/>
                <a:cs typeface="Times New Roman" pitchFamily="18" charset="0"/>
              </a:rPr>
              <a:t>АЛГОРИТМ ПІДГОТОВКИ ВИКЛАДАЧА ДО </a:t>
            </a:r>
            <a:r>
              <a:rPr lang="uk-UA" sz="2700" kern="0" dirty="0" smtClean="0">
                <a:solidFill>
                  <a:srgbClr val="330033"/>
                </a:solidFill>
                <a:effectLst/>
                <a:latin typeface="Times New Roman" pitchFamily="18" charset="0"/>
                <a:cs typeface="Times New Roman" pitchFamily="18" charset="0"/>
              </a:rPr>
              <a:t>ЛЕКЦІЙНИХ </a:t>
            </a:r>
            <a:r>
              <a:rPr lang="uk-UA" sz="2700" kern="0" cap="all" dirty="0" smtClean="0">
                <a:solidFill>
                  <a:srgbClr val="330033"/>
                </a:solidFill>
                <a:effectLst/>
                <a:latin typeface="Times New Roman" pitchFamily="18" charset="0"/>
                <a:cs typeface="Times New Roman" pitchFamily="18" charset="0"/>
              </a:rPr>
              <a:t>занять</a:t>
            </a:r>
            <a:r>
              <a:rPr lang="uk-UA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dirty="0">
                <a:latin typeface="Times New Roman" pitchFamily="18" charset="0"/>
                <a:cs typeface="Times New Roman" pitchFamily="18" charset="0"/>
              </a:rPr>
            </a:br>
            <a:endParaRPr lang="uk-UA" sz="2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59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300809"/>
              </p:ext>
            </p:extLst>
          </p:nvPr>
        </p:nvGraphicFramePr>
        <p:xfrm>
          <a:off x="457200" y="1484784"/>
          <a:ext cx="8363272" cy="4522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spcBef>
                <a:spcPts val="0"/>
              </a:spcBef>
              <a:defRPr/>
            </a:pPr>
            <a:r>
              <a:rPr lang="uk-UA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АЛГОРИТМ </a:t>
            </a:r>
            <a:r>
              <a:rPr lang="uk-UA" sz="2400" cap="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МетодичнОЇ</a:t>
            </a:r>
            <a:r>
              <a:rPr lang="uk-UA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cap="all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uk-UA" sz="2400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102812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75872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2400" kern="0" dirty="0">
                <a:solidFill>
                  <a:srgbClr val="330033"/>
                </a:solidFill>
                <a:effectLst/>
                <a:latin typeface="Times New Roman"/>
              </a:rPr>
              <a:t>АЛГОРИТМ ПРОВЕДЕННЯ ЛЕКЦІЇ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641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</TotalTime>
  <Words>626</Words>
  <Application>Microsoft Office PowerPoint</Application>
  <PresentationFormat>Экран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МЕТОДИКА проведення ЛЕКЦІЙНИХ ЗАНЯТЬ</vt:lpstr>
      <vt:lpstr>Стаття 58 Закону України про вищу освіту </vt:lpstr>
      <vt:lpstr>Стаття 57 Закону України про вищу освіту </vt:lpstr>
      <vt:lpstr>Тлумачний словник української мови </vt:lpstr>
      <vt:lpstr>Методика навчання</vt:lpstr>
      <vt:lpstr>ДЖЕРЕЛА МЕТОДИКИ НАВЧАННЯ ДИСЦИПЛІНИ</vt:lpstr>
      <vt:lpstr> АЛГОРИТМ ПІДГОТОВКИ ВИКЛАДАЧА ДО ЛЕКЦІЙНИХ занять </vt:lpstr>
      <vt:lpstr> АЛГОРИТМ МетодичнОЇ розробкИ лекції</vt:lpstr>
      <vt:lpstr>АЛГОРИТМ ПРОВЕДЕННЯ ЛЕКЦІЇ</vt:lpstr>
      <vt:lpstr>ПРИКЛАД МЕТОДИЧНОЇ РОЗРОБКИ ЛЕКЦІЇ</vt:lpstr>
      <vt:lpstr>ПРИКЛАД МЕТОДИЧНОЇ РОЗРОБКИ ЛЕКЦІЇ (ПРОДОВЖЕННЯ)</vt:lpstr>
      <vt:lpstr>ПРИКЛАД МЕТОДИЧНОЇ РОЗРОБКИ ЛЕКЦІЇ (ПРОДОВЖЕННЯ)</vt:lpstr>
      <vt:lpstr>Методика проведення проблемної лекції</vt:lpstr>
      <vt:lpstr>Методика проведення проблемної лекції</vt:lpstr>
      <vt:lpstr>Методика проведення проблемної лекції</vt:lpstr>
      <vt:lpstr>ЗАКЛЮЧНА ЧАСТИНА виступу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ЛЕКЦІЙНИХ ЗАНЯТЬ</dc:title>
  <dc:creator>Yaroslav</dc:creator>
  <cp:lastModifiedBy>User</cp:lastModifiedBy>
  <cp:revision>25</cp:revision>
  <dcterms:created xsi:type="dcterms:W3CDTF">2019-01-04T09:18:45Z</dcterms:created>
  <dcterms:modified xsi:type="dcterms:W3CDTF">2019-01-18T07:37:19Z</dcterms:modified>
</cp:coreProperties>
</file>