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57" r:id="rId3"/>
    <p:sldId id="282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276" r:id="rId17"/>
    <p:sldId id="275" r:id="rId18"/>
    <p:sldId id="269" r:id="rId19"/>
    <p:sldId id="272" r:id="rId20"/>
    <p:sldId id="265" r:id="rId21"/>
    <p:sldId id="284" r:id="rId22"/>
    <p:sldId id="283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7D31"/>
    <a:srgbClr val="D0550A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8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-1710" y="-96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72;&#1085;&#1072;&#1083;&#1110;&#1079;%20&#1076;&#1086;&#1076;%20&#1073;&#1072;&#1083;&#1110;&#1074;%202019_&#1079;&#1080;&#1084;&#1072;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72;&#1085;&#1072;&#1083;&#1110;&#1079;%20&#1076;&#1086;&#1076;%20&#1073;&#1072;&#1083;&#1110;&#1074;%202019_&#1079;&#1080;&#1084;&#1072;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Relationship Id="rId4" Type="http://schemas.microsoft.com/office/2011/relationships/chartStyle" Target="style5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ntex.nubip.edu.ua\education\nnckvsr_centre\&#1050;&#1072;&#1088;&#1110;&#1085;&#1072;\&#1044;&#1086;&#1076;&#1072;&#1090;&#1082;&#1086;&#1074;&#1110;%20&#1073;&#1072;&#1083;&#1080;%202019\&#1044;&#1086;&#1076;&#1072;&#1090;&#1082;&#1086;&#1074;&#1110;%20&#1073;&#1072;&#1083;&#1080;_&#1053;&#1059;&#1041;&#1030;&#1055;_2019_&#1079;&#1072;&#1075;&#1072;&#1083;&#1100;&#1085;&#1072;_&#1079;&#1080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Загальна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0</c:v>
                </c:pt>
                <c:pt idx="1">
                  <c:v>0-1</c:v>
                </c:pt>
                <c:pt idx="2">
                  <c:v>0-1</c:v>
                </c:pt>
                <c:pt idx="3">
                  <c:v>1--2</c:v>
                </c:pt>
                <c:pt idx="4">
                  <c:v>2--3</c:v>
                </c:pt>
                <c:pt idx="5">
                  <c:v>3--4</c:v>
                </c:pt>
                <c:pt idx="6">
                  <c:v>4--5</c:v>
                </c:pt>
                <c:pt idx="7">
                  <c:v>5--6</c:v>
                </c:pt>
                <c:pt idx="8">
                  <c:v>6--7</c:v>
                </c:pt>
                <c:pt idx="9">
                  <c:v>7--8</c:v>
                </c:pt>
                <c:pt idx="10">
                  <c:v>8--9</c:v>
                </c:pt>
                <c:pt idx="11">
                  <c:v>9--10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729</c:v>
                </c:pt>
                <c:pt idx="1">
                  <c:v>282</c:v>
                </c:pt>
                <c:pt idx="2">
                  <c:v>150</c:v>
                </c:pt>
                <c:pt idx="3">
                  <c:v>184</c:v>
                </c:pt>
                <c:pt idx="4">
                  <c:v>166</c:v>
                </c:pt>
                <c:pt idx="5">
                  <c:v>117</c:v>
                </c:pt>
                <c:pt idx="6">
                  <c:v>113</c:v>
                </c:pt>
                <c:pt idx="7">
                  <c:v>111</c:v>
                </c:pt>
                <c:pt idx="8">
                  <c:v>104</c:v>
                </c:pt>
                <c:pt idx="9">
                  <c:v>88</c:v>
                </c:pt>
                <c:pt idx="10">
                  <c:v>81</c:v>
                </c:pt>
                <c:pt idx="11">
                  <c:v>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6C-49A0-8EF7-3BF1CF788ACB}"/>
            </c:ext>
          </c:extLst>
        </c:ser>
        <c:dLbls/>
        <c:shape val="box"/>
        <c:axId val="75167616"/>
        <c:axId val="75169152"/>
        <c:axId val="0"/>
      </c:bar3DChart>
      <c:catAx>
        <c:axId val="75167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169152"/>
        <c:crosses val="autoZero"/>
        <c:auto val="1"/>
        <c:lblAlgn val="ctr"/>
        <c:lblOffset val="100"/>
      </c:catAx>
      <c:valAx>
        <c:axId val="75169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16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курс'!$W$2:$W$13</c:f>
              <c:numCache>
                <c:formatCode>General</c:formatCode>
                <c:ptCount val="12"/>
                <c:pt idx="0">
                  <c:v>30</c:v>
                </c:pt>
                <c:pt idx="1">
                  <c:v>19</c:v>
                </c:pt>
                <c:pt idx="2">
                  <c:v>15</c:v>
                </c:pt>
                <c:pt idx="3">
                  <c:v>21</c:v>
                </c:pt>
                <c:pt idx="4">
                  <c:v>16</c:v>
                </c:pt>
                <c:pt idx="5">
                  <c:v>20</c:v>
                </c:pt>
                <c:pt idx="6">
                  <c:v>13</c:v>
                </c:pt>
                <c:pt idx="7">
                  <c:v>6</c:v>
                </c:pt>
                <c:pt idx="8">
                  <c:v>5</c:v>
                </c:pt>
                <c:pt idx="9">
                  <c:v>7</c:v>
                </c:pt>
                <c:pt idx="10">
                  <c:v>9</c:v>
                </c:pt>
                <c:pt idx="11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E4-40D1-8423-A942F1059DA0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2103776609758046E-2"/>
                  <c:y val="-7.89713249108308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61-441F-8CF6-73E7C8E2AF0B}"/>
                </c:ext>
              </c:extLst>
            </c:dLbl>
            <c:dLbl>
              <c:idx val="1"/>
              <c:layout>
                <c:manualLayout>
                  <c:x val="8.645554721255747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1-441F-8CF6-73E7C8E2AF0B}"/>
                </c:ext>
              </c:extLst>
            </c:dLbl>
            <c:dLbl>
              <c:idx val="2"/>
              <c:layout>
                <c:manualLayout>
                  <c:x val="8.6455547212557476E-3"/>
                  <c:y val="-9.6519393224082236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61-441F-8CF6-73E7C8E2AF0B}"/>
                </c:ext>
              </c:extLst>
            </c:dLbl>
            <c:dLbl>
              <c:idx val="3"/>
              <c:layout>
                <c:manualLayout>
                  <c:x val="1.3832887554009191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61-441F-8CF6-73E7C8E2AF0B}"/>
                </c:ext>
              </c:extLst>
            </c:dLbl>
            <c:dLbl>
              <c:idx val="4"/>
              <c:layout>
                <c:manualLayout>
                  <c:x val="1.0374665665506891E-2"/>
                  <c:y val="-2.632377497027599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61-441F-8CF6-73E7C8E2AF0B}"/>
                </c:ext>
              </c:extLst>
            </c:dLbl>
            <c:dLbl>
              <c:idx val="5"/>
              <c:layout>
                <c:manualLayout>
                  <c:x val="1.5561998498260347E-2"/>
                  <c:y val="1.31618874851384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61-441F-8CF6-73E7C8E2AF0B}"/>
                </c:ext>
              </c:extLst>
            </c:dLbl>
            <c:dLbl>
              <c:idx val="6"/>
              <c:layout>
                <c:manualLayout>
                  <c:x val="8.6455547212558031E-3"/>
                  <c:y val="2.632377497027599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61-441F-8CF6-73E7C8E2AF0B}"/>
                </c:ext>
              </c:extLst>
            </c:dLbl>
            <c:dLbl>
              <c:idx val="7"/>
              <c:layout>
                <c:manualLayout>
                  <c:x val="8.6455547212557476E-3"/>
                  <c:y val="-7.89713249108308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61-441F-8CF6-73E7C8E2AF0B}"/>
                </c:ext>
              </c:extLst>
            </c:dLbl>
            <c:dLbl>
              <c:idx val="8"/>
              <c:layout>
                <c:manualLayout>
                  <c:x val="8.6455547212557476E-3"/>
                  <c:y val="7.89713249108308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61-441F-8CF6-73E7C8E2AF0B}"/>
                </c:ext>
              </c:extLst>
            </c:dLbl>
            <c:dLbl>
              <c:idx val="9"/>
              <c:layout>
                <c:manualLayout>
                  <c:x val="8.6455547212557476E-3"/>
                  <c:y val="2.6323774970276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61-441F-8CF6-73E7C8E2AF0B}"/>
                </c:ext>
              </c:extLst>
            </c:dLbl>
            <c:dLbl>
              <c:idx val="10"/>
              <c:layout>
                <c:manualLayout>
                  <c:x val="8.645554721255747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61-441F-8CF6-73E7C8E2AF0B}"/>
                </c:ext>
              </c:extLst>
            </c:dLbl>
            <c:dLbl>
              <c:idx val="11"/>
              <c:layout>
                <c:manualLayout>
                  <c:x val="1.3832887554009191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61-441F-8CF6-73E7C8E2A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курс'!$X$2:$X$13</c:f>
              <c:numCache>
                <c:formatCode>0.00</c:formatCode>
                <c:ptCount val="12"/>
                <c:pt idx="0">
                  <c:v>15.544041450777197</c:v>
                </c:pt>
                <c:pt idx="1">
                  <c:v>5.9444259413061715</c:v>
                </c:pt>
                <c:pt idx="2">
                  <c:v>7.7720207253886038</c:v>
                </c:pt>
                <c:pt idx="3">
                  <c:v>10.880829015544052</c:v>
                </c:pt>
                <c:pt idx="4">
                  <c:v>8.2901554404144981</c:v>
                </c:pt>
                <c:pt idx="5">
                  <c:v>10.362694300518141</c:v>
                </c:pt>
                <c:pt idx="6">
                  <c:v>6.7357512953367884</c:v>
                </c:pt>
                <c:pt idx="7">
                  <c:v>3.1088082901554404</c:v>
                </c:pt>
                <c:pt idx="8">
                  <c:v>2.5906735751295336</c:v>
                </c:pt>
                <c:pt idx="9">
                  <c:v>3.6269430051813472</c:v>
                </c:pt>
                <c:pt idx="10">
                  <c:v>4.663212435233163</c:v>
                </c:pt>
                <c:pt idx="11">
                  <c:v>16.580310880828993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E4-40D1-8423-A942F1059DA0}"/>
            </c:ext>
          </c:extLst>
        </c:ser>
        <c:dLbls/>
        <c:gapWidth val="219"/>
        <c:overlap val="-27"/>
        <c:axId val="95108096"/>
        <c:axId val="95146752"/>
      </c:barChart>
      <c:catAx>
        <c:axId val="951080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146752"/>
        <c:crosses val="autoZero"/>
        <c:auto val="1"/>
        <c:lblAlgn val="ctr"/>
        <c:lblOffset val="100"/>
      </c:catAx>
      <c:valAx>
        <c:axId val="951467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10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курс'!$AG$1:$AG$13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11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  <c:pt idx="1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D6-48FF-A2FE-CEF88947C777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курс'!$AH$1:$AH$13</c:f>
              <c:numCache>
                <c:formatCode>0.00</c:formatCode>
                <c:ptCount val="13"/>
                <c:pt idx="1">
                  <c:v>1.408450704225352</c:v>
                </c:pt>
                <c:pt idx="2">
                  <c:v>8.4507042253521192</c:v>
                </c:pt>
                <c:pt idx="3">
                  <c:v>15.492957746478869</c:v>
                </c:pt>
                <c:pt idx="4">
                  <c:v>9.8591549295774712</c:v>
                </c:pt>
                <c:pt idx="5">
                  <c:v>5.6338028169014054</c:v>
                </c:pt>
                <c:pt idx="6">
                  <c:v>5.6338028169014054</c:v>
                </c:pt>
                <c:pt idx="7">
                  <c:v>2.8169014084507027</c:v>
                </c:pt>
                <c:pt idx="8">
                  <c:v>5.6338028169014054</c:v>
                </c:pt>
                <c:pt idx="9">
                  <c:v>5.6338028169014054</c:v>
                </c:pt>
                <c:pt idx="10">
                  <c:v>1.408450704225352</c:v>
                </c:pt>
                <c:pt idx="11">
                  <c:v>4.225352112676056</c:v>
                </c:pt>
                <c:pt idx="12">
                  <c:v>33.802816901408448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D6-48FF-A2FE-CEF88947C777}"/>
            </c:ext>
          </c:extLst>
        </c:ser>
        <c:shape val="box"/>
        <c:axId val="49831936"/>
        <c:axId val="49935488"/>
        <c:axId val="0"/>
      </c:bar3DChart>
      <c:catAx>
        <c:axId val="49831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9935488"/>
        <c:crosses val="autoZero"/>
        <c:auto val="1"/>
        <c:lblAlgn val="ctr"/>
        <c:lblOffset val="100"/>
      </c:catAx>
      <c:valAx>
        <c:axId val="499354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983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курс'!$AK$2:$AK$13</c:f>
              <c:numCache>
                <c:formatCode>General</c:formatCode>
                <c:ptCount val="12"/>
                <c:pt idx="0">
                  <c:v>70</c:v>
                </c:pt>
                <c:pt idx="1">
                  <c:v>28</c:v>
                </c:pt>
                <c:pt idx="2">
                  <c:v>26</c:v>
                </c:pt>
                <c:pt idx="3">
                  <c:v>16</c:v>
                </c:pt>
                <c:pt idx="4">
                  <c:v>22</c:v>
                </c:pt>
                <c:pt idx="5">
                  <c:v>14</c:v>
                </c:pt>
                <c:pt idx="6">
                  <c:v>12</c:v>
                </c:pt>
                <c:pt idx="7">
                  <c:v>9</c:v>
                </c:pt>
                <c:pt idx="8">
                  <c:v>6</c:v>
                </c:pt>
                <c:pt idx="9">
                  <c:v>7</c:v>
                </c:pt>
                <c:pt idx="10">
                  <c:v>9</c:v>
                </c:pt>
                <c:pt idx="1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8D-42A5-8EBA-0D9CB5CB499F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222361431788107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A5-4B79-96F2-616B7EA09062}"/>
                </c:ext>
              </c:extLst>
            </c:dLbl>
            <c:dLbl>
              <c:idx val="1"/>
              <c:layout>
                <c:manualLayout>
                  <c:x val="1.3969844934721224E-2"/>
                  <c:y val="-2.84488999430170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A5-4B79-96F2-616B7EA09062}"/>
                </c:ext>
              </c:extLst>
            </c:dLbl>
            <c:dLbl>
              <c:idx val="2"/>
              <c:layout>
                <c:manualLayout>
                  <c:x val="1.3969707436247461E-2"/>
                  <c:y val="2.844666004852508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A5-4B79-96F2-616B7EA09062}"/>
                </c:ext>
              </c:extLst>
            </c:dLbl>
            <c:dLbl>
              <c:idx val="3"/>
              <c:layout>
                <c:manualLayout>
                  <c:x val="1.0477383701040918E-2"/>
                  <c:y val="-5.68933200970491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A5-4B79-96F2-616B7EA09062}"/>
                </c:ext>
              </c:extLst>
            </c:dLbl>
            <c:dLbl>
              <c:idx val="4"/>
              <c:layout>
                <c:manualLayout>
                  <c:x val="1.2223614317881076E-2"/>
                  <c:y val="2.844666004852613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A5-4B79-96F2-616B7EA09062}"/>
                </c:ext>
              </c:extLst>
            </c:dLbl>
            <c:dLbl>
              <c:idx val="5"/>
              <c:layout>
                <c:manualLayout>
                  <c:x val="2.095476740208190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A5-4B79-96F2-616B7EA09062}"/>
                </c:ext>
              </c:extLst>
            </c:dLbl>
            <c:dLbl>
              <c:idx val="6"/>
              <c:layout>
                <c:manualLayout>
                  <c:x val="1.396984493472116E-2"/>
                  <c:y val="8.533998014557521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A5-4B79-96F2-616B7EA09062}"/>
                </c:ext>
              </c:extLst>
            </c:dLbl>
            <c:dLbl>
              <c:idx val="7"/>
              <c:layout>
                <c:manualLayout>
                  <c:x val="5.2386918505204624E-3"/>
                  <c:y val="1.137866401941003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A5-4B79-96F2-616B7EA09062}"/>
                </c:ext>
              </c:extLst>
            </c:dLbl>
            <c:dLbl>
              <c:idx val="8"/>
              <c:layout>
                <c:manualLayout>
                  <c:x val="1.5716075551561379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A5-4B79-96F2-616B7EA09062}"/>
                </c:ext>
              </c:extLst>
            </c:dLbl>
            <c:dLbl>
              <c:idx val="9"/>
              <c:layout>
                <c:manualLayout>
                  <c:x val="6.9849224673606148E-3"/>
                  <c:y val="2.84466600485240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A5-4B79-96F2-616B7EA09062}"/>
                </c:ext>
              </c:extLst>
            </c:dLbl>
            <c:dLbl>
              <c:idx val="10"/>
              <c:layout>
                <c:manualLayout>
                  <c:x val="0"/>
                  <c:y val="1.137866401941003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A5-4B79-96F2-616B7EA09062}"/>
                </c:ext>
              </c:extLst>
            </c:dLbl>
            <c:dLbl>
              <c:idx val="11"/>
              <c:layout>
                <c:manualLayout>
                  <c:x val="8.7311530842007629E-3"/>
                  <c:y val="8.533998014557632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A5-4B79-96F2-616B7EA090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курс'!$AL$2:$AL$13</c:f>
              <c:numCache>
                <c:formatCode>0.00</c:formatCode>
                <c:ptCount val="12"/>
                <c:pt idx="0">
                  <c:v>29.045643153526949</c:v>
                </c:pt>
                <c:pt idx="1">
                  <c:v>11.618257261410781</c:v>
                </c:pt>
                <c:pt idx="2">
                  <c:v>10.788381742738578</c:v>
                </c:pt>
                <c:pt idx="3">
                  <c:v>6.6390041493775911</c:v>
                </c:pt>
                <c:pt idx="4">
                  <c:v>9.1286307053941851</c:v>
                </c:pt>
                <c:pt idx="5">
                  <c:v>5.809128630705394</c:v>
                </c:pt>
                <c:pt idx="6">
                  <c:v>4.9792531120332022</c:v>
                </c:pt>
                <c:pt idx="7">
                  <c:v>3.7344398340248963</c:v>
                </c:pt>
                <c:pt idx="8">
                  <c:v>2.4896265560165989</c:v>
                </c:pt>
                <c:pt idx="9">
                  <c:v>2.9045643153526983</c:v>
                </c:pt>
                <c:pt idx="10">
                  <c:v>3.7344398340248963</c:v>
                </c:pt>
                <c:pt idx="11">
                  <c:v>6.6390041493775911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8D-42A5-8EBA-0D9CB5CB499F}"/>
            </c:ext>
          </c:extLst>
        </c:ser>
        <c:dLbls/>
        <c:gapWidth val="219"/>
        <c:overlap val="-27"/>
        <c:axId val="95312896"/>
        <c:axId val="95318784"/>
      </c:barChart>
      <c:catAx>
        <c:axId val="95312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318784"/>
        <c:crosses val="autoZero"/>
        <c:auto val="1"/>
        <c:lblAlgn val="ctr"/>
        <c:lblOffset val="100"/>
      </c:catAx>
      <c:valAx>
        <c:axId val="953187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31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курс'!$AQ$2:$AQ$13</c:f>
              <c:numCache>
                <c:formatCode>General</c:formatCode>
                <c:ptCount val="12"/>
                <c:pt idx="0">
                  <c:v>5</c:v>
                </c:pt>
                <c:pt idx="1">
                  <c:v>0</c:v>
                </c:pt>
                <c:pt idx="2">
                  <c:v>14</c:v>
                </c:pt>
                <c:pt idx="3">
                  <c:v>9</c:v>
                </c:pt>
                <c:pt idx="4">
                  <c:v>4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5</c:v>
                </c:pt>
                <c:pt idx="9">
                  <c:v>2</c:v>
                </c:pt>
                <c:pt idx="10">
                  <c:v>8</c:v>
                </c:pt>
                <c:pt idx="1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BB-4E95-96B6-F38A3203732C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9"/>
              <c:layout>
                <c:manualLayout>
                  <c:x val="1.2597806592918247E-2"/>
                  <c:y val="-2.67226200455841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1D-448C-B85A-A5B1ABFC4F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курс'!$AR$2:$AR$13</c:f>
              <c:numCache>
                <c:formatCode>0.00</c:formatCode>
                <c:ptCount val="12"/>
                <c:pt idx="0">
                  <c:v>5.9523809523809499</c:v>
                </c:pt>
                <c:pt idx="1">
                  <c:v>0</c:v>
                </c:pt>
                <c:pt idx="2">
                  <c:v>16.666666666666668</c:v>
                </c:pt>
                <c:pt idx="3">
                  <c:v>10.714285714285714</c:v>
                </c:pt>
                <c:pt idx="4">
                  <c:v>4.7619047619047619</c:v>
                </c:pt>
                <c:pt idx="5">
                  <c:v>9.5238095238095237</c:v>
                </c:pt>
                <c:pt idx="6">
                  <c:v>9.5238095238095237</c:v>
                </c:pt>
                <c:pt idx="7">
                  <c:v>9.5238095238095237</c:v>
                </c:pt>
                <c:pt idx="8">
                  <c:v>5.9523809523809499</c:v>
                </c:pt>
                <c:pt idx="9">
                  <c:v>2.3809523809523809</c:v>
                </c:pt>
                <c:pt idx="10">
                  <c:v>9.5238095238095237</c:v>
                </c:pt>
                <c:pt idx="11">
                  <c:v>15.476190476190473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BB-4E95-96B6-F38A3203732C}"/>
            </c:ext>
          </c:extLst>
        </c:ser>
        <c:dLbls/>
        <c:gapWidth val="219"/>
        <c:overlap val="-27"/>
        <c:axId val="95259264"/>
        <c:axId val="95273344"/>
      </c:barChart>
      <c:catAx>
        <c:axId val="95259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273344"/>
        <c:crosses val="autoZero"/>
        <c:auto val="1"/>
        <c:lblAlgn val="ctr"/>
        <c:lblOffset val="100"/>
      </c:catAx>
      <c:valAx>
        <c:axId val="952733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25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5"/>
              <c:layout>
                <c:manualLayout>
                  <c:x val="-8.4792928990795984E-3"/>
                  <c:y val="2.51956131858355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8C-46C1-8113-B2D3A893ED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курс'!$AU$2:$AU$13</c:f>
              <c:numCache>
                <c:formatCode>General</c:formatCode>
                <c:ptCount val="12"/>
                <c:pt idx="0">
                  <c:v>57</c:v>
                </c:pt>
                <c:pt idx="1">
                  <c:v>2</c:v>
                </c:pt>
                <c:pt idx="2">
                  <c:v>15</c:v>
                </c:pt>
                <c:pt idx="3">
                  <c:v>10</c:v>
                </c:pt>
                <c:pt idx="4">
                  <c:v>2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10</c:v>
                </c:pt>
                <c:pt idx="9">
                  <c:v>6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D5-444C-B119-D47D67BAD660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1.356686863852735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8C-46C1-8113-B2D3A893EDFF}"/>
                </c:ext>
              </c:extLst>
            </c:dLbl>
            <c:dLbl>
              <c:idx val="2"/>
              <c:layout>
                <c:manualLayout>
                  <c:x val="6.7834343192636759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8C-46C1-8113-B2D3A893EDFF}"/>
                </c:ext>
              </c:extLst>
            </c:dLbl>
            <c:dLbl>
              <c:idx val="3"/>
              <c:layout>
                <c:manualLayout>
                  <c:x val="1.1871010058711429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8C-46C1-8113-B2D3A893EDFF}"/>
                </c:ext>
              </c:extLst>
            </c:dLbl>
            <c:dLbl>
              <c:idx val="4"/>
              <c:layout>
                <c:manualLayout>
                  <c:x val="1.017515147889550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8C-46C1-8113-B2D3A893EDFF}"/>
                </c:ext>
              </c:extLst>
            </c:dLbl>
            <c:dLbl>
              <c:idx val="6"/>
              <c:layout>
                <c:manualLayout>
                  <c:x val="1.695858579815919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8C-46C1-8113-B2D3A893EDFF}"/>
                </c:ext>
              </c:extLst>
            </c:dLbl>
            <c:dLbl>
              <c:idx val="7"/>
              <c:layout>
                <c:manualLayout>
                  <c:x val="1.5262727218343271E-2"/>
                  <c:y val="2.51956131858364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8C-46C1-8113-B2D3A893EDFF}"/>
                </c:ext>
              </c:extLst>
            </c:dLbl>
            <c:dLbl>
              <c:idx val="8"/>
              <c:layout>
                <c:manualLayout>
                  <c:x val="1.356686863852735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8C-46C1-8113-B2D3A893EDFF}"/>
                </c:ext>
              </c:extLst>
            </c:dLbl>
            <c:dLbl>
              <c:idx val="9"/>
              <c:layout>
                <c:manualLayout>
                  <c:x val="3.3917171596318375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8C-46C1-8113-B2D3A893EDFF}"/>
                </c:ext>
              </c:extLst>
            </c:dLbl>
            <c:dLbl>
              <c:idx val="10"/>
              <c:layout>
                <c:manualLayout>
                  <c:x val="1.017515147889550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8C-46C1-8113-B2D3A893EDFF}"/>
                </c:ext>
              </c:extLst>
            </c:dLbl>
            <c:dLbl>
              <c:idx val="11"/>
              <c:layout>
                <c:manualLayout>
                  <c:x val="1.0175151478895507E-2"/>
                  <c:y val="2.51956131858364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8C-46C1-8113-B2D3A893ED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курс'!$AV$2:$AV$13</c:f>
              <c:numCache>
                <c:formatCode>0.00</c:formatCode>
                <c:ptCount val="12"/>
                <c:pt idx="0">
                  <c:v>44.881889763779476</c:v>
                </c:pt>
                <c:pt idx="1">
                  <c:v>1.5748031496063</c:v>
                </c:pt>
                <c:pt idx="2">
                  <c:v>11.811023622047244</c:v>
                </c:pt>
                <c:pt idx="3">
                  <c:v>7.8740157480314918</c:v>
                </c:pt>
                <c:pt idx="4">
                  <c:v>1.5748031496063</c:v>
                </c:pt>
                <c:pt idx="5">
                  <c:v>5.5118110236220472</c:v>
                </c:pt>
                <c:pt idx="6">
                  <c:v>4.7244094488188955</c:v>
                </c:pt>
                <c:pt idx="7">
                  <c:v>3.9370078740157477</c:v>
                </c:pt>
                <c:pt idx="8">
                  <c:v>7.8740157480314918</c:v>
                </c:pt>
                <c:pt idx="9">
                  <c:v>4.7244094488188955</c:v>
                </c:pt>
                <c:pt idx="10">
                  <c:v>1.5748031496063</c:v>
                </c:pt>
                <c:pt idx="11">
                  <c:v>3.9370078740157477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D5-444C-B119-D47D67BAD660}"/>
            </c:ext>
          </c:extLst>
        </c:ser>
        <c:dLbls/>
        <c:gapWidth val="219"/>
        <c:overlap val="-27"/>
        <c:axId val="95451392"/>
        <c:axId val="95473664"/>
      </c:barChart>
      <c:catAx>
        <c:axId val="95451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473664"/>
        <c:crosses val="autoZero"/>
        <c:auto val="1"/>
        <c:lblAlgn val="ctr"/>
        <c:lblOffset val="100"/>
      </c:catAx>
      <c:valAx>
        <c:axId val="954736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45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8606972962600116E-2"/>
          <c:y val="0.10289963635881259"/>
          <c:w val="0.93179643900397191"/>
          <c:h val="0.84129852072821099"/>
        </c:manualLayout>
      </c:layout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4"/>
              <c:layout>
                <c:manualLayout>
                  <c:x val="-1.2470556021272609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8B-465E-8032-84018A92DEEB}"/>
                </c:ext>
              </c:extLst>
            </c:dLbl>
            <c:dLbl>
              <c:idx val="5"/>
              <c:layout>
                <c:manualLayout>
                  <c:x val="-8.9075400151947259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8B-465E-8032-84018A92DEEB}"/>
                </c:ext>
              </c:extLst>
            </c:dLbl>
            <c:dLbl>
              <c:idx val="6"/>
              <c:layout>
                <c:manualLayout>
                  <c:x val="-1.6033572027350503E-2"/>
                  <c:y val="2.6323774970276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8B-465E-8032-84018A92DEEB}"/>
                </c:ext>
              </c:extLst>
            </c:dLbl>
            <c:dLbl>
              <c:idx val="7"/>
              <c:layout>
                <c:manualLayout>
                  <c:x val="-3.5630160060778895E-3"/>
                  <c:y val="7.89713249108308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8B-465E-8032-84018A92DEEB}"/>
                </c:ext>
              </c:extLst>
            </c:dLbl>
            <c:dLbl>
              <c:idx val="8"/>
              <c:layout>
                <c:manualLayout>
                  <c:x val="-8.9075400151947259E-3"/>
                  <c:y val="7.89713249108308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8B-465E-8032-84018A92DEEB}"/>
                </c:ext>
              </c:extLst>
            </c:dLbl>
            <c:dLbl>
              <c:idx val="9"/>
              <c:layout>
                <c:manualLayout>
                  <c:x val="-7.1260320121557764E-3"/>
                  <c:y val="-7.89713249108308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8B-465E-8032-84018A92DEEB}"/>
                </c:ext>
              </c:extLst>
            </c:dLbl>
            <c:dLbl>
              <c:idx val="10"/>
              <c:layout>
                <c:manualLayout>
                  <c:x val="-5.3445240091168295E-3"/>
                  <c:y val="-2.072738186635981E-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8B-465E-8032-84018A92DEEB}"/>
                </c:ext>
              </c:extLst>
            </c:dLbl>
            <c:dLbl>
              <c:idx val="11"/>
              <c:layout>
                <c:manualLayout>
                  <c:x val="-1.0689048018233541E-2"/>
                  <c:y val="1.05295099881107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8B-465E-8032-84018A92D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курс'!$Y$2:$Y$13</c:f>
              <c:numCache>
                <c:formatCode>General</c:formatCode>
                <c:ptCount val="12"/>
                <c:pt idx="0">
                  <c:v>133</c:v>
                </c:pt>
                <c:pt idx="1">
                  <c:v>11</c:v>
                </c:pt>
                <c:pt idx="2">
                  <c:v>14</c:v>
                </c:pt>
                <c:pt idx="3">
                  <c:v>13</c:v>
                </c:pt>
                <c:pt idx="4">
                  <c:v>7</c:v>
                </c:pt>
                <c:pt idx="5">
                  <c:v>7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1</c:v>
                </c:pt>
                <c:pt idx="10">
                  <c:v>5</c:v>
                </c:pt>
                <c:pt idx="1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7C-4494-A9B0-1CAD9B60842F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9596588033428394E-2"/>
                  <c:y val="-5.264754994055387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8B-465E-8032-84018A92DEEB}"/>
                </c:ext>
              </c:extLst>
            </c:dLbl>
            <c:dLbl>
              <c:idx val="1"/>
              <c:layout>
                <c:manualLayout>
                  <c:x val="7.1260320121557764E-3"/>
                  <c:y val="2.632377497027791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8B-465E-8032-84018A92DEEB}"/>
                </c:ext>
              </c:extLst>
            </c:dLbl>
            <c:dLbl>
              <c:idx val="2"/>
              <c:layout>
                <c:manualLayout>
                  <c:x val="1.0689048018233669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8B-465E-8032-84018A92DEEB}"/>
                </c:ext>
              </c:extLst>
            </c:dLbl>
            <c:dLbl>
              <c:idx val="3"/>
              <c:layout>
                <c:manualLayout>
                  <c:x val="3.5630160060778895E-3"/>
                  <c:y val="1.05295099881107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8B-465E-8032-84018A92D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курс'!$Z$2:$Z$13</c:f>
              <c:numCache>
                <c:formatCode>0.00</c:formatCode>
                <c:ptCount val="12"/>
                <c:pt idx="0">
                  <c:v>68.205128205128204</c:v>
                </c:pt>
                <c:pt idx="1">
                  <c:v>5.6410256410256405</c:v>
                </c:pt>
                <c:pt idx="2">
                  <c:v>7.1794871794871797</c:v>
                </c:pt>
                <c:pt idx="3">
                  <c:v>6.666666666666667</c:v>
                </c:pt>
                <c:pt idx="4">
                  <c:v>3.5897435897435885</c:v>
                </c:pt>
                <c:pt idx="5">
                  <c:v>3.5897435897435885</c:v>
                </c:pt>
                <c:pt idx="6">
                  <c:v>1.5384615384615385</c:v>
                </c:pt>
                <c:pt idx="7">
                  <c:v>2.0512820512820511</c:v>
                </c:pt>
                <c:pt idx="8">
                  <c:v>2.0512820512820511</c:v>
                </c:pt>
                <c:pt idx="9">
                  <c:v>0.51282051282051311</c:v>
                </c:pt>
                <c:pt idx="10">
                  <c:v>2.5641025641025652</c:v>
                </c:pt>
                <c:pt idx="11">
                  <c:v>3.5897435897435885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7C-4494-A9B0-1CAD9B60842F}"/>
            </c:ext>
          </c:extLst>
        </c:ser>
        <c:dLbls/>
        <c:gapWidth val="219"/>
        <c:overlap val="-27"/>
        <c:axId val="95398144"/>
        <c:axId val="95412224"/>
      </c:barChart>
      <c:catAx>
        <c:axId val="95398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412224"/>
        <c:crosses val="autoZero"/>
        <c:auto val="1"/>
        <c:lblAlgn val="ctr"/>
        <c:lblOffset val="100"/>
      </c:catAx>
      <c:valAx>
        <c:axId val="95412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39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курс'!$BA$2:$BA$13</c:f>
              <c:numCache>
                <c:formatCode>General</c:formatCode>
                <c:ptCount val="12"/>
                <c:pt idx="0">
                  <c:v>163</c:v>
                </c:pt>
                <c:pt idx="1">
                  <c:v>27</c:v>
                </c:pt>
                <c:pt idx="2">
                  <c:v>29</c:v>
                </c:pt>
                <c:pt idx="3">
                  <c:v>13</c:v>
                </c:pt>
                <c:pt idx="4">
                  <c:v>13</c:v>
                </c:pt>
                <c:pt idx="5">
                  <c:v>10</c:v>
                </c:pt>
                <c:pt idx="6">
                  <c:v>11</c:v>
                </c:pt>
                <c:pt idx="7">
                  <c:v>13</c:v>
                </c:pt>
                <c:pt idx="8">
                  <c:v>12</c:v>
                </c:pt>
                <c:pt idx="9">
                  <c:v>12</c:v>
                </c:pt>
                <c:pt idx="10">
                  <c:v>10</c:v>
                </c:pt>
                <c:pt idx="11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30-422F-9114-DE486B5F329C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7636929230085557E-2"/>
                  <c:y val="-5.34452400911682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9B-4921-93D7-763ECBB6080A}"/>
                </c:ext>
              </c:extLst>
            </c:dLbl>
            <c:dLbl>
              <c:idx val="1"/>
              <c:layout>
                <c:manualLayout>
                  <c:x val="5.2910787690256698E-3"/>
                  <c:y val="1.06890480182336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9B-4921-93D7-763ECBB6080A}"/>
                </c:ext>
              </c:extLst>
            </c:dLbl>
            <c:dLbl>
              <c:idx val="2"/>
              <c:layout>
                <c:manualLayout>
                  <c:x val="7.054771692034192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9B-4921-93D7-763ECBB6080A}"/>
                </c:ext>
              </c:extLst>
            </c:dLbl>
            <c:dLbl>
              <c:idx val="3"/>
              <c:layout>
                <c:manualLayout>
                  <c:x val="1.0582157538051327E-2"/>
                  <c:y val="5.34452400911682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9B-4921-93D7-763ECBB6080A}"/>
                </c:ext>
              </c:extLst>
            </c:dLbl>
            <c:dLbl>
              <c:idx val="4"/>
              <c:layout>
                <c:manualLayout>
                  <c:x val="1.2345850461059881E-2"/>
                  <c:y val="5.34452400911682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9B-4921-93D7-763ECBB6080A}"/>
                </c:ext>
              </c:extLst>
            </c:dLbl>
            <c:dLbl>
              <c:idx val="5"/>
              <c:layout>
                <c:manualLayout>
                  <c:x val="1.0582157538051327E-2"/>
                  <c:y val="2.67226200455841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9B-4921-93D7-763ECBB6080A}"/>
                </c:ext>
              </c:extLst>
            </c:dLbl>
            <c:dLbl>
              <c:idx val="6"/>
              <c:layout>
                <c:manualLayout>
                  <c:x val="7.0547716920342238E-3"/>
                  <c:y val="2.67226200455841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9B-4921-93D7-763ECBB6080A}"/>
                </c:ext>
              </c:extLst>
            </c:dLbl>
            <c:dLbl>
              <c:idx val="7"/>
              <c:layout>
                <c:manualLayout>
                  <c:x val="8.8184646150427821E-3"/>
                  <c:y val="5.34452400911682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9B-4921-93D7-763ECBB6080A}"/>
                </c:ext>
              </c:extLst>
            </c:dLbl>
            <c:dLbl>
              <c:idx val="8"/>
              <c:layout>
                <c:manualLayout>
                  <c:x val="1.2345850461059881E-2"/>
                  <c:y val="5.34452400911682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9B-4921-93D7-763ECBB6080A}"/>
                </c:ext>
              </c:extLst>
            </c:dLbl>
            <c:dLbl>
              <c:idx val="9"/>
              <c:layout>
                <c:manualLayout>
                  <c:x val="1.4109543384068441E-2"/>
                  <c:y val="5.34452400911682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9B-4921-93D7-763ECBB6080A}"/>
                </c:ext>
              </c:extLst>
            </c:dLbl>
            <c:dLbl>
              <c:idx val="10"/>
              <c:layout>
                <c:manualLayout>
                  <c:x val="7.0547716920342238E-3"/>
                  <c:y val="2.67226200455841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9B-4921-93D7-763ECBB6080A}"/>
                </c:ext>
              </c:extLst>
            </c:dLbl>
            <c:dLbl>
              <c:idx val="11"/>
              <c:layout>
                <c:manualLayout>
                  <c:x val="1.4109543384068441E-2"/>
                  <c:y val="1.06890480182336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9B-4921-93D7-763ECBB60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курс'!$BB$2:$BB$13</c:f>
              <c:numCache>
                <c:formatCode>0.00</c:formatCode>
                <c:ptCount val="12"/>
                <c:pt idx="0">
                  <c:v>46.306818181818159</c:v>
                </c:pt>
                <c:pt idx="1">
                  <c:v>7.6704545454545459</c:v>
                </c:pt>
                <c:pt idx="2">
                  <c:v>8.2386363636363633</c:v>
                </c:pt>
                <c:pt idx="3">
                  <c:v>3.6931818181818206</c:v>
                </c:pt>
                <c:pt idx="4">
                  <c:v>3.6931818181818206</c:v>
                </c:pt>
                <c:pt idx="5">
                  <c:v>2.8409090909090908</c:v>
                </c:pt>
                <c:pt idx="6">
                  <c:v>3.125</c:v>
                </c:pt>
                <c:pt idx="7">
                  <c:v>3.6931818181818206</c:v>
                </c:pt>
                <c:pt idx="8">
                  <c:v>3.4090909090909087</c:v>
                </c:pt>
                <c:pt idx="9">
                  <c:v>3.4090909090909087</c:v>
                </c:pt>
                <c:pt idx="10">
                  <c:v>2.8409090909090908</c:v>
                </c:pt>
                <c:pt idx="11">
                  <c:v>11.07954545454546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30-422F-9114-DE486B5F329C}"/>
            </c:ext>
          </c:extLst>
        </c:ser>
        <c:dLbls/>
        <c:gapWidth val="219"/>
        <c:overlap val="-27"/>
        <c:axId val="95545600"/>
        <c:axId val="95559680"/>
      </c:barChart>
      <c:catAx>
        <c:axId val="95545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559680"/>
        <c:crosses val="autoZero"/>
        <c:auto val="1"/>
        <c:lblAlgn val="ctr"/>
        <c:lblOffset val="100"/>
      </c:catAx>
      <c:valAx>
        <c:axId val="955596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54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курс'!$AC$2:$AC$13</c:f>
              <c:numCache>
                <c:formatCode>General</c:formatCode>
                <c:ptCount val="12"/>
                <c:pt idx="0">
                  <c:v>45</c:v>
                </c:pt>
                <c:pt idx="1">
                  <c:v>40</c:v>
                </c:pt>
                <c:pt idx="2">
                  <c:v>0</c:v>
                </c:pt>
                <c:pt idx="3">
                  <c:v>4</c:v>
                </c:pt>
                <c:pt idx="4">
                  <c:v>19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3A-4AF3-864D-E72BB7F72AE7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5.3990599683935393E-3"/>
                  <c:y val="-1.25978065929182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FD-413D-9D77-6DE80754CB14}"/>
                </c:ext>
              </c:extLst>
            </c:dLbl>
            <c:dLbl>
              <c:idx val="1"/>
              <c:layout>
                <c:manualLayout>
                  <c:x val="1.799686656131178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FD-413D-9D77-6DE80754CB14}"/>
                </c:ext>
              </c:extLst>
            </c:dLbl>
            <c:dLbl>
              <c:idx val="3"/>
              <c:layout>
                <c:manualLayout>
                  <c:x val="1.0798119936787075E-2"/>
                  <c:y val="-5.0391226371672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FD-413D-9D77-6DE80754CB14}"/>
                </c:ext>
              </c:extLst>
            </c:dLbl>
            <c:dLbl>
              <c:idx val="4"/>
              <c:layout>
                <c:manualLayout>
                  <c:x val="1.9796553217442975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FD-413D-9D77-6DE80754CB14}"/>
                </c:ext>
              </c:extLst>
            </c:dLbl>
            <c:dLbl>
              <c:idx val="5"/>
              <c:layout>
                <c:manualLayout>
                  <c:x val="1.6197038197569884E-2"/>
                  <c:y val="5.0391226371672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FD-413D-9D77-6DE80754CB14}"/>
                </c:ext>
              </c:extLst>
            </c:dLbl>
            <c:dLbl>
              <c:idx val="7"/>
              <c:layout>
                <c:manualLayout>
                  <c:x val="1.4397493249049426E-2"/>
                  <c:y val="-7.558683955750950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FD-413D-9D77-6DE80754CB14}"/>
                </c:ext>
              </c:extLst>
            </c:dLbl>
            <c:dLbl>
              <c:idx val="9"/>
              <c:layout>
                <c:manualLayout>
                  <c:x val="1.0798119936787075E-2"/>
                  <c:y val="-7.558683955750950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FD-413D-9D77-6DE80754CB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курс'!$AD$2:$AD$13</c:f>
              <c:numCache>
                <c:formatCode>0.00</c:formatCode>
                <c:ptCount val="12"/>
                <c:pt idx="0">
                  <c:v>39.473684210526294</c:v>
                </c:pt>
                <c:pt idx="1">
                  <c:v>35.087719298245595</c:v>
                </c:pt>
                <c:pt idx="2">
                  <c:v>0</c:v>
                </c:pt>
                <c:pt idx="3">
                  <c:v>3.5087719298245608</c:v>
                </c:pt>
                <c:pt idx="4">
                  <c:v>16.666666666666668</c:v>
                </c:pt>
                <c:pt idx="5">
                  <c:v>2.6315789473684208</c:v>
                </c:pt>
                <c:pt idx="6">
                  <c:v>0</c:v>
                </c:pt>
                <c:pt idx="7">
                  <c:v>1.7543859649122819</c:v>
                </c:pt>
                <c:pt idx="8">
                  <c:v>0</c:v>
                </c:pt>
                <c:pt idx="9">
                  <c:v>0.87719298245614064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3A-4AF3-864D-E72BB7F72AE7}"/>
            </c:ext>
          </c:extLst>
        </c:ser>
        <c:dLbls/>
        <c:gapWidth val="219"/>
        <c:overlap val="-27"/>
        <c:axId val="95625600"/>
        <c:axId val="95627136"/>
      </c:barChart>
      <c:catAx>
        <c:axId val="95625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627136"/>
        <c:crosses val="autoZero"/>
        <c:auto val="1"/>
        <c:lblAlgn val="ctr"/>
        <c:lblOffset val="100"/>
      </c:catAx>
      <c:valAx>
        <c:axId val="956271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62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1889084973464495E-2"/>
          <c:y val="0.10070942198048853"/>
          <c:w val="0.9409771777494812"/>
          <c:h val="0.84255010312863787"/>
        </c:manualLayout>
      </c:layout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-1.6958585798159355E-3"/>
                  <c:y val="2.556076700012305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48-45AA-A467-7A0E9108CFC8}"/>
                </c:ext>
              </c:extLst>
            </c:dLbl>
            <c:dLbl>
              <c:idx val="2"/>
              <c:layout>
                <c:manualLayout>
                  <c:x val="-3.3917171596318375E-3"/>
                  <c:y val="2.55607670001249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48-45AA-A467-7A0E9108CFC8}"/>
                </c:ext>
              </c:extLst>
            </c:dLbl>
            <c:dLbl>
              <c:idx val="3"/>
              <c:layout>
                <c:manualLayout>
                  <c:x val="-1.017515147889554E-2"/>
                  <c:y val="-7.668230100037197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48-45AA-A467-7A0E9108CFC8}"/>
                </c:ext>
              </c:extLst>
            </c:dLbl>
            <c:dLbl>
              <c:idx val="4"/>
              <c:layout>
                <c:manualLayout>
                  <c:x val="-6.7834343192636759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48-45AA-A467-7A0E9108CFC8}"/>
                </c:ext>
              </c:extLst>
            </c:dLbl>
            <c:dLbl>
              <c:idx val="5"/>
              <c:layout>
                <c:manualLayout>
                  <c:x val="-6.7834343192637392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48-45AA-A467-7A0E9108CFC8}"/>
                </c:ext>
              </c:extLst>
            </c:dLbl>
            <c:dLbl>
              <c:idx val="6"/>
              <c:layout>
                <c:manualLayout>
                  <c:x val="-8.4792928990795984E-3"/>
                  <c:y val="2.556076700012493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48-45AA-A467-7A0E9108CFC8}"/>
                </c:ext>
              </c:extLst>
            </c:dLbl>
            <c:dLbl>
              <c:idx val="7"/>
              <c:layout>
                <c:manualLayout>
                  <c:x val="-1.6958585798159196E-3"/>
                  <c:y val="7.668230100037287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48-45AA-A467-7A0E9108CFC8}"/>
                </c:ext>
              </c:extLst>
            </c:dLbl>
            <c:dLbl>
              <c:idx val="8"/>
              <c:layout>
                <c:manualLayout>
                  <c:x val="-3.3917171596318375E-3"/>
                  <c:y val="5.112153400024889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48-45AA-A467-7A0E9108CFC8}"/>
                </c:ext>
              </c:extLst>
            </c:dLbl>
            <c:dLbl>
              <c:idx val="9"/>
              <c:layout>
                <c:manualLayout>
                  <c:x val="-5.0875757394477509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48-45AA-A467-7A0E9108C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 курс'!$AO$2:$AO$13</c:f>
              <c:numCache>
                <c:formatCode>General</c:formatCode>
                <c:ptCount val="12"/>
                <c:pt idx="0">
                  <c:v>30</c:v>
                </c:pt>
                <c:pt idx="1">
                  <c:v>6</c:v>
                </c:pt>
                <c:pt idx="2">
                  <c:v>9</c:v>
                </c:pt>
                <c:pt idx="3">
                  <c:v>15</c:v>
                </c:pt>
                <c:pt idx="4">
                  <c:v>4</c:v>
                </c:pt>
                <c:pt idx="5">
                  <c:v>4</c:v>
                </c:pt>
                <c:pt idx="6">
                  <c:v>9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0</c:v>
                </c:pt>
                <c:pt idx="11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3D-4693-ABD9-9C7BEAB2D28F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1871010058711429E-2"/>
                  <c:y val="-2.556076700012377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48-45AA-A467-7A0E9108CFC8}"/>
                </c:ext>
              </c:extLst>
            </c:dLbl>
            <c:dLbl>
              <c:idx val="1"/>
              <c:layout>
                <c:manualLayout>
                  <c:x val="5.0875757394477509E-3"/>
                  <c:y val="9.3721729652369701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B48-45AA-A467-7A0E9108CFC8}"/>
                </c:ext>
              </c:extLst>
            </c:dLbl>
            <c:dLbl>
              <c:idx val="3"/>
              <c:layout>
                <c:manualLayout>
                  <c:x val="6.7834343192636759E-3"/>
                  <c:y val="-5.1121534000247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B48-45AA-A467-7A0E9108CFC8}"/>
                </c:ext>
              </c:extLst>
            </c:dLbl>
            <c:dLbl>
              <c:idx val="5"/>
              <c:layout>
                <c:manualLayout>
                  <c:x val="1.6958585798159196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B48-45AA-A467-7A0E9108CFC8}"/>
                </c:ext>
              </c:extLst>
            </c:dLbl>
            <c:dLbl>
              <c:idx val="6"/>
              <c:layout>
                <c:manualLayout>
                  <c:x val="6.7834343192636117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B48-45AA-A467-7A0E9108CFC8}"/>
                </c:ext>
              </c:extLst>
            </c:dLbl>
            <c:dLbl>
              <c:idx val="7"/>
              <c:layout>
                <c:manualLayout>
                  <c:x val="5.0875757394477509E-3"/>
                  <c:y val="-7.668230100037197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B48-45AA-A467-7A0E9108CFC8}"/>
                </c:ext>
              </c:extLst>
            </c:dLbl>
            <c:dLbl>
              <c:idx val="9"/>
              <c:layout>
                <c:manualLayout>
                  <c:x val="1.6958585798159196E-3"/>
                  <c:y val="7.668230100037197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B48-45AA-A467-7A0E9108CFC8}"/>
                </c:ext>
              </c:extLst>
            </c:dLbl>
            <c:dLbl>
              <c:idx val="11"/>
              <c:layout>
                <c:manualLayout>
                  <c:x val="1.3566868638527357E-2"/>
                  <c:y val="-5.1121534000247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B48-45AA-A467-7A0E9108C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 курс'!$AP$2:$AP$13</c:f>
              <c:numCache>
                <c:formatCode>0.00</c:formatCode>
                <c:ptCount val="12"/>
                <c:pt idx="0">
                  <c:v>29.126213592233</c:v>
                </c:pt>
                <c:pt idx="1">
                  <c:v>5.825242718446602</c:v>
                </c:pt>
                <c:pt idx="2">
                  <c:v>8.7378640776699026</c:v>
                </c:pt>
                <c:pt idx="3">
                  <c:v>14.563106796116505</c:v>
                </c:pt>
                <c:pt idx="4">
                  <c:v>3.883495145631068</c:v>
                </c:pt>
                <c:pt idx="5">
                  <c:v>3.883495145631068</c:v>
                </c:pt>
                <c:pt idx="6">
                  <c:v>8.7378640776699026</c:v>
                </c:pt>
                <c:pt idx="7">
                  <c:v>4.8543689320388363</c:v>
                </c:pt>
                <c:pt idx="8">
                  <c:v>4.8543689320388363</c:v>
                </c:pt>
                <c:pt idx="9">
                  <c:v>3.883495145631068</c:v>
                </c:pt>
                <c:pt idx="10">
                  <c:v>0</c:v>
                </c:pt>
                <c:pt idx="11">
                  <c:v>11.650485436893211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3D-4693-ABD9-9C7BEAB2D28F}"/>
            </c:ext>
          </c:extLst>
        </c:ser>
        <c:dLbls/>
        <c:gapWidth val="219"/>
        <c:overlap val="-27"/>
        <c:axId val="95688960"/>
        <c:axId val="95707136"/>
      </c:barChart>
      <c:catAx>
        <c:axId val="95688960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707136"/>
        <c:crosses val="autoZero"/>
        <c:auto val="1"/>
        <c:lblAlgn val="ctr"/>
        <c:lblOffset val="100"/>
      </c:catAx>
      <c:valAx>
        <c:axId val="957071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68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курс'!$AS$2:$AS$13</c:f>
              <c:numCache>
                <c:formatCode>General</c:formatCode>
                <c:ptCount val="12"/>
                <c:pt idx="0">
                  <c:v>33</c:v>
                </c:pt>
                <c:pt idx="1">
                  <c:v>10</c:v>
                </c:pt>
                <c:pt idx="2">
                  <c:v>12</c:v>
                </c:pt>
                <c:pt idx="3">
                  <c:v>14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10</c:v>
                </c:pt>
                <c:pt idx="8">
                  <c:v>11</c:v>
                </c:pt>
                <c:pt idx="9">
                  <c:v>17</c:v>
                </c:pt>
                <c:pt idx="10">
                  <c:v>5</c:v>
                </c:pt>
                <c:pt idx="1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FF-4E8D-8913-238E844A0CBE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8762690670303773E-2"/>
                  <c:y val="-5.0391226371672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15-48E9-9494-97321AD0E1D7}"/>
                </c:ext>
              </c:extLst>
            </c:dLbl>
            <c:dLbl>
              <c:idx val="1"/>
              <c:layout>
                <c:manualLayout>
                  <c:x val="9.3813453351518864E-3"/>
                  <c:y val="-5.0391226371672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15-48E9-9494-97321AD0E1D7}"/>
                </c:ext>
              </c:extLst>
            </c:dLbl>
            <c:dLbl>
              <c:idx val="2"/>
              <c:layout>
                <c:manualLayout>
                  <c:x val="1.688642160327341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15-48E9-9494-97321AD0E1D7}"/>
                </c:ext>
              </c:extLst>
            </c:dLbl>
            <c:dLbl>
              <c:idx val="3"/>
              <c:layout>
                <c:manualLayout>
                  <c:x val="1.5010152536243019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15-48E9-9494-97321AD0E1D7}"/>
                </c:ext>
              </c:extLst>
            </c:dLbl>
            <c:dLbl>
              <c:idx val="4"/>
              <c:layout>
                <c:manualLayout>
                  <c:x val="9.3813453351518864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15-48E9-9494-97321AD0E1D7}"/>
                </c:ext>
              </c:extLst>
            </c:dLbl>
            <c:dLbl>
              <c:idx val="5"/>
              <c:layout>
                <c:manualLayout>
                  <c:x val="1.313388346921264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15-48E9-9494-97321AD0E1D7}"/>
                </c:ext>
              </c:extLst>
            </c:dLbl>
            <c:dLbl>
              <c:idx val="6"/>
              <c:layout>
                <c:manualLayout>
                  <c:x val="1.3133883469212647E-2"/>
                  <c:y val="-2.51956131858364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15-48E9-9494-97321AD0E1D7}"/>
                </c:ext>
              </c:extLst>
            </c:dLbl>
            <c:dLbl>
              <c:idx val="7"/>
              <c:layout>
                <c:manualLayout>
                  <c:x val="1.1257614402182264E-2"/>
                  <c:y val="7.558683955750950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15-48E9-9494-97321AD0E1D7}"/>
                </c:ext>
              </c:extLst>
            </c:dLbl>
            <c:dLbl>
              <c:idx val="8"/>
              <c:layout>
                <c:manualLayout>
                  <c:x val="7.5050762681215088E-3"/>
                  <c:y val="-2.519561318583649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15-48E9-9494-97321AD0E1D7}"/>
                </c:ext>
              </c:extLst>
            </c:dLbl>
            <c:dLbl>
              <c:idx val="9"/>
              <c:layout>
                <c:manualLayout>
                  <c:x val="1.8762690670303773E-2"/>
                  <c:y val="-5.0391226371672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15-48E9-9494-97321AD0E1D7}"/>
                </c:ext>
              </c:extLst>
            </c:dLbl>
            <c:dLbl>
              <c:idx val="10"/>
              <c:layout>
                <c:manualLayout>
                  <c:x val="1.125761440218226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15-48E9-9494-97321AD0E1D7}"/>
                </c:ext>
              </c:extLst>
            </c:dLbl>
            <c:dLbl>
              <c:idx val="11"/>
              <c:layout>
                <c:manualLayout>
                  <c:x val="1.9647196410800701E-2"/>
                  <c:y val="-7.558683955750950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15-48E9-9494-97321AD0E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курс'!$AT$2:$AT$13</c:f>
              <c:numCache>
                <c:formatCode>0.00</c:formatCode>
                <c:ptCount val="12"/>
                <c:pt idx="0">
                  <c:v>22</c:v>
                </c:pt>
                <c:pt idx="1">
                  <c:v>6.666666666666667</c:v>
                </c:pt>
                <c:pt idx="2">
                  <c:v>8</c:v>
                </c:pt>
                <c:pt idx="3">
                  <c:v>9.3333333333333357</c:v>
                </c:pt>
                <c:pt idx="4">
                  <c:v>4</c:v>
                </c:pt>
                <c:pt idx="5">
                  <c:v>3.3333333333333335</c:v>
                </c:pt>
                <c:pt idx="6">
                  <c:v>2</c:v>
                </c:pt>
                <c:pt idx="7">
                  <c:v>6.666666666666667</c:v>
                </c:pt>
                <c:pt idx="8">
                  <c:v>7.3333333333333366</c:v>
                </c:pt>
                <c:pt idx="9">
                  <c:v>11.333333333333334</c:v>
                </c:pt>
                <c:pt idx="10">
                  <c:v>3.3333333333333335</c:v>
                </c:pt>
                <c:pt idx="1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FF-4E8D-8913-238E844A0CBE}"/>
            </c:ext>
          </c:extLst>
        </c:ser>
        <c:dLbls/>
        <c:gapWidth val="219"/>
        <c:overlap val="-27"/>
        <c:axId val="100096256"/>
        <c:axId val="100122624"/>
      </c:barChart>
      <c:catAx>
        <c:axId val="100096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22624"/>
        <c:crosses val="autoZero"/>
        <c:auto val="1"/>
        <c:lblAlgn val="ctr"/>
        <c:lblOffset val="100"/>
      </c:catAx>
      <c:valAx>
        <c:axId val="100122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09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29,</a:t>
                    </a:r>
                    <a:r>
                      <a:rPr lang="uk-UA" smtClean="0"/>
                      <a:t>7</a:t>
                    </a:r>
                    <a:endParaRPr lang="en-US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курс'!$V$2:$V$13</c:f>
              <c:numCache>
                <c:formatCode>0.00</c:formatCode>
                <c:ptCount val="12"/>
                <c:pt idx="0">
                  <c:v>29.65825874694875</c:v>
                </c:pt>
                <c:pt idx="1">
                  <c:v>11.472742066720922</c:v>
                </c:pt>
                <c:pt idx="2">
                  <c:v>6.1025223759153775</c:v>
                </c:pt>
                <c:pt idx="3">
                  <c:v>7.4857607811228721</c:v>
                </c:pt>
                <c:pt idx="4">
                  <c:v>6.7534580960130191</c:v>
                </c:pt>
                <c:pt idx="5">
                  <c:v>4.7599674532139975</c:v>
                </c:pt>
                <c:pt idx="6">
                  <c:v>4.5972335231895851</c:v>
                </c:pt>
                <c:pt idx="7">
                  <c:v>4.5158665581773771</c:v>
                </c:pt>
                <c:pt idx="8">
                  <c:v>4.2310821806346706</c:v>
                </c:pt>
                <c:pt idx="9">
                  <c:v>3.5801464605370219</c:v>
                </c:pt>
                <c:pt idx="10">
                  <c:v>3.2953620829943042</c:v>
                </c:pt>
                <c:pt idx="11">
                  <c:v>13.54759967453214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61-41AF-BAFC-0E818CB3C0F0}"/>
            </c:ext>
          </c:extLst>
        </c:ser>
        <c:dLbls/>
        <c:shape val="box"/>
        <c:axId val="84728064"/>
        <c:axId val="84729856"/>
        <c:axId val="0"/>
      </c:bar3DChart>
      <c:catAx>
        <c:axId val="847280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29856"/>
        <c:crosses val="autoZero"/>
        <c:auto val="1"/>
        <c:lblAlgn val="ctr"/>
        <c:lblOffset val="100"/>
      </c:catAx>
      <c:valAx>
        <c:axId val="847298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2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4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6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8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10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12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14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16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18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20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22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24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26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28"/>
            <c:spPr>
              <a:solidFill>
                <a:srgbClr val="ED7D31"/>
              </a:solidFill>
              <a:ln>
                <a:noFill/>
              </a:ln>
              <a:effectLst/>
              <a:sp3d/>
            </c:spPr>
          </c:dPt>
          <c:dPt>
            <c:idx val="30"/>
            <c:spPr>
              <a:solidFill>
                <a:srgbClr val="ED7D31"/>
              </a:solidFill>
              <a:ln>
                <a:solidFill>
                  <a:srgbClr val="ED7D31"/>
                </a:solidFill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Лист2!$A$4:$AF$4</c:f>
              <c:strCache>
                <c:ptCount val="31"/>
                <c:pt idx="0">
                  <c:v>ФЗР та БТ</c:v>
                </c:pt>
                <c:pt idx="2">
                  <c:v>Ек Ф</c:v>
                </c:pt>
                <c:pt idx="4">
                  <c:v>АбФ</c:v>
                </c:pt>
                <c:pt idx="6">
                  <c:v>ННІ ПО</c:v>
                </c:pt>
                <c:pt idx="8">
                  <c:v>КД</c:v>
                </c:pt>
                <c:pt idx="10">
                  <c:v>ФХТ та ЯПАПК</c:v>
                </c:pt>
                <c:pt idx="12">
                  <c:v>ФТ та ВБ</c:v>
                </c:pt>
                <c:pt idx="14">
                  <c:v>ФІТ</c:v>
                </c:pt>
                <c:pt idx="16">
                  <c:v>МТФ</c:v>
                </c:pt>
                <c:pt idx="18">
                  <c:v>ННІ Л та СП</c:v>
                </c:pt>
                <c:pt idx="20">
                  <c:v>Фземл</c:v>
                </c:pt>
                <c:pt idx="22">
                  <c:v>ННІ ЕАЕ</c:v>
                </c:pt>
                <c:pt idx="24">
                  <c:v>ЮФ</c:v>
                </c:pt>
                <c:pt idx="26">
                  <c:v>ФВМ</c:v>
                </c:pt>
                <c:pt idx="28">
                  <c:v>ФАМ</c:v>
                </c:pt>
                <c:pt idx="30">
                  <c:v>ГПФ</c:v>
                </c:pt>
              </c:strCache>
            </c:strRef>
          </c:cat>
          <c:val>
            <c:numRef>
              <c:f>Лист2!$A$5:$AF$5</c:f>
              <c:numCache>
                <c:formatCode>0.00</c:formatCode>
                <c:ptCount val="32"/>
                <c:pt idx="0" formatCode="General">
                  <c:v>30</c:v>
                </c:pt>
                <c:pt idx="1">
                  <c:v>15.544041450777199</c:v>
                </c:pt>
                <c:pt idx="2" formatCode="General">
                  <c:v>133</c:v>
                </c:pt>
                <c:pt idx="3">
                  <c:v>68.205128205128204</c:v>
                </c:pt>
                <c:pt idx="4" formatCode="General">
                  <c:v>41</c:v>
                </c:pt>
                <c:pt idx="5">
                  <c:v>16.942148760330571</c:v>
                </c:pt>
                <c:pt idx="6" formatCode="General">
                  <c:v>45</c:v>
                </c:pt>
                <c:pt idx="7">
                  <c:v>39.473684210526301</c:v>
                </c:pt>
                <c:pt idx="8" formatCode="General">
                  <c:v>5</c:v>
                </c:pt>
                <c:pt idx="9">
                  <c:v>4.6296296296296315</c:v>
                </c:pt>
                <c:pt idx="10" formatCode="General">
                  <c:v>1</c:v>
                </c:pt>
                <c:pt idx="11">
                  <c:v>1.408450704225352</c:v>
                </c:pt>
                <c:pt idx="12" formatCode="General">
                  <c:v>29</c:v>
                </c:pt>
                <c:pt idx="13">
                  <c:v>16.47727272727273</c:v>
                </c:pt>
                <c:pt idx="14" formatCode="General">
                  <c:v>70</c:v>
                </c:pt>
                <c:pt idx="15">
                  <c:v>29.045643153526957</c:v>
                </c:pt>
                <c:pt idx="16" formatCode="General">
                  <c:v>43</c:v>
                </c:pt>
                <c:pt idx="17">
                  <c:v>27.388535031847123</c:v>
                </c:pt>
                <c:pt idx="18" formatCode="General">
                  <c:v>30</c:v>
                </c:pt>
                <c:pt idx="19">
                  <c:v>29.126213592233004</c:v>
                </c:pt>
                <c:pt idx="20" formatCode="General">
                  <c:v>5</c:v>
                </c:pt>
                <c:pt idx="21">
                  <c:v>5.9523809523809508</c:v>
                </c:pt>
                <c:pt idx="22" formatCode="General">
                  <c:v>33</c:v>
                </c:pt>
                <c:pt idx="23">
                  <c:v>22</c:v>
                </c:pt>
                <c:pt idx="24" formatCode="General">
                  <c:v>57</c:v>
                </c:pt>
                <c:pt idx="25">
                  <c:v>44.88188976377949</c:v>
                </c:pt>
                <c:pt idx="26" formatCode="General">
                  <c:v>6</c:v>
                </c:pt>
                <c:pt idx="27">
                  <c:v>10.169491525423732</c:v>
                </c:pt>
                <c:pt idx="28" formatCode="General">
                  <c:v>38</c:v>
                </c:pt>
                <c:pt idx="29">
                  <c:v>44.186046511627893</c:v>
                </c:pt>
                <c:pt idx="30" formatCode="General">
                  <c:v>163</c:v>
                </c:pt>
                <c:pt idx="31">
                  <c:v>46.306818181818166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A6-4EAE-BCF3-AC4C2F3F8C9D}"/>
            </c:ext>
          </c:extLst>
        </c:ser>
        <c:dLbls/>
        <c:shape val="box"/>
        <c:axId val="100183424"/>
        <c:axId val="100189312"/>
        <c:axId val="0"/>
      </c:bar3DChart>
      <c:catAx>
        <c:axId val="100183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89312"/>
        <c:crosses val="autoZero"/>
        <c:auto val="1"/>
        <c:lblAlgn val="ctr"/>
        <c:lblOffset val="100"/>
      </c:catAx>
      <c:valAx>
        <c:axId val="100189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8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dPt>
            <c:idx val="1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3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5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9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11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13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15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17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21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23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25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27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29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Pt>
            <c:idx val="31"/>
            <c:spPr>
              <a:solidFill>
                <a:srgbClr val="0F6FC6"/>
              </a:solidFill>
              <a:ln w="12700" cap="flat" cmpd="sng" algn="ctr">
                <a:solidFill>
                  <a:srgbClr val="0F6FC6">
                    <a:shade val="50000"/>
                  </a:srgbClr>
                </a:solidFill>
                <a:prstDash val="solid"/>
                <a:miter lim="800000"/>
              </a:ln>
              <a:effectLst/>
            </c:spPr>
          </c:dPt>
          <c:dLbls>
            <c:dLbl>
              <c:idx val="7"/>
              <c:spPr>
                <a:solidFill>
                  <a:srgbClr val="0F6FC6"/>
                </a:solidFill>
                <a:ln w="12700" cap="flat" cmpd="sng" algn="ctr">
                  <a:solidFill>
                    <a:srgbClr val="0F6FC6">
                      <a:shade val="50000"/>
                    </a:srgb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ysClr val="window" lastClr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9"/>
              <c:spPr>
                <a:solidFill>
                  <a:srgbClr val="0F6FC6"/>
                </a:solidFill>
                <a:ln w="12700" cap="flat" cmpd="sng" algn="ctr">
                  <a:solidFill>
                    <a:srgbClr val="0F6FC6">
                      <a:shade val="50000"/>
                    </a:srgb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ysClr val="window" lastClr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Лист2!$A$7:$AF$7</c:f>
              <c:strCache>
                <c:ptCount val="31"/>
                <c:pt idx="0">
                  <c:v>ФЗР та БТ</c:v>
                </c:pt>
                <c:pt idx="2">
                  <c:v>Ек Ф</c:v>
                </c:pt>
                <c:pt idx="4">
                  <c:v>АбФ</c:v>
                </c:pt>
                <c:pt idx="6">
                  <c:v>ННІ ПО</c:v>
                </c:pt>
                <c:pt idx="8">
                  <c:v>КД</c:v>
                </c:pt>
                <c:pt idx="10">
                  <c:v>ФХТ та ЯПАПК</c:v>
                </c:pt>
                <c:pt idx="12">
                  <c:v>ФТ та ВБ</c:v>
                </c:pt>
                <c:pt idx="14">
                  <c:v>ФІТ</c:v>
                </c:pt>
                <c:pt idx="16">
                  <c:v>МТФ</c:v>
                </c:pt>
                <c:pt idx="18">
                  <c:v>ННІ Л та СП</c:v>
                </c:pt>
                <c:pt idx="20">
                  <c:v>Фземл</c:v>
                </c:pt>
                <c:pt idx="22">
                  <c:v>ННІ ЕАЕ</c:v>
                </c:pt>
                <c:pt idx="24">
                  <c:v>ЮФ</c:v>
                </c:pt>
                <c:pt idx="26">
                  <c:v>ФВМ</c:v>
                </c:pt>
                <c:pt idx="28">
                  <c:v>ФАМ</c:v>
                </c:pt>
                <c:pt idx="30">
                  <c:v>ГПФ</c:v>
                </c:pt>
              </c:strCache>
            </c:strRef>
          </c:cat>
          <c:val>
            <c:numRef>
              <c:f>Лист2!$A$8:$AF$8</c:f>
              <c:numCache>
                <c:formatCode>0.00</c:formatCode>
                <c:ptCount val="32"/>
                <c:pt idx="0" formatCode="General">
                  <c:v>9</c:v>
                </c:pt>
                <c:pt idx="1">
                  <c:v>4.6632124352331603</c:v>
                </c:pt>
                <c:pt idx="2" formatCode="General">
                  <c:v>5</c:v>
                </c:pt>
                <c:pt idx="3">
                  <c:v>2.5641025641025643</c:v>
                </c:pt>
                <c:pt idx="4" formatCode="General">
                  <c:v>9</c:v>
                </c:pt>
                <c:pt idx="5">
                  <c:v>3.71900826446281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5</c:v>
                </c:pt>
                <c:pt idx="9">
                  <c:v>4.6296296296296298</c:v>
                </c:pt>
                <c:pt idx="10" formatCode="General">
                  <c:v>3</c:v>
                </c:pt>
                <c:pt idx="11">
                  <c:v>4.225352112676056</c:v>
                </c:pt>
                <c:pt idx="12" formatCode="General">
                  <c:v>6</c:v>
                </c:pt>
                <c:pt idx="13">
                  <c:v>3.4090909090909092</c:v>
                </c:pt>
                <c:pt idx="14" formatCode="General">
                  <c:v>9</c:v>
                </c:pt>
                <c:pt idx="15">
                  <c:v>3.7344398340248963</c:v>
                </c:pt>
                <c:pt idx="16" formatCode="General">
                  <c:v>5</c:v>
                </c:pt>
                <c:pt idx="17">
                  <c:v>3.1847133757961785</c:v>
                </c:pt>
                <c:pt idx="18" formatCode="General">
                  <c:v>0</c:v>
                </c:pt>
                <c:pt idx="19">
                  <c:v>0</c:v>
                </c:pt>
                <c:pt idx="20" formatCode="General">
                  <c:v>8</c:v>
                </c:pt>
                <c:pt idx="21">
                  <c:v>9.5238095238095237</c:v>
                </c:pt>
                <c:pt idx="22" formatCode="General">
                  <c:v>5</c:v>
                </c:pt>
                <c:pt idx="23">
                  <c:v>3.3333333333333335</c:v>
                </c:pt>
                <c:pt idx="24" formatCode="General">
                  <c:v>2</c:v>
                </c:pt>
                <c:pt idx="25">
                  <c:v>1.5748031496062993</c:v>
                </c:pt>
                <c:pt idx="26" formatCode="General">
                  <c:v>4</c:v>
                </c:pt>
                <c:pt idx="27">
                  <c:v>6.7796610169491522</c:v>
                </c:pt>
                <c:pt idx="28" formatCode="General">
                  <c:v>1</c:v>
                </c:pt>
                <c:pt idx="29">
                  <c:v>1.1627906976744187</c:v>
                </c:pt>
                <c:pt idx="30" formatCode="General">
                  <c:v>10</c:v>
                </c:pt>
                <c:pt idx="31">
                  <c:v>2.8409090909090908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44-4A37-9AE6-D7BDCFF053C7}"/>
            </c:ext>
          </c:extLst>
        </c:ser>
        <c:dLbls/>
        <c:shape val="box"/>
        <c:axId val="162044160"/>
        <c:axId val="162055296"/>
        <c:axId val="0"/>
      </c:bar3DChart>
      <c:catAx>
        <c:axId val="162044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055296"/>
        <c:crosses val="autoZero"/>
        <c:auto val="1"/>
        <c:lblAlgn val="ctr"/>
        <c:lblOffset val="100"/>
      </c:catAx>
      <c:valAx>
        <c:axId val="162055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04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>
                <a:solidFill>
                  <a:schemeClr val="tx1"/>
                </a:solidFill>
              </a:rPr>
              <a:t>1 семестр 2018-19 </a:t>
            </a:r>
            <a:r>
              <a:rPr lang="uk-UA" dirty="0" err="1">
                <a:solidFill>
                  <a:schemeClr val="tx1"/>
                </a:solidFill>
              </a:rPr>
              <a:t>н.р</a:t>
            </a:r>
            <a:r>
              <a:rPr lang="uk-UA" dirty="0"/>
              <a:t>.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курс'!$V$2:$V$13</c:f>
              <c:numCache>
                <c:formatCode>0.00</c:formatCode>
                <c:ptCount val="12"/>
                <c:pt idx="0">
                  <c:v>31.875550337540357</c:v>
                </c:pt>
                <c:pt idx="1">
                  <c:v>25.007337833871443</c:v>
                </c:pt>
                <c:pt idx="2">
                  <c:v>6.5453478133255061</c:v>
                </c:pt>
                <c:pt idx="3">
                  <c:v>6.2811857939536253</c:v>
                </c:pt>
                <c:pt idx="4">
                  <c:v>6.1050777810390375</c:v>
                </c:pt>
                <c:pt idx="5">
                  <c:v>5.1658350454945703</c:v>
                </c:pt>
                <c:pt idx="6">
                  <c:v>3.4047549163486939</c:v>
                </c:pt>
                <c:pt idx="7">
                  <c:v>2.4068095098326974</c:v>
                </c:pt>
                <c:pt idx="8">
                  <c:v>1.995890813031993</c:v>
                </c:pt>
                <c:pt idx="9">
                  <c:v>2.0252421485177576</c:v>
                </c:pt>
                <c:pt idx="10">
                  <c:v>1.4382154388024655</c:v>
                </c:pt>
                <c:pt idx="11">
                  <c:v>7.748752568241855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CA-473D-845D-156AB096CF84}"/>
            </c:ext>
          </c:extLst>
        </c:ser>
        <c:dLbls/>
        <c:shape val="box"/>
        <c:axId val="90771456"/>
        <c:axId val="90772992"/>
        <c:axId val="0"/>
      </c:bar3DChart>
      <c:catAx>
        <c:axId val="90771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772992"/>
        <c:crosses val="autoZero"/>
        <c:auto val="1"/>
        <c:lblAlgn val="ctr"/>
        <c:lblOffset val="100"/>
      </c:catAx>
      <c:valAx>
        <c:axId val="907729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77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курс'!$AA$2:$AA$13</c:f>
              <c:numCache>
                <c:formatCode>General</c:formatCode>
                <c:ptCount val="12"/>
                <c:pt idx="0">
                  <c:v>41</c:v>
                </c:pt>
                <c:pt idx="1">
                  <c:v>24</c:v>
                </c:pt>
                <c:pt idx="2">
                  <c:v>31</c:v>
                </c:pt>
                <c:pt idx="3">
                  <c:v>13</c:v>
                </c:pt>
                <c:pt idx="4">
                  <c:v>13</c:v>
                </c:pt>
                <c:pt idx="5">
                  <c:v>14</c:v>
                </c:pt>
                <c:pt idx="6">
                  <c:v>12</c:v>
                </c:pt>
                <c:pt idx="7">
                  <c:v>9</c:v>
                </c:pt>
                <c:pt idx="8">
                  <c:v>12</c:v>
                </c:pt>
                <c:pt idx="9">
                  <c:v>8</c:v>
                </c:pt>
                <c:pt idx="10">
                  <c:v>9</c:v>
                </c:pt>
                <c:pt idx="11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11-46F2-93DF-0446C22722EC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8476783002946761E-2"/>
                  <c:y val="-3.040849867256129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DA-42F8-827D-7C20567E10E2}"/>
                </c:ext>
              </c:extLst>
            </c:dLbl>
            <c:dLbl>
              <c:idx val="2"/>
              <c:layout>
                <c:manualLayout>
                  <c:x val="1.1757820559620337E-2"/>
                  <c:y val="-3.040849867256129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DA-42F8-827D-7C20567E10E2}"/>
                </c:ext>
              </c:extLst>
            </c:dLbl>
            <c:dLbl>
              <c:idx val="3"/>
              <c:layout>
                <c:manualLayout>
                  <c:x val="6.718830182889734E-3"/>
                  <c:y val="-9.122549601768396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DA-42F8-827D-7C20567E10E2}"/>
                </c:ext>
              </c:extLst>
            </c:dLbl>
            <c:dLbl>
              <c:idx val="4"/>
              <c:layout>
                <c:manualLayout>
                  <c:x val="1.6797075457224329E-2"/>
                  <c:y val="-9.122549601768396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DA-42F8-827D-7C20567E10E2}"/>
                </c:ext>
              </c:extLst>
            </c:dLbl>
            <c:dLbl>
              <c:idx val="5"/>
              <c:layout>
                <c:manualLayout>
                  <c:x val="1.1757952820057031E-2"/>
                  <c:y val="-3.040849867256129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DA-42F8-827D-7C20567E10E2}"/>
                </c:ext>
              </c:extLst>
            </c:dLbl>
            <c:dLbl>
              <c:idx val="6"/>
              <c:layout>
                <c:manualLayout>
                  <c:x val="1.175795282005709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DA-42F8-827D-7C20567E10E2}"/>
                </c:ext>
              </c:extLst>
            </c:dLbl>
            <c:dLbl>
              <c:idx val="7"/>
              <c:layout>
                <c:manualLayout>
                  <c:x val="8.3985377286121647E-3"/>
                  <c:y val="3.040849867256129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DA-42F8-827D-7C20567E10E2}"/>
                </c:ext>
              </c:extLst>
            </c:dLbl>
            <c:dLbl>
              <c:idx val="8"/>
              <c:layout>
                <c:manualLayout>
                  <c:x val="1.0078245274334598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DA-42F8-827D-7C20567E10E2}"/>
                </c:ext>
              </c:extLst>
            </c:dLbl>
            <c:dLbl>
              <c:idx val="9"/>
              <c:layout>
                <c:manualLayout>
                  <c:x val="1.1757952820057031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DA-42F8-827D-7C20567E10E2}"/>
                </c:ext>
              </c:extLst>
            </c:dLbl>
            <c:dLbl>
              <c:idx val="10"/>
              <c:layout>
                <c:manualLayout>
                  <c:x val="1.1757952820057031E-2"/>
                  <c:y val="3.040849867256129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DA-42F8-827D-7C20567E10E2}"/>
                </c:ext>
              </c:extLst>
            </c:dLbl>
            <c:dLbl>
              <c:idx val="11"/>
              <c:layout>
                <c:manualLayout>
                  <c:x val="1.1757952820057154E-2"/>
                  <c:y val="-1.216339946902451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DA-42F8-827D-7C20567E10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курс'!$AB$2:$AB$13</c:f>
              <c:numCache>
                <c:formatCode>0.00</c:formatCode>
                <c:ptCount val="12"/>
                <c:pt idx="0">
                  <c:v>16.942148760330568</c:v>
                </c:pt>
                <c:pt idx="1">
                  <c:v>9.9173553719008218</c:v>
                </c:pt>
                <c:pt idx="2">
                  <c:v>12.809917355371907</c:v>
                </c:pt>
                <c:pt idx="3">
                  <c:v>5.3719008264462778</c:v>
                </c:pt>
                <c:pt idx="4">
                  <c:v>5.3719008264462778</c:v>
                </c:pt>
                <c:pt idx="5">
                  <c:v>5.785123966942149</c:v>
                </c:pt>
                <c:pt idx="6">
                  <c:v>4.9586776859504171</c:v>
                </c:pt>
                <c:pt idx="7">
                  <c:v>3.71900826446281</c:v>
                </c:pt>
                <c:pt idx="8">
                  <c:v>4.9586776859504171</c:v>
                </c:pt>
                <c:pt idx="9">
                  <c:v>3.3057851239669409</c:v>
                </c:pt>
                <c:pt idx="10">
                  <c:v>3.71900826446281</c:v>
                </c:pt>
                <c:pt idx="11">
                  <c:v>23.140495867768596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11-46F2-93DF-0446C22722EC}"/>
            </c:ext>
          </c:extLst>
        </c:ser>
        <c:dLbls/>
        <c:gapWidth val="219"/>
        <c:overlap val="-27"/>
        <c:axId val="91128192"/>
        <c:axId val="91129728"/>
      </c:barChart>
      <c:catAx>
        <c:axId val="911281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29728"/>
        <c:crosses val="autoZero"/>
        <c:auto val="1"/>
        <c:lblAlgn val="ctr"/>
        <c:lblOffset val="100"/>
      </c:catAx>
      <c:valAx>
        <c:axId val="911297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2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курс'!$AE$2:$AE$13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11</c:v>
                </c:pt>
                <c:pt idx="5">
                  <c:v>3</c:v>
                </c:pt>
                <c:pt idx="6">
                  <c:v>7</c:v>
                </c:pt>
                <c:pt idx="7">
                  <c:v>9</c:v>
                </c:pt>
                <c:pt idx="8">
                  <c:v>8</c:v>
                </c:pt>
                <c:pt idx="9">
                  <c:v>9</c:v>
                </c:pt>
                <c:pt idx="10">
                  <c:v>5</c:v>
                </c:pt>
                <c:pt idx="11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92-49B5-98CD-E31085EAE748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0749328505983024E-2"/>
                  <c:y val="-5.18733212649574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73-4B74-B705-871E434271C8}"/>
                </c:ext>
              </c:extLst>
            </c:dLbl>
            <c:dLbl>
              <c:idx val="1"/>
              <c:layout>
                <c:manualLayout>
                  <c:x val="2.593666063247875E-2"/>
                  <c:y val="9.5099990382551609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73-4B74-B705-871E434271C8}"/>
                </c:ext>
              </c:extLst>
            </c:dLbl>
            <c:dLbl>
              <c:idx val="2"/>
              <c:layout>
                <c:manualLayout>
                  <c:x val="3.1123992758974518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73-4B74-B705-871E434271C8}"/>
                </c:ext>
              </c:extLst>
            </c:dLbl>
            <c:dLbl>
              <c:idx val="3"/>
              <c:layout>
                <c:manualLayout>
                  <c:x val="1.5561996379487252E-2"/>
                  <c:y val="-7.7809981897436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73-4B74-B705-871E434271C8}"/>
                </c:ext>
              </c:extLst>
            </c:dLbl>
            <c:dLbl>
              <c:idx val="4"/>
              <c:layout>
                <c:manualLayout>
                  <c:x val="3.6311324885470252E-2"/>
                  <c:y val="-1.8155662442735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73-4B74-B705-871E434271C8}"/>
                </c:ext>
              </c:extLst>
            </c:dLbl>
            <c:dLbl>
              <c:idx val="5"/>
              <c:layout>
                <c:manualLayout>
                  <c:x val="2.2478439214814922E-2"/>
                  <c:y val="-1.03748684786657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73-4B74-B705-871E434271C8}"/>
                </c:ext>
              </c:extLst>
            </c:dLbl>
            <c:dLbl>
              <c:idx val="6"/>
              <c:layout>
                <c:manualLayout>
                  <c:x val="1.9020217797151087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3-4B74-B705-871E434271C8}"/>
                </c:ext>
              </c:extLst>
            </c:dLbl>
            <c:dLbl>
              <c:idx val="7"/>
              <c:layout>
                <c:manualLayout>
                  <c:x val="1.3832885670655343E-2"/>
                  <c:y val="-7.7809981897436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3-4B74-B705-871E434271C8}"/>
                </c:ext>
              </c:extLst>
            </c:dLbl>
            <c:dLbl>
              <c:idx val="8"/>
              <c:layout>
                <c:manualLayout>
                  <c:x val="1.9020217797151087E-2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73-4B74-B705-871E434271C8}"/>
                </c:ext>
              </c:extLst>
            </c:dLbl>
            <c:dLbl>
              <c:idx val="9"/>
              <c:layout>
                <c:manualLayout>
                  <c:x val="2.2478439214814922E-2"/>
                  <c:y val="-7.7809981897436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73-4B74-B705-871E434271C8}"/>
                </c:ext>
              </c:extLst>
            </c:dLbl>
            <c:dLbl>
              <c:idx val="10"/>
              <c:layout>
                <c:manualLayout>
                  <c:x val="2.7665771341310659E-2"/>
                  <c:y val="-5.18733212649574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73-4B74-B705-871E434271C8}"/>
                </c:ext>
              </c:extLst>
            </c:dLbl>
            <c:dLbl>
              <c:idx val="11"/>
              <c:layout>
                <c:manualLayout>
                  <c:x val="2.593666063247875E-2"/>
                  <c:y val="2.377499759563789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73-4B74-B705-871E434271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курс'!$AF$2:$AF$13</c:f>
              <c:numCache>
                <c:formatCode>0.00</c:formatCode>
                <c:ptCount val="12"/>
                <c:pt idx="0">
                  <c:v>4.6296296296296324</c:v>
                </c:pt>
                <c:pt idx="1">
                  <c:v>3.7037037037037042</c:v>
                </c:pt>
                <c:pt idx="2">
                  <c:v>9.2592592592592684</c:v>
                </c:pt>
                <c:pt idx="3">
                  <c:v>8.3333333333333357</c:v>
                </c:pt>
                <c:pt idx="4">
                  <c:v>10.185185185185185</c:v>
                </c:pt>
                <c:pt idx="5">
                  <c:v>2.7777777777777808</c:v>
                </c:pt>
                <c:pt idx="6">
                  <c:v>6.4814814814814845</c:v>
                </c:pt>
                <c:pt idx="7">
                  <c:v>8.3333333333333357</c:v>
                </c:pt>
                <c:pt idx="8">
                  <c:v>7.4074074074074066</c:v>
                </c:pt>
                <c:pt idx="9">
                  <c:v>8.3333333333333357</c:v>
                </c:pt>
                <c:pt idx="10">
                  <c:v>4.6296296296296324</c:v>
                </c:pt>
                <c:pt idx="11">
                  <c:v>25.925925925925917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92-49B5-98CD-E31085EAE748}"/>
            </c:ext>
          </c:extLst>
        </c:ser>
        <c:dLbls/>
        <c:shape val="box"/>
        <c:axId val="91186304"/>
        <c:axId val="91187840"/>
        <c:axId val="0"/>
      </c:bar3DChart>
      <c:catAx>
        <c:axId val="911863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87840"/>
        <c:crosses val="autoZero"/>
        <c:auto val="1"/>
        <c:lblAlgn val="ctr"/>
        <c:lblOffset val="100"/>
      </c:catAx>
      <c:valAx>
        <c:axId val="911878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18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курс'!$AI$2:$AI$13</c:f>
              <c:numCache>
                <c:formatCode>General</c:formatCode>
                <c:ptCount val="12"/>
                <c:pt idx="0">
                  <c:v>29</c:v>
                </c:pt>
                <c:pt idx="1">
                  <c:v>25</c:v>
                </c:pt>
                <c:pt idx="2">
                  <c:v>21</c:v>
                </c:pt>
                <c:pt idx="3">
                  <c:v>25</c:v>
                </c:pt>
                <c:pt idx="4">
                  <c:v>16</c:v>
                </c:pt>
                <c:pt idx="5">
                  <c:v>8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2</c:v>
                </c:pt>
                <c:pt idx="10">
                  <c:v>6</c:v>
                </c:pt>
                <c:pt idx="11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18-4EB3-AF0E-4359A277335F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6364161141316499E-2"/>
                  <c:y val="-7.7809981897436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9A-410F-A870-A0CB2AF4979C}"/>
                </c:ext>
              </c:extLst>
            </c:dLbl>
            <c:dLbl>
              <c:idx val="1"/>
              <c:layout>
                <c:manualLayout>
                  <c:x val="1.0909440760877661E-2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9A-410F-A870-A0CB2AF4979C}"/>
                </c:ext>
              </c:extLst>
            </c:dLbl>
            <c:dLbl>
              <c:idx val="2"/>
              <c:layout>
                <c:manualLayout>
                  <c:x val="1.45459210145035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9A-410F-A870-A0CB2AF4979C}"/>
                </c:ext>
              </c:extLst>
            </c:dLbl>
            <c:dLbl>
              <c:idx val="5"/>
              <c:layout>
                <c:manualLayout>
                  <c:x val="1.818240126812944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9A-410F-A870-A0CB2AF4979C}"/>
                </c:ext>
              </c:extLst>
            </c:dLbl>
            <c:dLbl>
              <c:idx val="6"/>
              <c:layout>
                <c:manualLayout>
                  <c:x val="1.6364161141316429E-2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9A-410F-A870-A0CB2AF4979C}"/>
                </c:ext>
              </c:extLst>
            </c:dLbl>
            <c:dLbl>
              <c:idx val="7"/>
              <c:layout>
                <c:manualLayout>
                  <c:x val="1.0909440760877661E-2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9A-410F-A870-A0CB2AF4979C}"/>
                </c:ext>
              </c:extLst>
            </c:dLbl>
            <c:dLbl>
              <c:idx val="8"/>
              <c:layout>
                <c:manualLayout>
                  <c:x val="5.4547203804388321E-3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9A-410F-A870-A0CB2AF4979C}"/>
                </c:ext>
              </c:extLst>
            </c:dLbl>
            <c:dLbl>
              <c:idx val="9"/>
              <c:layout>
                <c:manualLayout>
                  <c:x val="9.0912006340647215E-3"/>
                  <c:y val="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9A-410F-A870-A0CB2AF4979C}"/>
                </c:ext>
              </c:extLst>
            </c:dLbl>
            <c:dLbl>
              <c:idx val="10"/>
              <c:layout>
                <c:manualLayout>
                  <c:x val="1.4545921014503548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9A-410F-A870-A0CB2AF4979C}"/>
                </c:ext>
              </c:extLst>
            </c:dLbl>
            <c:dLbl>
              <c:idx val="11"/>
              <c:layout>
                <c:manualLayout>
                  <c:x val="1.8182401268129443E-2"/>
                  <c:y val="2.593666063247971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9A-410F-A870-A0CB2AF497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курс'!$AJ$2:$AJ$13</c:f>
              <c:numCache>
                <c:formatCode>0.00</c:formatCode>
                <c:ptCount val="12"/>
                <c:pt idx="0">
                  <c:v>16.47727272727273</c:v>
                </c:pt>
                <c:pt idx="1">
                  <c:v>14.204545454545455</c:v>
                </c:pt>
                <c:pt idx="2">
                  <c:v>11.931818181818171</c:v>
                </c:pt>
                <c:pt idx="3">
                  <c:v>14.204545454545455</c:v>
                </c:pt>
                <c:pt idx="4">
                  <c:v>9.090909090909097</c:v>
                </c:pt>
                <c:pt idx="5">
                  <c:v>4.5454545454545459</c:v>
                </c:pt>
                <c:pt idx="6">
                  <c:v>5.6818181818181834</c:v>
                </c:pt>
                <c:pt idx="7">
                  <c:v>5.1136363636363615</c:v>
                </c:pt>
                <c:pt idx="8">
                  <c:v>5.1136363636363615</c:v>
                </c:pt>
                <c:pt idx="9">
                  <c:v>1.1363636363636365</c:v>
                </c:pt>
                <c:pt idx="10">
                  <c:v>3.4090909090909087</c:v>
                </c:pt>
                <c:pt idx="11">
                  <c:v>9.090909090909097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18-4EB3-AF0E-4359A277335F}"/>
            </c:ext>
          </c:extLst>
        </c:ser>
        <c:dLbls/>
        <c:gapWidth val="219"/>
        <c:overlap val="-27"/>
        <c:axId val="90718592"/>
        <c:axId val="90720128"/>
      </c:barChart>
      <c:catAx>
        <c:axId val="907185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720128"/>
        <c:crosses val="autoZero"/>
        <c:auto val="1"/>
        <c:lblAlgn val="ctr"/>
        <c:lblOffset val="100"/>
      </c:catAx>
      <c:valAx>
        <c:axId val="907201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71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1393450496241194E-2"/>
          <c:y val="0.10857734557271416"/>
          <c:w val="0.93574628860682163"/>
          <c:h val="0.83024932993556266"/>
        </c:manualLayout>
      </c:layout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курс'!$AM$2:$AM$13</c:f>
              <c:numCache>
                <c:formatCode>General</c:formatCode>
                <c:ptCount val="12"/>
                <c:pt idx="0">
                  <c:v>43</c:v>
                </c:pt>
                <c:pt idx="1">
                  <c:v>4</c:v>
                </c:pt>
                <c:pt idx="2">
                  <c:v>11</c:v>
                </c:pt>
                <c:pt idx="3">
                  <c:v>13</c:v>
                </c:pt>
                <c:pt idx="4">
                  <c:v>11</c:v>
                </c:pt>
                <c:pt idx="5">
                  <c:v>4</c:v>
                </c:pt>
                <c:pt idx="6">
                  <c:v>12</c:v>
                </c:pt>
                <c:pt idx="7">
                  <c:v>9</c:v>
                </c:pt>
                <c:pt idx="8">
                  <c:v>11</c:v>
                </c:pt>
                <c:pt idx="9">
                  <c:v>6</c:v>
                </c:pt>
                <c:pt idx="10">
                  <c:v>5</c:v>
                </c:pt>
                <c:pt idx="11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23-4E5F-AD72-4899C6B66ACA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6534621153205201E-2"/>
                  <c:y val="-1.377885096100433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F8-4585-92CB-5ED44E2CDBD2}"/>
                </c:ext>
              </c:extLst>
            </c:dLbl>
            <c:dLbl>
              <c:idx val="1"/>
              <c:layout>
                <c:manualLayout>
                  <c:x val="5.5115403844017401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F8-4585-92CB-5ED44E2CDBD2}"/>
                </c:ext>
              </c:extLst>
            </c:dLbl>
            <c:dLbl>
              <c:idx val="2"/>
              <c:layout>
                <c:manualLayout>
                  <c:x val="1.1023080768803477E-2"/>
                  <c:y val="1.102308076880337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F8-4585-92CB-5ED44E2CDBD2}"/>
                </c:ext>
              </c:extLst>
            </c:dLbl>
            <c:dLbl>
              <c:idx val="3"/>
              <c:layout>
                <c:manualLayout>
                  <c:x val="7.348720512535648E-3"/>
                  <c:y val="2.755770192200867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F8-4585-92CB-5ED44E2CDBD2}"/>
                </c:ext>
              </c:extLst>
            </c:dLbl>
            <c:dLbl>
              <c:idx val="4"/>
              <c:layout>
                <c:manualLayout>
                  <c:x val="1.8371801281339127E-3"/>
                  <c:y val="1.102308076880337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F8-4585-92CB-5ED44E2CDBD2}"/>
                </c:ext>
              </c:extLst>
            </c:dLbl>
            <c:dLbl>
              <c:idx val="5"/>
              <c:layout>
                <c:manualLayout>
                  <c:x val="1.286026089693738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F8-4585-92CB-5ED44E2CDBD2}"/>
                </c:ext>
              </c:extLst>
            </c:dLbl>
            <c:dLbl>
              <c:idx val="6"/>
              <c:layout>
                <c:manualLayout>
                  <c:x val="1.8371801281339127E-3"/>
                  <c:y val="5.51154038440183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F8-4585-92CB-5ED44E2CDBD2}"/>
                </c:ext>
              </c:extLst>
            </c:dLbl>
            <c:dLbl>
              <c:idx val="7"/>
              <c:layout>
                <c:manualLayout>
                  <c:x val="7.348720512535648E-3"/>
                  <c:y val="5.51154038440183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8-4585-92CB-5ED44E2CDBD2}"/>
                </c:ext>
              </c:extLst>
            </c:dLbl>
            <c:dLbl>
              <c:idx val="8"/>
              <c:layout>
                <c:manualLayout>
                  <c:x val="1.2860260896937386E-2"/>
                  <c:y val="-1.0104373978146098E-1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F8-4585-92CB-5ED44E2CDBD2}"/>
                </c:ext>
              </c:extLst>
            </c:dLbl>
            <c:dLbl>
              <c:idx val="9"/>
              <c:layout>
                <c:manualLayout>
                  <c:x val="7.348720512535648E-3"/>
                  <c:y val="-8.267310576602605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F8-4585-92CB-5ED44E2CDBD2}"/>
                </c:ext>
              </c:extLst>
            </c:dLbl>
            <c:dLbl>
              <c:idx val="10"/>
              <c:layout>
                <c:manualLayout>
                  <c:x val="1.4697441025071282E-2"/>
                  <c:y val="-2.755770192200867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F8-4585-92CB-5ED44E2CDBD2}"/>
                </c:ext>
              </c:extLst>
            </c:dLbl>
            <c:dLbl>
              <c:idx val="11"/>
              <c:layout>
                <c:manualLayout>
                  <c:x val="1.286026089693738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F8-4585-92CB-5ED44E2CDB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курс'!$AN$2:$AN$13</c:f>
              <c:numCache>
                <c:formatCode>0.00</c:formatCode>
                <c:ptCount val="12"/>
                <c:pt idx="0">
                  <c:v>27.38853503184712</c:v>
                </c:pt>
                <c:pt idx="1">
                  <c:v>2.5477707006369452</c:v>
                </c:pt>
                <c:pt idx="2">
                  <c:v>7.0063694267515952</c:v>
                </c:pt>
                <c:pt idx="3">
                  <c:v>8.280254777070061</c:v>
                </c:pt>
                <c:pt idx="4">
                  <c:v>7.0063694267515952</c:v>
                </c:pt>
                <c:pt idx="5">
                  <c:v>2.5477707006369452</c:v>
                </c:pt>
                <c:pt idx="6">
                  <c:v>7.6433121019108308</c:v>
                </c:pt>
                <c:pt idx="7">
                  <c:v>5.7324840764331206</c:v>
                </c:pt>
                <c:pt idx="8">
                  <c:v>7.0063694267515952</c:v>
                </c:pt>
                <c:pt idx="9">
                  <c:v>3.8216560509554141</c:v>
                </c:pt>
                <c:pt idx="10">
                  <c:v>3.1847133757961799</c:v>
                </c:pt>
                <c:pt idx="11">
                  <c:v>18.471337579617821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23-4E5F-AD72-4899C6B66ACA}"/>
            </c:ext>
          </c:extLst>
        </c:ser>
        <c:dLbls/>
        <c:gapWidth val="219"/>
        <c:overlap val="-27"/>
        <c:axId val="93815168"/>
        <c:axId val="93816704"/>
      </c:barChart>
      <c:catAx>
        <c:axId val="938151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816704"/>
        <c:crosses val="autoZero"/>
        <c:auto val="1"/>
        <c:lblAlgn val="ctr"/>
        <c:lblOffset val="100"/>
      </c:catAx>
      <c:valAx>
        <c:axId val="938167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81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курс'!$AW$2:$AW$13</c:f>
              <c:numCache>
                <c:formatCode>General</c:formatCode>
                <c:ptCount val="12"/>
                <c:pt idx="0">
                  <c:v>6</c:v>
                </c:pt>
                <c:pt idx="1">
                  <c:v>3</c:v>
                </c:pt>
                <c:pt idx="2">
                  <c:v>13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  <c:pt idx="11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54-4480-B446-9D5D3D13AFF5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курс'!$AX$2:$AX$13</c:f>
              <c:numCache>
                <c:formatCode>0.00</c:formatCode>
                <c:ptCount val="12"/>
                <c:pt idx="0">
                  <c:v>10.169491525423734</c:v>
                </c:pt>
                <c:pt idx="1">
                  <c:v>5.0847457627118668</c:v>
                </c:pt>
                <c:pt idx="2">
                  <c:v>22.033898305084758</c:v>
                </c:pt>
                <c:pt idx="3">
                  <c:v>3.3898305084745775</c:v>
                </c:pt>
                <c:pt idx="4">
                  <c:v>6.7796610169491558</c:v>
                </c:pt>
                <c:pt idx="5">
                  <c:v>3.3898305084745775</c:v>
                </c:pt>
                <c:pt idx="6">
                  <c:v>3.3898305084745775</c:v>
                </c:pt>
                <c:pt idx="7">
                  <c:v>6.7796610169491558</c:v>
                </c:pt>
                <c:pt idx="8">
                  <c:v>0</c:v>
                </c:pt>
                <c:pt idx="9">
                  <c:v>3.3898305084745775</c:v>
                </c:pt>
                <c:pt idx="10">
                  <c:v>6.7796610169491558</c:v>
                </c:pt>
                <c:pt idx="11">
                  <c:v>28.8135593220339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54-4480-B446-9D5D3D13AFF5}"/>
            </c:ext>
          </c:extLst>
        </c:ser>
        <c:dLbls/>
        <c:gapWidth val="219"/>
        <c:overlap val="-27"/>
        <c:axId val="93732224"/>
        <c:axId val="93758592"/>
      </c:barChart>
      <c:catAx>
        <c:axId val="937322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758592"/>
        <c:crosses val="autoZero"/>
        <c:auto val="1"/>
        <c:lblAlgn val="ctr"/>
        <c:lblOffset val="100"/>
      </c:catAx>
      <c:valAx>
        <c:axId val="937585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373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курс'!$AY$2:$AY$13</c:f>
              <c:numCache>
                <c:formatCode>General</c:formatCode>
                <c:ptCount val="12"/>
                <c:pt idx="0">
                  <c:v>38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14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1</c:v>
                </c:pt>
                <c:pt idx="1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7E-4942-9E38-861E06067CE3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8.6455535441595822E-3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3B-498B-9D5A-5A612C7FEB4D}"/>
                </c:ext>
              </c:extLst>
            </c:dLbl>
            <c:dLbl>
              <c:idx val="2"/>
              <c:layout>
                <c:manualLayout>
                  <c:x val="8.6455535441595822E-3"/>
                  <c:y val="9.5099990382551609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3B-498B-9D5A-5A612C7FEB4D}"/>
                </c:ext>
              </c:extLst>
            </c:dLbl>
            <c:dLbl>
              <c:idx val="3"/>
              <c:layout>
                <c:manualLayout>
                  <c:x val="1.0374664252991498E-2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3B-498B-9D5A-5A612C7FEB4D}"/>
                </c:ext>
              </c:extLst>
            </c:dLbl>
            <c:dLbl>
              <c:idx val="4"/>
              <c:layout>
                <c:manualLayout>
                  <c:x val="1.2103774961823415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3B-498B-9D5A-5A612C7FEB4D}"/>
                </c:ext>
              </c:extLst>
            </c:dLbl>
            <c:dLbl>
              <c:idx val="5"/>
              <c:layout>
                <c:manualLayout>
                  <c:x val="5.187332126495749E-3"/>
                  <c:y val="5.18733212649574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3B-498B-9D5A-5A612C7FEB4D}"/>
                </c:ext>
              </c:extLst>
            </c:dLbl>
            <c:dLbl>
              <c:idx val="6"/>
              <c:layout>
                <c:manualLayout>
                  <c:x val="8.6455535441595198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3B-498B-9D5A-5A612C7FEB4D}"/>
                </c:ext>
              </c:extLst>
            </c:dLbl>
            <c:dLbl>
              <c:idx val="7"/>
              <c:layout>
                <c:manualLayout>
                  <c:x val="1.9020217797151087E-2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3B-498B-9D5A-5A612C7FEB4D}"/>
                </c:ext>
              </c:extLst>
            </c:dLbl>
            <c:dLbl>
              <c:idx val="8"/>
              <c:layout>
                <c:manualLayout>
                  <c:x val="8.6455535441595822E-3"/>
                  <c:y val="9.5099990382551609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3B-498B-9D5A-5A612C7FEB4D}"/>
                </c:ext>
              </c:extLst>
            </c:dLbl>
            <c:dLbl>
              <c:idx val="9"/>
              <c:layout>
                <c:manualLayout>
                  <c:x val="8.6455535441595822E-3"/>
                  <c:y val="5.18733212649574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3B-498B-9D5A-5A612C7FEB4D}"/>
                </c:ext>
              </c:extLst>
            </c:dLbl>
            <c:dLbl>
              <c:idx val="10"/>
              <c:layout>
                <c:manualLayout>
                  <c:x val="8.6455535441595822E-3"/>
                  <c:y val="-2.59366606324787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3B-498B-9D5A-5A612C7FEB4D}"/>
                </c:ext>
              </c:extLst>
            </c:dLbl>
            <c:dLbl>
              <c:idx val="11"/>
              <c:layout>
                <c:manualLayout>
                  <c:x val="1.3832885670655468E-2"/>
                  <c:y val="-7.78099818974363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3B-498B-9D5A-5A612C7FEB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курс'!$T$2:$T$13</c:f>
              <c:strCache>
                <c:ptCount val="12"/>
                <c:pt idx="0">
                  <c:v>0,00</c:v>
                </c:pt>
                <c:pt idx="1">
                  <c:v>0-1</c:v>
                </c:pt>
                <c:pt idx="2">
                  <c:v>1--2</c:v>
                </c:pt>
                <c:pt idx="3">
                  <c:v>2--3</c:v>
                </c:pt>
                <c:pt idx="4">
                  <c:v>3--4</c:v>
                </c:pt>
                <c:pt idx="5">
                  <c:v>4--5</c:v>
                </c:pt>
                <c:pt idx="6">
                  <c:v>5--6</c:v>
                </c:pt>
                <c:pt idx="7">
                  <c:v>6--7</c:v>
                </c:pt>
                <c:pt idx="8">
                  <c:v>7--8</c:v>
                </c:pt>
                <c:pt idx="9">
                  <c:v>8--9</c:v>
                </c:pt>
                <c:pt idx="10">
                  <c:v>9--10</c:v>
                </c:pt>
                <c:pt idx="11">
                  <c:v>10,00</c:v>
                </c:pt>
              </c:strCache>
            </c:strRef>
          </c:cat>
          <c:val>
            <c:numRef>
              <c:f>'1 курс'!$AZ$2:$AZ$13</c:f>
              <c:numCache>
                <c:formatCode>0.00</c:formatCode>
                <c:ptCount val="12"/>
                <c:pt idx="0">
                  <c:v>44.186046511627886</c:v>
                </c:pt>
                <c:pt idx="1">
                  <c:v>1.1627906976744176</c:v>
                </c:pt>
                <c:pt idx="2">
                  <c:v>2.3255813953488373</c:v>
                </c:pt>
                <c:pt idx="3">
                  <c:v>1.1627906976744176</c:v>
                </c:pt>
                <c:pt idx="4">
                  <c:v>16.279069767441861</c:v>
                </c:pt>
                <c:pt idx="5">
                  <c:v>6.9767441860465134</c:v>
                </c:pt>
                <c:pt idx="6">
                  <c:v>5.8139534883720927</c:v>
                </c:pt>
                <c:pt idx="7">
                  <c:v>4.6511627906976791</c:v>
                </c:pt>
                <c:pt idx="8">
                  <c:v>2.3255813953488373</c:v>
                </c:pt>
                <c:pt idx="9">
                  <c:v>3.4883720930232545</c:v>
                </c:pt>
                <c:pt idx="10">
                  <c:v>1.1627906976744176</c:v>
                </c:pt>
                <c:pt idx="11">
                  <c:v>10.465116279069781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7E-4942-9E38-861E06067CE3}"/>
            </c:ext>
          </c:extLst>
        </c:ser>
        <c:dLbls/>
        <c:gapWidth val="219"/>
        <c:overlap val="-27"/>
        <c:axId val="95042560"/>
        <c:axId val="95073024"/>
      </c:barChart>
      <c:catAx>
        <c:axId val="95042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073024"/>
        <c:crosses val="autoZero"/>
        <c:auto val="1"/>
        <c:lblAlgn val="ctr"/>
        <c:lblOffset val="100"/>
      </c:catAx>
      <c:valAx>
        <c:axId val="950730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04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20731-AD89-4365-9FDD-7629DB158BB6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DA031-2D73-46D8-A6EE-E64D5670F4C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4600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DA031-2D73-46D8-A6EE-E64D5670F4C3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DA031-2D73-46D8-A6EE-E64D5670F4C3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6063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80A9BA-3952-484A-93D9-BD9F2560FAB9}" type="datetimeFigureOut">
              <a:rPr lang="uk-UA" smtClean="0"/>
              <a:pPr/>
              <a:t>12.02.2020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F3D0E8-417E-4C1B-BA1D-5CB571A157B8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4797152"/>
            <a:ext cx="6806144" cy="1152128"/>
          </a:xfrm>
        </p:spPr>
        <p:txBody>
          <a:bodyPr>
            <a:normAutofit/>
          </a:bodyPr>
          <a:lstStyle/>
          <a:p>
            <a:pPr lvl="0"/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Провідний фахівець відділу виховної роботи та студентських </a:t>
            </a:r>
            <a: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 ННЦ, кандидат </a:t>
            </a: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психологічних </a:t>
            </a:r>
            <a: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наук</a:t>
            </a:r>
            <a:b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Арзуманян</a:t>
            </a:r>
            <a:r>
              <a:rPr lang="uk-UA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Каріна </a:t>
            </a:r>
            <a:r>
              <a:rPr lang="uk-UA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Каренівна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854696" cy="1224136"/>
          </a:xfrm>
        </p:spPr>
        <p:txBody>
          <a:bodyPr/>
          <a:lstStyle/>
          <a:p>
            <a:pPr marL="320040" marR="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uk-UA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Аналіз додаткових балів</a:t>
            </a:r>
          </a:p>
          <a:p>
            <a:pPr marL="320040" marR="0" lvl="0" indent="-320040" algn="ctr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uk-UA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до академічної стипендії</a:t>
            </a:r>
          </a:p>
          <a:p>
            <a:endParaRPr lang="uk-UA" dirty="0"/>
          </a:p>
        </p:txBody>
      </p:sp>
      <p:pic>
        <p:nvPicPr>
          <p:cNvPr id="1026" name="Picture 2" descr="C:\Users\1\Desktop\NUBIP_LOGO_NEW_2020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0743" y="-27384"/>
            <a:ext cx="2322513" cy="2761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2344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факультету аграрного менеджменту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16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40792739"/>
              </p:ext>
            </p:extLst>
          </p:nvPr>
        </p:nvGraphicFramePr>
        <p:xfrm>
          <a:off x="251520" y="1268760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факультету захисту рослин та біотехнологій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08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92528410"/>
              </p:ext>
            </p:extLst>
          </p:nvPr>
        </p:nvGraphicFramePr>
        <p:xfrm>
          <a:off x="251520" y="1124744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по факультету ХТ та ЯП АПК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5DAEC755-E8FA-4C0D-9533-398F287760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22225213"/>
              </p:ext>
            </p:extLst>
          </p:nvPr>
        </p:nvGraphicFramePr>
        <p:xfrm>
          <a:off x="457200" y="980728"/>
          <a:ext cx="84352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факультету інформаційних технологій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0F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19983323"/>
              </p:ext>
            </p:extLst>
          </p:nvPr>
        </p:nvGraphicFramePr>
        <p:xfrm>
          <a:off x="323528" y="1124744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факультету землевпорядкування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1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673171594"/>
              </p:ext>
            </p:extLst>
          </p:nvPr>
        </p:nvGraphicFramePr>
        <p:xfrm>
          <a:off x="251520" y="1196752"/>
          <a:ext cx="85689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юридичному факультету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00000000-0008-0000-0000-000014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090942308"/>
              </p:ext>
            </p:extLst>
          </p:nvPr>
        </p:nvGraphicFramePr>
        <p:xfrm>
          <a:off x="323528" y="1340768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економічному факультету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0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43985028"/>
              </p:ext>
            </p:extLst>
          </p:nvPr>
        </p:nvGraphicFramePr>
        <p:xfrm>
          <a:off x="251520" y="908720"/>
          <a:ext cx="871296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гуманітарно-педагогічному факультету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1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97293457"/>
              </p:ext>
            </p:extLst>
          </p:nvPr>
        </p:nvGraphicFramePr>
        <p:xfrm>
          <a:off x="251520" y="1124744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ННІ ПО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0A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56845418"/>
              </p:ext>
            </p:extLst>
          </p:nvPr>
        </p:nvGraphicFramePr>
        <p:xfrm>
          <a:off x="323528" y="908720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ННІ Л та СП Г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11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59789615"/>
              </p:ext>
            </p:extLst>
          </p:nvPr>
        </p:nvGraphicFramePr>
        <p:xfrm>
          <a:off x="323528" y="1124744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додаткових </a:t>
            </a: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балів за ННІ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факультетами та діяльності студентів </a:t>
            </a:r>
            <a:r>
              <a:rPr lang="uk-UA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НУБІП</a:t>
            </a: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України, 2019-2020 </a:t>
            </a:r>
            <a:r>
              <a:rPr lang="uk-UA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р.р</a:t>
            </a: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1" y="908717"/>
          <a:ext cx="8784976" cy="5688631"/>
        </p:xfrm>
        <a:graphic>
          <a:graphicData uri="http://schemas.openxmlformats.org/drawingml/2006/table">
            <a:tbl>
              <a:tblPr/>
              <a:tblGrid>
                <a:gridCol w="418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6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93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75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275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393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152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860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58166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18621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</a:tblGrid>
              <a:tr h="394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Загальна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ФЗР та БТ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Ек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АбФ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ННІ ПО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ФХТ та ЯПАПК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ФТ та ВБ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ФІТ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МТФ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ННІ Л та СП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Фземл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ННІ ЕАЕ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ЮФ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ФВМ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ГПФ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2-3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3-4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5-6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6-7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7-8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8-9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9-10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7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ННІ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ЕА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Е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1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93277824"/>
              </p:ext>
            </p:extLst>
          </p:nvPr>
        </p:nvGraphicFramePr>
        <p:xfrm>
          <a:off x="251520" y="1052736"/>
          <a:ext cx="856895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5EDBF3C-FEAB-4E35-BC5A-821A033D6024}"/>
              </a:ext>
            </a:extLst>
          </p:cNvPr>
          <p:cNvSpPr/>
          <p:nvPr/>
        </p:nvSpPr>
        <p:spPr>
          <a:xfrm>
            <a:off x="1043608" y="143925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0" i="0" u="none" strike="noStrike" kern="1200" spc="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Кількість студентів з показником</a:t>
            </a:r>
          </a:p>
          <a:p>
            <a:pPr algn="ctr">
              <a:defRPr sz="1600" b="0" i="0" u="none" strike="noStrike" kern="1200" spc="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0 додаткових балів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до академічного рейтингу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D395972F-C71A-4B05-B258-E2D05C7A1E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1228209"/>
              </p:ext>
            </p:extLst>
          </p:nvPr>
        </p:nvGraphicFramePr>
        <p:xfrm>
          <a:off x="269776" y="908720"/>
          <a:ext cx="860444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34840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algn="ctr">
              <a:defRPr sz="1600" b="0" i="0" u="none" strike="noStrike" kern="1200" spc="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студентів з показником</a:t>
            </a:r>
            <a:b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додаткових балів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академічного рейтингу</a:t>
            </a:r>
            <a:endParaRPr lang="uk-UA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53A16C6-17AD-40C5-8DA3-FDCE0C6E0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2532388"/>
              </p:ext>
            </p:extLst>
          </p:nvPr>
        </p:nvGraphicFramePr>
        <p:xfrm>
          <a:off x="107504" y="1052737"/>
          <a:ext cx="89289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231953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uk-UA" sz="360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360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3600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36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sz="3600" dirty="0">
                <a:solidFill>
                  <a:srgbClr val="FF0000"/>
                </a:solidFill>
              </a:rPr>
              <a:t>ДЯКУЮ ЗА УВАГУ!</a:t>
            </a:r>
          </a:p>
        </p:txBody>
      </p:sp>
      <p:pic>
        <p:nvPicPr>
          <p:cNvPr id="23554" name="Picture 2" descr="C:\Users\1\Desktop\NUBIP_LOGO_NEW_2020 cop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7769" y="260648"/>
            <a:ext cx="3008462" cy="3576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FA3595B2-EB69-4766-AAA5-EB021A754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0025151"/>
              </p:ext>
            </p:extLst>
          </p:nvPr>
        </p:nvGraphicFramePr>
        <p:xfrm>
          <a:off x="215516" y="836712"/>
          <a:ext cx="8712968" cy="575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F8BBF27-A977-42E8-8FA2-A7041C17E13E}"/>
              </a:ext>
            </a:extLst>
          </p:cNvPr>
          <p:cNvSpPr/>
          <p:nvPr/>
        </p:nvSpPr>
        <p:spPr>
          <a:xfrm>
            <a:off x="518864" y="58123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Аналіз додаткових балів у кількісному</a:t>
            </a:r>
            <a:br>
              <a:rPr lang="uk-UA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відношенні по університету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350848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Додаткові бали за структурою по університету, %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0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302823761"/>
              </p:ext>
            </p:extLst>
          </p:nvPr>
        </p:nvGraphicFramePr>
        <p:xfrm>
          <a:off x="97160" y="3769072"/>
          <a:ext cx="8949680" cy="29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xmlns="" id="{97EAB8B9-3F0E-4056-BC21-15DD91EE10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0626993"/>
              </p:ext>
            </p:extLst>
          </p:nvPr>
        </p:nvGraphicFramePr>
        <p:xfrm>
          <a:off x="97160" y="620689"/>
          <a:ext cx="8949680" cy="297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агробіологічному факультету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0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40340892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факультету конструювання та дизайну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46837D74-51FD-4DB3-BF67-7C9005DA18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1498515"/>
              </p:ext>
            </p:extLst>
          </p:nvPr>
        </p:nvGraphicFramePr>
        <p:xfrm>
          <a:off x="179512" y="1052736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63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факультету тваринництва та водних біоресурсів</a:t>
            </a:r>
            <a:endParaRPr lang="uk-UA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0E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04869831"/>
              </p:ext>
            </p:extLst>
          </p:nvPr>
        </p:nvGraphicFramePr>
        <p:xfrm>
          <a:off x="251520" y="1268760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механіко-технологічному факультету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77440323"/>
              </p:ext>
            </p:extLst>
          </p:nvPr>
        </p:nvGraphicFramePr>
        <p:xfrm>
          <a:off x="251520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Аналіз додаткових балів  у відсотковому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відношенні по факультету ветеринарної медицини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94743807"/>
              </p:ext>
            </p:extLst>
          </p:nvPr>
        </p:nvGraphicFramePr>
        <p:xfrm>
          <a:off x="251520" y="1196752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1058</TotalTime>
  <Words>574</Words>
  <Application>Microsoft Office PowerPoint</Application>
  <PresentationFormat>Экран (4:3)</PresentationFormat>
  <Paragraphs>438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Провідний фахівець відділу виховної роботи та студентських справ ННЦ, кандидат психологічних наук Арзуманян Каріна Каренівна</vt:lpstr>
      <vt:lpstr>Структура додаткових балів за ННІ/факультетами та діяльності студентів НУБІП України, 2019-2020 р.р.</vt:lpstr>
      <vt:lpstr>Слайд 3</vt:lpstr>
      <vt:lpstr>Додаткові бали за структурою по університету, %</vt:lpstr>
      <vt:lpstr>Аналіз додаткових балів  у відсотковому  відношенні по агробіологічному факультету</vt:lpstr>
      <vt:lpstr>Аналіз додаткових балів  у відсотковому  відношенні по факультету конструювання та дизайну</vt:lpstr>
      <vt:lpstr>Аналіз додаткових балів  у відсотковому  відношенні по факультету тваринництва та водних біоресурсів</vt:lpstr>
      <vt:lpstr>Аналіз додаткових балів  у відсотковому  відношенні по механіко-технологічному факультету</vt:lpstr>
      <vt:lpstr>Аналіз додаткових балів  у відсотковому  відношенні по факультету ветеринарної медицини</vt:lpstr>
      <vt:lpstr>Аналіз додаткових балів  у відсотковому  відношенні по факультету аграрного менеджменту</vt:lpstr>
      <vt:lpstr>Аналіз додаткових балів  у відсотковому  відношенні по факультету захисту рослин та біотехнологій</vt:lpstr>
      <vt:lpstr>Аналіз додаткових балів по факультету ХТ та ЯП АПК</vt:lpstr>
      <vt:lpstr>Аналіз додаткових балів  у відсотковому  відношенні по факультету інформаційних технологій</vt:lpstr>
      <vt:lpstr>Аналіз додаткових балів  у відсотковому  відношенні по факультету землевпорядкування</vt:lpstr>
      <vt:lpstr>Аналіз додаткових балів  у відсотковому  відношенні по юридичному факультету</vt:lpstr>
      <vt:lpstr>Аналіз додаткових балів  у відсотковому  відношенні по економічному факультету </vt:lpstr>
      <vt:lpstr>Аналіз додаткових балів  у відсотковому  відношенні по гуманітарно-педагогічному факультету</vt:lpstr>
      <vt:lpstr>Аналіз додаткових балів  у відсотковому  відношенні по ННІ ПО</vt:lpstr>
      <vt:lpstr>Аналіз додаткових балів  у відсотковому  відношенні по ННІ Л та СП Г</vt:lpstr>
      <vt:lpstr>Аналіз додаткових балів  у відсотковому  відношенні по ННІ ЕА та Е</vt:lpstr>
      <vt:lpstr>Слайд 21</vt:lpstr>
      <vt:lpstr>Кількість студентів з показником  10 додаткових балів до академічного рейтингу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Сергій Кваша – проректор з навчальної і виховної роботи</dc:title>
  <dc:creator>1</dc:creator>
  <cp:lastModifiedBy>1</cp:lastModifiedBy>
  <cp:revision>27</cp:revision>
  <dcterms:created xsi:type="dcterms:W3CDTF">2020-01-23T09:34:01Z</dcterms:created>
  <dcterms:modified xsi:type="dcterms:W3CDTF">2020-02-12T11:53:45Z</dcterms:modified>
</cp:coreProperties>
</file>