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5.xml" ContentType="application/vnd.openxmlformats-officedocument.themeOverr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6.xml" ContentType="application/vnd.openxmlformats-officedocument.themeOverride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sldIdLst>
    <p:sldId id="265" r:id="rId2"/>
    <p:sldId id="303" r:id="rId3"/>
    <p:sldId id="266" r:id="rId4"/>
    <p:sldId id="267" r:id="rId5"/>
    <p:sldId id="304" r:id="rId6"/>
    <p:sldId id="283" r:id="rId7"/>
    <p:sldId id="286" r:id="rId8"/>
    <p:sldId id="268" r:id="rId9"/>
    <p:sldId id="291" r:id="rId10"/>
    <p:sldId id="282" r:id="rId11"/>
    <p:sldId id="299" r:id="rId12"/>
    <p:sldId id="281" r:id="rId13"/>
    <p:sldId id="292" r:id="rId14"/>
    <p:sldId id="280" r:id="rId15"/>
    <p:sldId id="293" r:id="rId16"/>
    <p:sldId id="279" r:id="rId17"/>
    <p:sldId id="287" r:id="rId18"/>
    <p:sldId id="278" r:id="rId19"/>
    <p:sldId id="296" r:id="rId20"/>
    <p:sldId id="277" r:id="rId21"/>
    <p:sldId id="297" r:id="rId22"/>
    <p:sldId id="276" r:id="rId23"/>
    <p:sldId id="295" r:id="rId24"/>
    <p:sldId id="275" r:id="rId25"/>
    <p:sldId id="301" r:id="rId26"/>
    <p:sldId id="274" r:id="rId27"/>
    <p:sldId id="298" r:id="rId28"/>
    <p:sldId id="273" r:id="rId29"/>
    <p:sldId id="294" r:id="rId30"/>
    <p:sldId id="272" r:id="rId31"/>
    <p:sldId id="290" r:id="rId32"/>
    <p:sldId id="271" r:id="rId33"/>
    <p:sldId id="302" r:id="rId34"/>
    <p:sldId id="270" r:id="rId35"/>
    <p:sldId id="288" r:id="rId36"/>
    <p:sldId id="269" r:id="rId37"/>
    <p:sldId id="289" r:id="rId38"/>
    <p:sldId id="259" r:id="rId39"/>
    <p:sldId id="258" r:id="rId40"/>
    <p:sldId id="284" r:id="rId41"/>
    <p:sldId id="260" r:id="rId42"/>
    <p:sldId id="285" r:id="rId43"/>
    <p:sldId id="26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J:\_&#1053;&#1059;&#1041;&#1048;&#1055;&#1059;\_&#1053;&#1053;&#1062;_&#1042;&#1056;%20&#1090;&#1072;%20&#1057;&#1056;\_&#1042;&#1080;&#1093;&#1086;&#1074;&#1085;&#1072;%20&#1088;&#1086;&#1073;&#1086;&#1090;&#1072;%20&#1074;%20&#1091;&#1085;&#1110;&#1074;&#1077;&#1088;&#1089;&#1080;&#1090;&#1077;&#1090;\&#1092;&#1072;&#1082;&#1091;&#1083;&#1100;&#1090;&#1077;&#1090;&#1080;%20&#1076;&#1086;&#1087;&#1073;&#1072;&#1083;&#1080;_2018_&#1089;&#1088;&#1086;&#1095;&#1085;&#1086;\_&#1060;&#1061;&#1058;&#1090;&#1072;%20&#1071;&#1055;%20&#1040;&#1055;&#1050;\1%20&#1082;&#1091;&#1088;&#1089;\_&#1044;&#1086;&#1076;&#1072;&#1090;&#1082;&#1086;&#1074;&#1110;%20&#1073;&#1072;&#1083;&#1080;_&#1060;&#1061;&#1058;&#1090;&#1072;%20&#1071;&#1055;&#1040;&#1055;&#1050;_1&#1089;_2018_2019_&#1079;&#1072;&#1075;&#1072;&#1083;&#1100;&#1085;&#1072;_1%20&#1082;&#1091;&#1088;&#1089;_&#1073;&#1072;&#1079;&#1072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J:\_&#1053;&#1059;&#1041;&#1048;&#1055;&#1059;\_&#1053;&#1053;&#1062;_&#1042;&#1056;%20&#1090;&#1072;%20&#1057;&#1056;\_&#1042;&#1080;&#1093;&#1086;&#1074;&#1085;&#1072;%20&#1088;&#1086;&#1073;&#1086;&#1090;&#1072;%20&#1074;%20&#1091;&#1085;&#1110;&#1074;&#1077;&#1088;&#1089;&#1080;&#1090;&#1077;&#1090;\&#1092;&#1072;&#1082;&#1091;&#1083;&#1100;&#1090;&#1077;&#1090;&#1080;%20&#1076;&#1086;&#1087;&#1073;&#1072;&#1083;&#1080;_2018_&#1089;&#1088;&#1086;&#1095;&#1085;&#1086;\_&#1070;&#1088;&#1080;&#1076;&#1080;&#1095;&#1085;&#1080;&#1081;\_&#1044;&#1086;&#1076;&#1072;&#1090;&#1082;&#1086;&#1074;&#1110;%20&#1073;&#1072;&#1083;&#1080;_&#1070;&#1060;_1&#1089;_2018_2019_&#1079;&#1072;&#1075;&#1072;&#1083;&#1100;&#1085;&#1072;_1%20&#1082;&#1091;&#1088;&#1089;_&#1073;&#1072;&#1079;&#1072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0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3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4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6;&#1086;&#1073;&#1086;&#1090;&#1072;\&#1044;&#1086;&#1076;.%20&#1073;&#1072;&#1083;&#1080;\&#1040;&#1085;&#1072;&#1083;&#1110;&#1079;%20&#1073;&#1072;&#1083;&#1110;&#1074;%20&#1079;&#1080;&#1084;&#1086;&#1074;&#1072;%20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Загальна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ysClr val="window" lastClr="FFFFFF"/>
        </a:solidFill>
        <a:ln>
          <a:noFill/>
        </a:ln>
        <a:effectLst/>
        <a:sp3d/>
      </c:spPr>
    </c:sideWall>
    <c:backWall>
      <c:thickness val="0"/>
      <c:spPr>
        <a:solidFill>
          <a:sysClr val="window" lastClr="FFFFFF"/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курс'!$A$2:$A$202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</c:numCache>
            </c:numRef>
          </c:cat>
          <c:val>
            <c:numRef>
              <c:f>'1 курс'!$U$2:$U$13</c:f>
              <c:numCache>
                <c:formatCode>General</c:formatCode>
                <c:ptCount val="12"/>
                <c:pt idx="0">
                  <c:v>1086</c:v>
                </c:pt>
                <c:pt idx="1">
                  <c:v>852</c:v>
                </c:pt>
                <c:pt idx="2">
                  <c:v>223</c:v>
                </c:pt>
                <c:pt idx="3">
                  <c:v>214</c:v>
                </c:pt>
                <c:pt idx="4">
                  <c:v>208</c:v>
                </c:pt>
                <c:pt idx="5">
                  <c:v>176</c:v>
                </c:pt>
                <c:pt idx="6">
                  <c:v>116</c:v>
                </c:pt>
                <c:pt idx="7">
                  <c:v>82</c:v>
                </c:pt>
                <c:pt idx="8">
                  <c:v>68</c:v>
                </c:pt>
                <c:pt idx="9">
                  <c:v>69</c:v>
                </c:pt>
                <c:pt idx="10">
                  <c:v>49</c:v>
                </c:pt>
                <c:pt idx="1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3-9160-91B24638E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855136"/>
        <c:axId val="284844800"/>
        <c:axId val="0"/>
      </c:bar3DChart>
      <c:catAx>
        <c:axId val="2848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84844800"/>
        <c:crosses val="autoZero"/>
        <c:auto val="1"/>
        <c:lblAlgn val="ctr"/>
        <c:lblOffset val="100"/>
        <c:noMultiLvlLbl val="0"/>
      </c:catAx>
      <c:valAx>
        <c:axId val="2848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848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Механіко-технологічний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курс'!$AM$2:$AM$13</c:f>
              <c:numCache>
                <c:formatCode>General</c:formatCode>
                <c:ptCount val="12"/>
                <c:pt idx="0">
                  <c:v>2</c:v>
                </c:pt>
                <c:pt idx="1">
                  <c:v>32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  <c:pt idx="5">
                  <c:v>11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3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4-4BA6-BB49-03224F064213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курс'!$AN$2:$AN$13</c:f>
              <c:numCache>
                <c:formatCode>0.00</c:formatCode>
                <c:ptCount val="12"/>
                <c:pt idx="0">
                  <c:v>1.4814814814814814</c:v>
                </c:pt>
                <c:pt idx="1">
                  <c:v>23.703703703703702</c:v>
                </c:pt>
                <c:pt idx="2">
                  <c:v>8.8888888888888893</c:v>
                </c:pt>
                <c:pt idx="3">
                  <c:v>10.37037037037037</c:v>
                </c:pt>
                <c:pt idx="4">
                  <c:v>11.111111111111111</c:v>
                </c:pt>
                <c:pt idx="5">
                  <c:v>8.1481481481481488</c:v>
                </c:pt>
                <c:pt idx="6">
                  <c:v>4.4444444444444446</c:v>
                </c:pt>
                <c:pt idx="7">
                  <c:v>2.9629629629629628</c:v>
                </c:pt>
                <c:pt idx="8">
                  <c:v>3.7037037037037037</c:v>
                </c:pt>
                <c:pt idx="9">
                  <c:v>4.4444444444444446</c:v>
                </c:pt>
                <c:pt idx="10">
                  <c:v>2.2222222222222223</c:v>
                </c:pt>
                <c:pt idx="11">
                  <c:v>14.814814814814815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4-4BA6-BB49-03224F064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95456"/>
        <c:axId val="330409056"/>
      </c:barChart>
      <c:catAx>
        <c:axId val="3303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9056"/>
        <c:crosses val="autoZero"/>
        <c:auto val="1"/>
        <c:lblAlgn val="ctr"/>
        <c:lblOffset val="100"/>
        <c:noMultiLvlLbl val="0"/>
      </c:catAx>
      <c:valAx>
        <c:axId val="33040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Механіко-технологічний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курс бакалаври'!$A$1:$A$56</c:f>
              <c:numCache>
                <c:formatCode>0.00</c:formatCode>
                <c:ptCount val="56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0.4</c:v>
                </c:pt>
                <c:pt idx="6">
                  <c:v>0.45</c:v>
                </c:pt>
                <c:pt idx="7">
                  <c:v>0.5</c:v>
                </c:pt>
                <c:pt idx="8">
                  <c:v>0.6</c:v>
                </c:pt>
                <c:pt idx="9">
                  <c:v>0.65</c:v>
                </c:pt>
                <c:pt idx="10">
                  <c:v>0.75</c:v>
                </c:pt>
                <c:pt idx="11">
                  <c:v>0.95</c:v>
                </c:pt>
                <c:pt idx="12">
                  <c:v>1</c:v>
                </c:pt>
                <c:pt idx="13">
                  <c:v>1.5</c:v>
                </c:pt>
                <c:pt idx="14">
                  <c:v>1.65</c:v>
                </c:pt>
                <c:pt idx="15">
                  <c:v>1.75</c:v>
                </c:pt>
                <c:pt idx="16">
                  <c:v>1.85</c:v>
                </c:pt>
                <c:pt idx="17">
                  <c:v>2</c:v>
                </c:pt>
                <c:pt idx="18">
                  <c:v>2.15</c:v>
                </c:pt>
                <c:pt idx="19">
                  <c:v>2.2000000000000002</c:v>
                </c:pt>
                <c:pt idx="20">
                  <c:v>2.35</c:v>
                </c:pt>
                <c:pt idx="21">
                  <c:v>2.4</c:v>
                </c:pt>
                <c:pt idx="22">
                  <c:v>2.5</c:v>
                </c:pt>
                <c:pt idx="23">
                  <c:v>2.8</c:v>
                </c:pt>
                <c:pt idx="24">
                  <c:v>2.95</c:v>
                </c:pt>
                <c:pt idx="25">
                  <c:v>3</c:v>
                </c:pt>
                <c:pt idx="26">
                  <c:v>3.2</c:v>
                </c:pt>
                <c:pt idx="27">
                  <c:v>3.25</c:v>
                </c:pt>
                <c:pt idx="28">
                  <c:v>3.3</c:v>
                </c:pt>
                <c:pt idx="29">
                  <c:v>3.5</c:v>
                </c:pt>
                <c:pt idx="30">
                  <c:v>3.65</c:v>
                </c:pt>
                <c:pt idx="31">
                  <c:v>3.7</c:v>
                </c:pt>
                <c:pt idx="32">
                  <c:v>3.75</c:v>
                </c:pt>
                <c:pt idx="33">
                  <c:v>3.95</c:v>
                </c:pt>
                <c:pt idx="34">
                  <c:v>4</c:v>
                </c:pt>
                <c:pt idx="35">
                  <c:v>4.3</c:v>
                </c:pt>
                <c:pt idx="36">
                  <c:v>4.5</c:v>
                </c:pt>
                <c:pt idx="37">
                  <c:v>4.75</c:v>
                </c:pt>
                <c:pt idx="38">
                  <c:v>4.8</c:v>
                </c:pt>
                <c:pt idx="39">
                  <c:v>5</c:v>
                </c:pt>
                <c:pt idx="40">
                  <c:v>5.15</c:v>
                </c:pt>
                <c:pt idx="41">
                  <c:v>5.35</c:v>
                </c:pt>
                <c:pt idx="42">
                  <c:v>5.65</c:v>
                </c:pt>
                <c:pt idx="43">
                  <c:v>6.15</c:v>
                </c:pt>
                <c:pt idx="44">
                  <c:v>7</c:v>
                </c:pt>
                <c:pt idx="45">
                  <c:v>7.2</c:v>
                </c:pt>
                <c:pt idx="46">
                  <c:v>7.4</c:v>
                </c:pt>
                <c:pt idx="47">
                  <c:v>7.5</c:v>
                </c:pt>
                <c:pt idx="48">
                  <c:v>8</c:v>
                </c:pt>
                <c:pt idx="49">
                  <c:v>8.1999999999999993</c:v>
                </c:pt>
                <c:pt idx="50">
                  <c:v>8.5</c:v>
                </c:pt>
                <c:pt idx="51">
                  <c:v>8.65</c:v>
                </c:pt>
                <c:pt idx="52">
                  <c:v>9</c:v>
                </c:pt>
                <c:pt idx="53">
                  <c:v>9.4499999999999993</c:v>
                </c:pt>
                <c:pt idx="54">
                  <c:v>9.9499999999999993</c:v>
                </c:pt>
                <c:pt idx="55">
                  <c:v>10</c:v>
                </c:pt>
              </c:numCache>
            </c:numRef>
          </c:cat>
          <c:val>
            <c:numRef>
              <c:f>'1 курс бакалаври'!$B$1:$B$56</c:f>
              <c:numCache>
                <c:formatCode>General</c:formatCode>
                <c:ptCount val="5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5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4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7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1-425F-A470-C994C34B4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394368"/>
        <c:axId val="330396000"/>
      </c:lineChart>
      <c:catAx>
        <c:axId val="33039436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6000"/>
        <c:crosses val="autoZero"/>
        <c:auto val="1"/>
        <c:lblAlgn val="ctr"/>
        <c:lblOffset val="100"/>
        <c:noMultiLvlLbl val="0"/>
      </c:catAx>
      <c:valAx>
        <c:axId val="3303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енергетики автоматики та енергозбереження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курс'!$AS$2:$AS$13</c:f>
              <c:numCache>
                <c:formatCode>General</c:formatCode>
                <c:ptCount val="12"/>
                <c:pt idx="0">
                  <c:v>23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9-41BD-BA3D-B6951E005C65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курс'!$AT$2:$AT$13</c:f>
              <c:numCache>
                <c:formatCode>0.00</c:formatCode>
                <c:ptCount val="12"/>
                <c:pt idx="0">
                  <c:v>53.488372093023258</c:v>
                </c:pt>
                <c:pt idx="1">
                  <c:v>25.581395348837209</c:v>
                </c:pt>
                <c:pt idx="2">
                  <c:v>2.3255813953488373</c:v>
                </c:pt>
                <c:pt idx="3">
                  <c:v>2.3255813953488373</c:v>
                </c:pt>
                <c:pt idx="4">
                  <c:v>9.3023255813953494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2.3255813953488373</c:v>
                </c:pt>
                <c:pt idx="9">
                  <c:v>2.3255813953488373</c:v>
                </c:pt>
                <c:pt idx="10">
                  <c:v>0</c:v>
                </c:pt>
                <c:pt idx="11">
                  <c:v>2.3255813953488373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9-41BD-BA3D-B6951E005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402528"/>
        <c:axId val="330401984"/>
      </c:barChart>
      <c:catAx>
        <c:axId val="3304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1984"/>
        <c:crosses val="autoZero"/>
        <c:auto val="1"/>
        <c:lblAlgn val="ctr"/>
        <c:lblOffset val="100"/>
        <c:noMultiLvlLbl val="0"/>
      </c:catAx>
      <c:valAx>
        <c:axId val="33040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ННІ Енергетики,</a:t>
            </a:r>
            <a:r>
              <a:rPr lang="uk-UA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 і енергозбереження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Лист1!$B$1:$B$11</c:f>
              <c:numCache>
                <c:formatCode>0.00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1.1000000000000001</c:v>
                </c:pt>
                <c:pt idx="4">
                  <c:v>2.75</c:v>
                </c:pt>
                <c:pt idx="5">
                  <c:v>3</c:v>
                </c:pt>
                <c:pt idx="6">
                  <c:v>3.1</c:v>
                </c:pt>
                <c:pt idx="7">
                  <c:v>3.6</c:v>
                </c:pt>
                <c:pt idx="8">
                  <c:v>7.25</c:v>
                </c:pt>
                <c:pt idx="9">
                  <c:v>8.1</c:v>
                </c:pt>
                <c:pt idx="10">
                  <c:v>10</c:v>
                </c:pt>
              </c:numCache>
            </c:numRef>
          </c:cat>
          <c:val>
            <c:numRef>
              <c:f>Лист1!$C$1:$C$11</c:f>
              <c:numCache>
                <c:formatCode>General</c:formatCode>
                <c:ptCount val="11"/>
                <c:pt idx="0">
                  <c:v>23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A-45F2-950D-9FD5CD3EC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401440"/>
        <c:axId val="330399808"/>
      </c:lineChart>
      <c:catAx>
        <c:axId val="33040144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9808"/>
        <c:crosses val="autoZero"/>
        <c:auto val="1"/>
        <c:lblAlgn val="ctr"/>
        <c:lblOffset val="100"/>
        <c:noMultiLvlLbl val="0"/>
      </c:catAx>
      <c:valAx>
        <c:axId val="3303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ветеренарної медицини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курс'!$AW$2:$AW$13</c:f>
              <c:numCache>
                <c:formatCode>General</c:formatCode>
                <c:ptCount val="12"/>
                <c:pt idx="0">
                  <c:v>134</c:v>
                </c:pt>
                <c:pt idx="1">
                  <c:v>106</c:v>
                </c:pt>
                <c:pt idx="2">
                  <c:v>48</c:v>
                </c:pt>
                <c:pt idx="3">
                  <c:v>29</c:v>
                </c:pt>
                <c:pt idx="4">
                  <c:v>19</c:v>
                </c:pt>
                <c:pt idx="5">
                  <c:v>35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2-463D-B2EF-CF83596D793B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курс'!$AX$2:$AX$13</c:f>
              <c:numCache>
                <c:formatCode>0.00</c:formatCode>
                <c:ptCount val="12"/>
                <c:pt idx="0">
                  <c:v>32.21153846153846</c:v>
                </c:pt>
                <c:pt idx="1">
                  <c:v>25.48076923076923</c:v>
                </c:pt>
                <c:pt idx="2">
                  <c:v>11.538461538461538</c:v>
                </c:pt>
                <c:pt idx="3">
                  <c:v>6.9711538461538458</c:v>
                </c:pt>
                <c:pt idx="4">
                  <c:v>4.5673076923076925</c:v>
                </c:pt>
                <c:pt idx="5">
                  <c:v>8.4134615384615383</c:v>
                </c:pt>
                <c:pt idx="6">
                  <c:v>2.8846153846153846</c:v>
                </c:pt>
                <c:pt idx="7">
                  <c:v>2.1634615384615383</c:v>
                </c:pt>
                <c:pt idx="8">
                  <c:v>1.6826923076923077</c:v>
                </c:pt>
                <c:pt idx="9">
                  <c:v>0.48076923076923078</c:v>
                </c:pt>
                <c:pt idx="10">
                  <c:v>0.72115384615384615</c:v>
                </c:pt>
                <c:pt idx="11">
                  <c:v>2.8846153846153846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2-463D-B2EF-CF83596D7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99264"/>
        <c:axId val="330403072"/>
      </c:barChart>
      <c:catAx>
        <c:axId val="3303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3072"/>
        <c:crosses val="autoZero"/>
        <c:auto val="1"/>
        <c:lblAlgn val="ctr"/>
        <c:lblOffset val="100"/>
        <c:noMultiLvlLbl val="0"/>
      </c:catAx>
      <c:valAx>
        <c:axId val="3304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6331039328745323E-2"/>
                  <c:y val="9.6443640747438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E0-4D74-BDD8-9250E57370E7}"/>
                </c:ext>
              </c:extLst>
            </c:dLbl>
            <c:dLbl>
              <c:idx val="54"/>
              <c:layout>
                <c:manualLayout>
                  <c:x val="-2.8955711244755919E-2"/>
                  <c:y val="-7.23327305605786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E0-4D74-BDD8-9250E57370E7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Лист1!$A$1:$A$84</c:f>
              <c:numCache>
                <c:formatCode>0.00</c:formatCode>
                <c:ptCount val="8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1.3</c:v>
                </c:pt>
                <c:pt idx="16">
                  <c:v>1.4</c:v>
                </c:pt>
                <c:pt idx="17">
                  <c:v>1.5</c:v>
                </c:pt>
                <c:pt idx="18">
                  <c:v>1.55</c:v>
                </c:pt>
                <c:pt idx="19">
                  <c:v>1.6</c:v>
                </c:pt>
                <c:pt idx="20">
                  <c:v>1.7</c:v>
                </c:pt>
                <c:pt idx="21">
                  <c:v>1.75</c:v>
                </c:pt>
                <c:pt idx="22">
                  <c:v>1.8</c:v>
                </c:pt>
                <c:pt idx="23">
                  <c:v>1.9</c:v>
                </c:pt>
                <c:pt idx="24">
                  <c:v>2.0499999999999998</c:v>
                </c:pt>
                <c:pt idx="25">
                  <c:v>2.1</c:v>
                </c:pt>
                <c:pt idx="26">
                  <c:v>2.15</c:v>
                </c:pt>
                <c:pt idx="27">
                  <c:v>2.2000000000000002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2.4500000000000002</c:v>
                </c:pt>
                <c:pt idx="32">
                  <c:v>2.6</c:v>
                </c:pt>
                <c:pt idx="33">
                  <c:v>2.7</c:v>
                </c:pt>
                <c:pt idx="34">
                  <c:v>2.75</c:v>
                </c:pt>
                <c:pt idx="35">
                  <c:v>2.8</c:v>
                </c:pt>
                <c:pt idx="36">
                  <c:v>2.9</c:v>
                </c:pt>
                <c:pt idx="37">
                  <c:v>3</c:v>
                </c:pt>
                <c:pt idx="38">
                  <c:v>3.05</c:v>
                </c:pt>
                <c:pt idx="39">
                  <c:v>3.1</c:v>
                </c:pt>
                <c:pt idx="40">
                  <c:v>3.15</c:v>
                </c:pt>
                <c:pt idx="41">
                  <c:v>3.2</c:v>
                </c:pt>
                <c:pt idx="42">
                  <c:v>3.25</c:v>
                </c:pt>
                <c:pt idx="43">
                  <c:v>3.4</c:v>
                </c:pt>
                <c:pt idx="44">
                  <c:v>3.5</c:v>
                </c:pt>
                <c:pt idx="45">
                  <c:v>3.65</c:v>
                </c:pt>
                <c:pt idx="46">
                  <c:v>3.75</c:v>
                </c:pt>
                <c:pt idx="47">
                  <c:v>3.9</c:v>
                </c:pt>
                <c:pt idx="48">
                  <c:v>4</c:v>
                </c:pt>
                <c:pt idx="49">
                  <c:v>4.05</c:v>
                </c:pt>
                <c:pt idx="50">
                  <c:v>4.0999999999999996</c:v>
                </c:pt>
                <c:pt idx="51">
                  <c:v>4.1500000000000004</c:v>
                </c:pt>
                <c:pt idx="52">
                  <c:v>4.4000000000000004</c:v>
                </c:pt>
                <c:pt idx="53">
                  <c:v>4.45</c:v>
                </c:pt>
                <c:pt idx="54">
                  <c:v>4.5</c:v>
                </c:pt>
                <c:pt idx="55">
                  <c:v>4.5999999999999996</c:v>
                </c:pt>
                <c:pt idx="56">
                  <c:v>4.8</c:v>
                </c:pt>
                <c:pt idx="57">
                  <c:v>4.9000000000000004</c:v>
                </c:pt>
                <c:pt idx="58">
                  <c:v>5</c:v>
                </c:pt>
                <c:pt idx="59">
                  <c:v>5.0999999999999996</c:v>
                </c:pt>
                <c:pt idx="60">
                  <c:v>5.15</c:v>
                </c:pt>
                <c:pt idx="61">
                  <c:v>5.3</c:v>
                </c:pt>
                <c:pt idx="62">
                  <c:v>5.4</c:v>
                </c:pt>
                <c:pt idx="63">
                  <c:v>5.6</c:v>
                </c:pt>
                <c:pt idx="64">
                  <c:v>5.7</c:v>
                </c:pt>
                <c:pt idx="65">
                  <c:v>5.9</c:v>
                </c:pt>
                <c:pt idx="66">
                  <c:v>6.1</c:v>
                </c:pt>
                <c:pt idx="67">
                  <c:v>6.15</c:v>
                </c:pt>
                <c:pt idx="68">
                  <c:v>6.2</c:v>
                </c:pt>
                <c:pt idx="69">
                  <c:v>6.25</c:v>
                </c:pt>
                <c:pt idx="70">
                  <c:v>6.3</c:v>
                </c:pt>
                <c:pt idx="71">
                  <c:v>6.4</c:v>
                </c:pt>
                <c:pt idx="72">
                  <c:v>6.5</c:v>
                </c:pt>
                <c:pt idx="73">
                  <c:v>7</c:v>
                </c:pt>
                <c:pt idx="74">
                  <c:v>7.4</c:v>
                </c:pt>
                <c:pt idx="75">
                  <c:v>7.55</c:v>
                </c:pt>
                <c:pt idx="76">
                  <c:v>7.65</c:v>
                </c:pt>
                <c:pt idx="77">
                  <c:v>7.8</c:v>
                </c:pt>
                <c:pt idx="78">
                  <c:v>8.5</c:v>
                </c:pt>
                <c:pt idx="79">
                  <c:v>8.9499999999999993</c:v>
                </c:pt>
                <c:pt idx="80">
                  <c:v>9</c:v>
                </c:pt>
                <c:pt idx="81">
                  <c:v>9.3000000000000007</c:v>
                </c:pt>
                <c:pt idx="82">
                  <c:v>9.4</c:v>
                </c:pt>
                <c:pt idx="83">
                  <c:v>10</c:v>
                </c:pt>
              </c:numCache>
            </c:numRef>
          </c:cat>
          <c:val>
            <c:numRef>
              <c:f>Лист1!$B$1:$B$84</c:f>
              <c:numCache>
                <c:formatCode>General</c:formatCode>
                <c:ptCount val="84"/>
                <c:pt idx="0">
                  <c:v>134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23</c:v>
                </c:pt>
                <c:pt idx="5">
                  <c:v>27</c:v>
                </c:pt>
                <c:pt idx="6">
                  <c:v>8</c:v>
                </c:pt>
                <c:pt idx="7">
                  <c:v>1</c:v>
                </c:pt>
                <c:pt idx="8">
                  <c:v>9</c:v>
                </c:pt>
                <c:pt idx="9">
                  <c:v>18</c:v>
                </c:pt>
                <c:pt idx="10">
                  <c:v>6</c:v>
                </c:pt>
                <c:pt idx="11">
                  <c:v>4</c:v>
                </c:pt>
                <c:pt idx="12">
                  <c:v>15</c:v>
                </c:pt>
                <c:pt idx="13">
                  <c:v>10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6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5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6</c:v>
                </c:pt>
                <c:pt idx="35">
                  <c:v>2</c:v>
                </c:pt>
                <c:pt idx="36">
                  <c:v>4</c:v>
                </c:pt>
                <c:pt idx="37">
                  <c:v>3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3</c:v>
                </c:pt>
                <c:pt idx="42">
                  <c:v>3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  <c:pt idx="54">
                  <c:v>10</c:v>
                </c:pt>
                <c:pt idx="55">
                  <c:v>12</c:v>
                </c:pt>
                <c:pt idx="56">
                  <c:v>4</c:v>
                </c:pt>
                <c:pt idx="57">
                  <c:v>2</c:v>
                </c:pt>
                <c:pt idx="58">
                  <c:v>1</c:v>
                </c:pt>
                <c:pt idx="59">
                  <c:v>2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2</c:v>
                </c:pt>
                <c:pt idx="72">
                  <c:v>1</c:v>
                </c:pt>
                <c:pt idx="73">
                  <c:v>2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0-4D74-BDD8-9250E5737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397088"/>
        <c:axId val="330400352"/>
      </c:lineChart>
      <c:catAx>
        <c:axId val="33039708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0352"/>
        <c:crosses val="autoZero"/>
        <c:auto val="1"/>
        <c:lblAlgn val="ctr"/>
        <c:lblOffset val="100"/>
        <c:noMultiLvlLbl val="0"/>
      </c:catAx>
      <c:valAx>
        <c:axId val="3304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аграрного менеджменту</a:t>
            </a:r>
          </a:p>
        </c:rich>
      </c:tx>
      <c:layout>
        <c:manualLayout>
          <c:xMode val="edge"/>
          <c:yMode val="edge"/>
          <c:x val="0.2059790026246718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курс'!$AY$2:$AY$13</c:f>
              <c:numCache>
                <c:formatCode>General</c:formatCode>
                <c:ptCount val="12"/>
                <c:pt idx="0">
                  <c:v>0</c:v>
                </c:pt>
                <c:pt idx="1">
                  <c:v>118</c:v>
                </c:pt>
                <c:pt idx="2">
                  <c:v>10</c:v>
                </c:pt>
                <c:pt idx="3">
                  <c:v>2</c:v>
                </c:pt>
                <c:pt idx="4">
                  <c:v>28</c:v>
                </c:pt>
                <c:pt idx="5">
                  <c:v>9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7-44E9-BBDE-BF1567F9E9A5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курс'!$AZ$2:$AZ$13</c:f>
              <c:numCache>
                <c:formatCode>0.00</c:formatCode>
                <c:ptCount val="12"/>
                <c:pt idx="0">
                  <c:v>0</c:v>
                </c:pt>
                <c:pt idx="1">
                  <c:v>67.045454545454547</c:v>
                </c:pt>
                <c:pt idx="2">
                  <c:v>5.6818181818181817</c:v>
                </c:pt>
                <c:pt idx="3">
                  <c:v>1.1363636363636365</c:v>
                </c:pt>
                <c:pt idx="4">
                  <c:v>15.909090909090908</c:v>
                </c:pt>
                <c:pt idx="5">
                  <c:v>5.1136363636363633</c:v>
                </c:pt>
                <c:pt idx="6">
                  <c:v>1.1363636363636365</c:v>
                </c:pt>
                <c:pt idx="7">
                  <c:v>1.7045454545454546</c:v>
                </c:pt>
                <c:pt idx="8">
                  <c:v>1.7045454545454546</c:v>
                </c:pt>
                <c:pt idx="9">
                  <c:v>0</c:v>
                </c:pt>
                <c:pt idx="10">
                  <c:v>0</c:v>
                </c:pt>
                <c:pt idx="11">
                  <c:v>0.56818181818181823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7-44E9-BBDE-BF1567F9E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97632"/>
        <c:axId val="330398176"/>
      </c:barChart>
      <c:catAx>
        <c:axId val="33039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8176"/>
        <c:crosses val="autoZero"/>
        <c:auto val="1"/>
        <c:lblAlgn val="ctr"/>
        <c:lblOffset val="100"/>
        <c:noMultiLvlLbl val="0"/>
      </c:catAx>
      <c:valAx>
        <c:axId val="3303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аграрного менеджменту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 курс ФАМ'!$A$1:$A$12</c:f>
              <c:numCache>
                <c:formatCode>0.00</c:formatCode>
                <c:ptCount val="12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1.1000000000000001</c:v>
                </c:pt>
                <c:pt idx="4">
                  <c:v>1.1499999999999999</c:v>
                </c:pt>
                <c:pt idx="5">
                  <c:v>1.5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10</c:v>
                </c:pt>
              </c:numCache>
            </c:numRef>
          </c:cat>
          <c:val>
            <c:numRef>
              <c:f>'2 курс ФАМ'!$B$1:$B$12</c:f>
              <c:numCache>
                <c:formatCode>General</c:formatCode>
                <c:ptCount val="12"/>
                <c:pt idx="0">
                  <c:v>5</c:v>
                </c:pt>
                <c:pt idx="1">
                  <c:v>20</c:v>
                </c:pt>
                <c:pt idx="2">
                  <c:v>31</c:v>
                </c:pt>
                <c:pt idx="3">
                  <c:v>1</c:v>
                </c:pt>
                <c:pt idx="4">
                  <c:v>8</c:v>
                </c:pt>
                <c:pt idx="5">
                  <c:v>9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5-41BC-BA31-A59CF2217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74432"/>
        <c:axId val="375486400"/>
      </c:lineChart>
      <c:catAx>
        <c:axId val="37547443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6400"/>
        <c:crosses val="autoZero"/>
        <c:auto val="1"/>
        <c:lblAlgn val="ctr"/>
        <c:lblOffset val="100"/>
        <c:noMultiLvlLbl val="0"/>
      </c:catAx>
      <c:valAx>
        <c:axId val="3754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ФЗР та БТ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курс'!$W$2:$W$13</c:f>
              <c:numCache>
                <c:formatCode>General</c:formatCode>
                <c:ptCount val="12"/>
                <c:pt idx="0">
                  <c:v>114</c:v>
                </c:pt>
                <c:pt idx="1">
                  <c:v>57</c:v>
                </c:pt>
                <c:pt idx="2">
                  <c:v>21</c:v>
                </c:pt>
                <c:pt idx="3">
                  <c:v>12</c:v>
                </c:pt>
                <c:pt idx="4">
                  <c:v>9</c:v>
                </c:pt>
                <c:pt idx="5">
                  <c:v>15</c:v>
                </c:pt>
                <c:pt idx="6">
                  <c:v>12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F-4DF4-8A9B-4483CE64FD3B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курс'!$X$2:$X$13</c:f>
              <c:numCache>
                <c:formatCode>0.00</c:formatCode>
                <c:ptCount val="12"/>
                <c:pt idx="0">
                  <c:v>39.86013986013986</c:v>
                </c:pt>
                <c:pt idx="1">
                  <c:v>8.7438244174375672</c:v>
                </c:pt>
                <c:pt idx="2">
                  <c:v>7.3426573426573425</c:v>
                </c:pt>
                <c:pt idx="3">
                  <c:v>4.1958041958041958</c:v>
                </c:pt>
                <c:pt idx="4">
                  <c:v>3.1468531468531467</c:v>
                </c:pt>
                <c:pt idx="5">
                  <c:v>5.244755244755245</c:v>
                </c:pt>
                <c:pt idx="6">
                  <c:v>4.1958041958041958</c:v>
                </c:pt>
                <c:pt idx="7">
                  <c:v>2.0979020979020979</c:v>
                </c:pt>
                <c:pt idx="8">
                  <c:v>1.3986013986013985</c:v>
                </c:pt>
                <c:pt idx="9">
                  <c:v>2.0979020979020979</c:v>
                </c:pt>
                <c:pt idx="10">
                  <c:v>0.34965034965034963</c:v>
                </c:pt>
                <c:pt idx="11">
                  <c:v>10.13986013986014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F-4DF4-8A9B-4483CE64F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82592"/>
        <c:axId val="375484224"/>
      </c:barChart>
      <c:catAx>
        <c:axId val="3754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4224"/>
        <c:crosses val="autoZero"/>
        <c:auto val="1"/>
        <c:lblAlgn val="ctr"/>
        <c:lblOffset val="100"/>
        <c:noMultiLvlLbl val="0"/>
      </c:catAx>
      <c:valAx>
        <c:axId val="3754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ФЗР та БТ 1 курс'!$A$1:$A$65</c:f>
              <c:numCache>
                <c:formatCode>0.00</c:formatCode>
                <c:ptCount val="6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0.4</c:v>
                </c:pt>
                <c:pt idx="6">
                  <c:v>0.45</c:v>
                </c:pt>
                <c:pt idx="7">
                  <c:v>0.5</c:v>
                </c:pt>
                <c:pt idx="8">
                  <c:v>0.55000000000000004</c:v>
                </c:pt>
                <c:pt idx="9">
                  <c:v>0.6</c:v>
                </c:pt>
                <c:pt idx="10">
                  <c:v>0.65</c:v>
                </c:pt>
                <c:pt idx="11">
                  <c:v>0.8</c:v>
                </c:pt>
                <c:pt idx="12">
                  <c:v>0.95</c:v>
                </c:pt>
                <c:pt idx="13">
                  <c:v>1</c:v>
                </c:pt>
                <c:pt idx="14">
                  <c:v>1.1499999999999999</c:v>
                </c:pt>
                <c:pt idx="15">
                  <c:v>1.2</c:v>
                </c:pt>
                <c:pt idx="16">
                  <c:v>1.3</c:v>
                </c:pt>
                <c:pt idx="17">
                  <c:v>1.55</c:v>
                </c:pt>
                <c:pt idx="18">
                  <c:v>1.6</c:v>
                </c:pt>
                <c:pt idx="19">
                  <c:v>1.9</c:v>
                </c:pt>
                <c:pt idx="20">
                  <c:v>2.15</c:v>
                </c:pt>
                <c:pt idx="21">
                  <c:v>2.2999999999999998</c:v>
                </c:pt>
                <c:pt idx="22">
                  <c:v>2.4</c:v>
                </c:pt>
                <c:pt idx="23">
                  <c:v>2.5</c:v>
                </c:pt>
                <c:pt idx="24">
                  <c:v>2.5499999999999998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3.05</c:v>
                </c:pt>
                <c:pt idx="31">
                  <c:v>3.3</c:v>
                </c:pt>
                <c:pt idx="32">
                  <c:v>3.65</c:v>
                </c:pt>
                <c:pt idx="33">
                  <c:v>3.8</c:v>
                </c:pt>
                <c:pt idx="34">
                  <c:v>3.9</c:v>
                </c:pt>
                <c:pt idx="35">
                  <c:v>4</c:v>
                </c:pt>
                <c:pt idx="36">
                  <c:v>4.1500000000000004</c:v>
                </c:pt>
                <c:pt idx="37">
                  <c:v>4.2</c:v>
                </c:pt>
                <c:pt idx="38">
                  <c:v>4.3</c:v>
                </c:pt>
                <c:pt idx="39">
                  <c:v>4.3499999999999996</c:v>
                </c:pt>
                <c:pt idx="40">
                  <c:v>4.5</c:v>
                </c:pt>
                <c:pt idx="41">
                  <c:v>4.8</c:v>
                </c:pt>
                <c:pt idx="42">
                  <c:v>5</c:v>
                </c:pt>
                <c:pt idx="43">
                  <c:v>5.2</c:v>
                </c:pt>
                <c:pt idx="44">
                  <c:v>5.4</c:v>
                </c:pt>
                <c:pt idx="45">
                  <c:v>5.5</c:v>
                </c:pt>
                <c:pt idx="46">
                  <c:v>5.55</c:v>
                </c:pt>
                <c:pt idx="47">
                  <c:v>5.7</c:v>
                </c:pt>
                <c:pt idx="48">
                  <c:v>5.75</c:v>
                </c:pt>
                <c:pt idx="49">
                  <c:v>5.8</c:v>
                </c:pt>
                <c:pt idx="50">
                  <c:v>6</c:v>
                </c:pt>
                <c:pt idx="51">
                  <c:v>6.03</c:v>
                </c:pt>
                <c:pt idx="52">
                  <c:v>6.6</c:v>
                </c:pt>
                <c:pt idx="53">
                  <c:v>6.95</c:v>
                </c:pt>
                <c:pt idx="54">
                  <c:v>7.3</c:v>
                </c:pt>
                <c:pt idx="55">
                  <c:v>7.5</c:v>
                </c:pt>
                <c:pt idx="56">
                  <c:v>7.95</c:v>
                </c:pt>
                <c:pt idx="57">
                  <c:v>8</c:v>
                </c:pt>
                <c:pt idx="58">
                  <c:v>8.1</c:v>
                </c:pt>
                <c:pt idx="59">
                  <c:v>8.5</c:v>
                </c:pt>
                <c:pt idx="60">
                  <c:v>8.6</c:v>
                </c:pt>
                <c:pt idx="61">
                  <c:v>8.65</c:v>
                </c:pt>
                <c:pt idx="62">
                  <c:v>8.9499999999999993</c:v>
                </c:pt>
                <c:pt idx="63">
                  <c:v>9.4</c:v>
                </c:pt>
                <c:pt idx="64">
                  <c:v>10</c:v>
                </c:pt>
              </c:numCache>
            </c:numRef>
          </c:cat>
          <c:val>
            <c:numRef>
              <c:f>'Загальна ФЗР та БТ 1 курс'!$B$1:$B$65</c:f>
              <c:numCache>
                <c:formatCode>General</c:formatCode>
                <c:ptCount val="65"/>
                <c:pt idx="0">
                  <c:v>114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22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6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3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4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8B-4044-ADCE-10847B69E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74976"/>
        <c:axId val="375483136"/>
      </c:lineChart>
      <c:catAx>
        <c:axId val="37547497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3136"/>
        <c:crosses val="autoZero"/>
        <c:auto val="0"/>
        <c:lblAlgn val="ctr"/>
        <c:lblOffset val="100"/>
        <c:noMultiLvlLbl val="0"/>
      </c:catAx>
      <c:valAx>
        <c:axId val="3754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Загальна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курс'!$V$2:$V$13</c:f>
              <c:numCache>
                <c:formatCode>0.00</c:formatCode>
                <c:ptCount val="12"/>
                <c:pt idx="0">
                  <c:v>31.875550337540357</c:v>
                </c:pt>
                <c:pt idx="1">
                  <c:v>25.007337833871443</c:v>
                </c:pt>
                <c:pt idx="2">
                  <c:v>6.5453478133255061</c:v>
                </c:pt>
                <c:pt idx="3">
                  <c:v>6.2811857939536253</c:v>
                </c:pt>
                <c:pt idx="4">
                  <c:v>6.1050777810390375</c:v>
                </c:pt>
                <c:pt idx="5">
                  <c:v>5.1658350454945703</c:v>
                </c:pt>
                <c:pt idx="6">
                  <c:v>3.4047549163486939</c:v>
                </c:pt>
                <c:pt idx="7">
                  <c:v>2.4068095098326974</c:v>
                </c:pt>
                <c:pt idx="8">
                  <c:v>1.995890813031993</c:v>
                </c:pt>
                <c:pt idx="9">
                  <c:v>2.0252421485177576</c:v>
                </c:pt>
                <c:pt idx="10">
                  <c:v>1.4382154388024655</c:v>
                </c:pt>
                <c:pt idx="11">
                  <c:v>7.748752568241855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0-402F-A1AB-FA2C2CC67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843712"/>
        <c:axId val="284846432"/>
        <c:axId val="0"/>
      </c:bar3DChart>
      <c:catAx>
        <c:axId val="2848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84846432"/>
        <c:crosses val="autoZero"/>
        <c:auto val="1"/>
        <c:lblAlgn val="ctr"/>
        <c:lblOffset val="100"/>
        <c:noMultiLvlLbl val="0"/>
      </c:catAx>
      <c:valAx>
        <c:axId val="2848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28484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ННІ ПО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курс'!$AC$2:$AC$13</c:f>
              <c:numCache>
                <c:formatCode>General</c:formatCode>
                <c:ptCount val="12"/>
                <c:pt idx="0">
                  <c:v>28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453E-9270-900FB7484750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курс'!$AD$2:$AD$13</c:f>
              <c:numCache>
                <c:formatCode>0.00</c:formatCode>
                <c:ptCount val="12"/>
                <c:pt idx="0">
                  <c:v>54.901960784313722</c:v>
                </c:pt>
                <c:pt idx="1">
                  <c:v>5.882352941176471</c:v>
                </c:pt>
                <c:pt idx="2">
                  <c:v>0</c:v>
                </c:pt>
                <c:pt idx="3">
                  <c:v>0</c:v>
                </c:pt>
                <c:pt idx="4">
                  <c:v>35.294117647058826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1.9607843137254901</c:v>
                </c:pt>
                <c:pt idx="10">
                  <c:v>0</c:v>
                </c:pt>
                <c:pt idx="11">
                  <c:v>1.9607843137254901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453E-9270-900FB7484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85312"/>
        <c:axId val="375478240"/>
      </c:barChart>
      <c:catAx>
        <c:axId val="3754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8240"/>
        <c:crosses val="autoZero"/>
        <c:auto val="1"/>
        <c:lblAlgn val="ctr"/>
        <c:lblOffset val="100"/>
        <c:noMultiLvlLbl val="0"/>
      </c:catAx>
      <c:valAx>
        <c:axId val="37547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/>
              <a:t>ННІ ПО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ННІ ПО 1 курс'!$B$1:$B$5</c:f>
              <c:numCache>
                <c:formatCode>General</c:formatCode>
                <c:ptCount val="5"/>
                <c:pt idx="0">
                  <c:v>0</c:v>
                </c:pt>
                <c:pt idx="1">
                  <c:v>0.15</c:v>
                </c:pt>
                <c:pt idx="2">
                  <c:v>3.75</c:v>
                </c:pt>
                <c:pt idx="3">
                  <c:v>8.9</c:v>
                </c:pt>
                <c:pt idx="4">
                  <c:v>10</c:v>
                </c:pt>
              </c:numCache>
            </c:numRef>
          </c:cat>
          <c:val>
            <c:numRef>
              <c:f>'Загальна ННІ ПО 1 курс'!$C$1:$C$5</c:f>
              <c:numCache>
                <c:formatCode>General</c:formatCode>
                <c:ptCount val="5"/>
                <c:pt idx="0">
                  <c:v>28</c:v>
                </c:pt>
                <c:pt idx="1">
                  <c:v>3</c:v>
                </c:pt>
                <c:pt idx="2">
                  <c:v>18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AB-4AFD-9385-3C6EACC58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85856"/>
        <c:axId val="375475520"/>
      </c:lineChart>
      <c:catAx>
        <c:axId val="3754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5520"/>
        <c:crosses val="autoZero"/>
        <c:auto val="1"/>
        <c:lblAlgn val="ctr"/>
        <c:lblOffset val="100"/>
        <c:noMultiLvlLbl val="0"/>
      </c:catAx>
      <c:valAx>
        <c:axId val="37547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ФХТ та ЯПАПК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курс'!$AG$4:$AG$13</c:f>
              <c:numCache>
                <c:formatCode>General</c:formatCode>
                <c:ptCount val="10"/>
                <c:pt idx="0">
                  <c:v>19</c:v>
                </c:pt>
                <c:pt idx="1">
                  <c:v>17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9-4A86-BA72-BE3655182150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курс'!$AH$4:$AH$13</c:f>
              <c:numCache>
                <c:formatCode>0.00</c:formatCode>
                <c:ptCount val="10"/>
                <c:pt idx="0">
                  <c:v>19.791666666666668</c:v>
                </c:pt>
                <c:pt idx="1">
                  <c:v>17.708333333333332</c:v>
                </c:pt>
                <c:pt idx="2">
                  <c:v>2.0833333333333335</c:v>
                </c:pt>
                <c:pt idx="3">
                  <c:v>5.208333333333333</c:v>
                </c:pt>
                <c:pt idx="4">
                  <c:v>2.0833333333333335</c:v>
                </c:pt>
                <c:pt idx="5">
                  <c:v>3.125</c:v>
                </c:pt>
                <c:pt idx="6">
                  <c:v>4.166666666666667</c:v>
                </c:pt>
                <c:pt idx="7">
                  <c:v>3.125</c:v>
                </c:pt>
                <c:pt idx="8">
                  <c:v>2.0833333333333335</c:v>
                </c:pt>
                <c:pt idx="9">
                  <c:v>19.791666666666668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9-4A86-BA72-BE3655182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80960"/>
        <c:axId val="375476064"/>
      </c:barChart>
      <c:catAx>
        <c:axId val="3754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6064"/>
        <c:crosses val="autoZero"/>
        <c:auto val="1"/>
        <c:lblAlgn val="ctr"/>
        <c:lblOffset val="100"/>
        <c:noMultiLvlLbl val="0"/>
      </c:catAx>
      <c:valAx>
        <c:axId val="3754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Факультет харчових технологій та якості продукції АПК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'[_Додаткові бали_ФХТта ЯПАПК_1с_2018_2019_загальна_1 курс_база.xlsx]Лист1'!$A$1:$A$38</c:f>
              <c:strCache>
                <c:ptCount val="38"/>
                <c:pt idx="0">
                  <c:v>0,00</c:v>
                </c:pt>
                <c:pt idx="1">
                  <c:v>0,10</c:v>
                </c:pt>
                <c:pt idx="2">
                  <c:v>0,30</c:v>
                </c:pt>
                <c:pt idx="3">
                  <c:v>0,50</c:v>
                </c:pt>
                <c:pt idx="4">
                  <c:v>0,60</c:v>
                </c:pt>
                <c:pt idx="5">
                  <c:v>0,80</c:v>
                </c:pt>
                <c:pt idx="6">
                  <c:v>0,95</c:v>
                </c:pt>
                <c:pt idx="7">
                  <c:v>1,00</c:v>
                </c:pt>
                <c:pt idx="8">
                  <c:v>1,20</c:v>
                </c:pt>
                <c:pt idx="9">
                  <c:v>1,30</c:v>
                </c:pt>
                <c:pt idx="10">
                  <c:v>1,50</c:v>
                </c:pt>
                <c:pt idx="11">
                  <c:v>1,70</c:v>
                </c:pt>
                <c:pt idx="12">
                  <c:v>1,80</c:v>
                </c:pt>
                <c:pt idx="13">
                  <c:v>2,00</c:v>
                </c:pt>
                <c:pt idx="14">
                  <c:v>2,05</c:v>
                </c:pt>
                <c:pt idx="15">
                  <c:v>2,10</c:v>
                </c:pt>
                <c:pt idx="16">
                  <c:v>2,20</c:v>
                </c:pt>
                <c:pt idx="17">
                  <c:v>2,25</c:v>
                </c:pt>
                <c:pt idx="18">
                  <c:v>2,30</c:v>
                </c:pt>
                <c:pt idx="19">
                  <c:v>2,60</c:v>
                </c:pt>
                <c:pt idx="20">
                  <c:v>2,80</c:v>
                </c:pt>
                <c:pt idx="21">
                  <c:v>3,20</c:v>
                </c:pt>
                <c:pt idx="22">
                  <c:v>3,70</c:v>
                </c:pt>
                <c:pt idx="23">
                  <c:v>4,30</c:v>
                </c:pt>
                <c:pt idx="24">
                  <c:v>4,40</c:v>
                </c:pt>
                <c:pt idx="25">
                  <c:v>4,70</c:v>
                </c:pt>
                <c:pt idx="26">
                  <c:v>5,00</c:v>
                </c:pt>
                <c:pt idx="27">
                  <c:v>5,60</c:v>
                </c:pt>
                <c:pt idx="28">
                  <c:v>6,10</c:v>
                </c:pt>
                <c:pt idx="29">
                  <c:v>6,55</c:v>
                </c:pt>
                <c:pt idx="30">
                  <c:v>7,55</c:v>
                </c:pt>
                <c:pt idx="31">
                  <c:v>7,60</c:v>
                </c:pt>
                <c:pt idx="32">
                  <c:v>7,70</c:v>
                </c:pt>
                <c:pt idx="33">
                  <c:v>8,00</c:v>
                </c:pt>
                <c:pt idx="34">
                  <c:v>8,05</c:v>
                </c:pt>
                <c:pt idx="35">
                  <c:v>9,00</c:v>
                </c:pt>
                <c:pt idx="36">
                  <c:v>9,95</c:v>
                </c:pt>
                <c:pt idx="37">
                  <c:v>15.45</c:v>
                </c:pt>
              </c:strCache>
            </c:strRef>
          </c:cat>
          <c:val>
            <c:numRef>
              <c:f>'[_Додаткові бали_ФХТта ЯПАПК_1с_2018_2019_загальна_1 курс_база.xlsx]Лист1'!$B$1:$B$38</c:f>
              <c:numCache>
                <c:formatCode>General</c:formatCode>
                <c:ptCount val="38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C-4BBF-8C32-72C9AF516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81504"/>
        <c:axId val="375483680"/>
      </c:lineChart>
      <c:catAx>
        <c:axId val="3754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3680"/>
        <c:crosses val="autoZero"/>
        <c:auto val="1"/>
        <c:lblAlgn val="ctr"/>
        <c:lblOffset val="100"/>
        <c:noMultiLvlLbl val="0"/>
      </c:catAx>
      <c:valAx>
        <c:axId val="37548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інформаційних технологій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курс'!$AK$2:$AK$13</c:f>
              <c:numCache>
                <c:formatCode>General</c:formatCode>
                <c:ptCount val="12"/>
                <c:pt idx="0">
                  <c:v>86</c:v>
                </c:pt>
                <c:pt idx="1">
                  <c:v>55</c:v>
                </c:pt>
                <c:pt idx="2">
                  <c:v>32</c:v>
                </c:pt>
                <c:pt idx="3">
                  <c:v>20</c:v>
                </c:pt>
                <c:pt idx="4">
                  <c:v>14</c:v>
                </c:pt>
                <c:pt idx="5">
                  <c:v>11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B-457C-9C25-C06AD4FFA657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курс'!$AL$2:$AL$13</c:f>
              <c:numCache>
                <c:formatCode>0.00</c:formatCode>
                <c:ptCount val="12"/>
                <c:pt idx="0">
                  <c:v>33.07692307692308</c:v>
                </c:pt>
                <c:pt idx="1">
                  <c:v>21.153846153846153</c:v>
                </c:pt>
                <c:pt idx="2">
                  <c:v>12.307692307692308</c:v>
                </c:pt>
                <c:pt idx="3">
                  <c:v>7.6923076923076925</c:v>
                </c:pt>
                <c:pt idx="4">
                  <c:v>5.384615384615385</c:v>
                </c:pt>
                <c:pt idx="5">
                  <c:v>4.2307692307692308</c:v>
                </c:pt>
                <c:pt idx="6">
                  <c:v>2.3076923076923075</c:v>
                </c:pt>
                <c:pt idx="7">
                  <c:v>1.5384615384615385</c:v>
                </c:pt>
                <c:pt idx="8">
                  <c:v>1.9230769230769231</c:v>
                </c:pt>
                <c:pt idx="9">
                  <c:v>1.9230769230769231</c:v>
                </c:pt>
                <c:pt idx="10">
                  <c:v>0.76923076923076927</c:v>
                </c:pt>
                <c:pt idx="11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B-457C-9C25-C06AD4FFA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86944"/>
        <c:axId val="375482048"/>
      </c:barChart>
      <c:catAx>
        <c:axId val="3754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2048"/>
        <c:crosses val="autoZero"/>
        <c:auto val="1"/>
        <c:lblAlgn val="ctr"/>
        <c:lblOffset val="100"/>
        <c:noMultiLvlLbl val="0"/>
      </c:catAx>
      <c:valAx>
        <c:axId val="37548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інформаційних технологій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Лист1!$A$1:$A$79</c:f>
              <c:numCache>
                <c:formatCode>0.00</c:formatCode>
                <c:ptCount val="79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</c:v>
                </c:pt>
                <c:pt idx="20">
                  <c:v>1.1499999999999999</c:v>
                </c:pt>
                <c:pt idx="21">
                  <c:v>1.25</c:v>
                </c:pt>
                <c:pt idx="22">
                  <c:v>1.3</c:v>
                </c:pt>
                <c:pt idx="23">
                  <c:v>1.35</c:v>
                </c:pt>
                <c:pt idx="24">
                  <c:v>1.45</c:v>
                </c:pt>
                <c:pt idx="25">
                  <c:v>1.5</c:v>
                </c:pt>
                <c:pt idx="26">
                  <c:v>1.75</c:v>
                </c:pt>
                <c:pt idx="27">
                  <c:v>1.95</c:v>
                </c:pt>
                <c:pt idx="28">
                  <c:v>2.0499999999999998</c:v>
                </c:pt>
                <c:pt idx="29">
                  <c:v>2.2000000000000002</c:v>
                </c:pt>
                <c:pt idx="30">
                  <c:v>2.4</c:v>
                </c:pt>
                <c:pt idx="31">
                  <c:v>2.4500000000000002</c:v>
                </c:pt>
                <c:pt idx="32">
                  <c:v>2.5</c:v>
                </c:pt>
                <c:pt idx="33">
                  <c:v>2.6</c:v>
                </c:pt>
                <c:pt idx="34">
                  <c:v>2.65</c:v>
                </c:pt>
                <c:pt idx="35">
                  <c:v>2.95</c:v>
                </c:pt>
                <c:pt idx="36">
                  <c:v>3</c:v>
                </c:pt>
                <c:pt idx="37">
                  <c:v>3.05</c:v>
                </c:pt>
                <c:pt idx="38">
                  <c:v>3.2</c:v>
                </c:pt>
                <c:pt idx="39">
                  <c:v>3.4</c:v>
                </c:pt>
                <c:pt idx="40">
                  <c:v>3.45</c:v>
                </c:pt>
                <c:pt idx="41">
                  <c:v>3.5</c:v>
                </c:pt>
                <c:pt idx="42">
                  <c:v>3.65</c:v>
                </c:pt>
                <c:pt idx="43">
                  <c:v>3.7</c:v>
                </c:pt>
                <c:pt idx="44">
                  <c:v>3.75</c:v>
                </c:pt>
                <c:pt idx="45">
                  <c:v>3.8</c:v>
                </c:pt>
                <c:pt idx="46">
                  <c:v>3.9</c:v>
                </c:pt>
                <c:pt idx="47">
                  <c:v>4.0999999999999996</c:v>
                </c:pt>
                <c:pt idx="48">
                  <c:v>4.1500000000000004</c:v>
                </c:pt>
                <c:pt idx="49">
                  <c:v>4.25</c:v>
                </c:pt>
                <c:pt idx="50">
                  <c:v>4.3</c:v>
                </c:pt>
                <c:pt idx="51">
                  <c:v>4.4000000000000004</c:v>
                </c:pt>
                <c:pt idx="52">
                  <c:v>4.45</c:v>
                </c:pt>
                <c:pt idx="53">
                  <c:v>4.5999999999999996</c:v>
                </c:pt>
                <c:pt idx="54">
                  <c:v>4.6500000000000004</c:v>
                </c:pt>
                <c:pt idx="55">
                  <c:v>4.75</c:v>
                </c:pt>
                <c:pt idx="56">
                  <c:v>4.8</c:v>
                </c:pt>
                <c:pt idx="57">
                  <c:v>5.2</c:v>
                </c:pt>
                <c:pt idx="58">
                  <c:v>5.35</c:v>
                </c:pt>
                <c:pt idx="59">
                  <c:v>5.4</c:v>
                </c:pt>
                <c:pt idx="60">
                  <c:v>5.5</c:v>
                </c:pt>
                <c:pt idx="61">
                  <c:v>5.6</c:v>
                </c:pt>
                <c:pt idx="62">
                  <c:v>5.65</c:v>
                </c:pt>
                <c:pt idx="63">
                  <c:v>6.15</c:v>
                </c:pt>
                <c:pt idx="64">
                  <c:v>6.45</c:v>
                </c:pt>
                <c:pt idx="65">
                  <c:v>6.75</c:v>
                </c:pt>
                <c:pt idx="66">
                  <c:v>6.8</c:v>
                </c:pt>
                <c:pt idx="67">
                  <c:v>7</c:v>
                </c:pt>
                <c:pt idx="68">
                  <c:v>7.2</c:v>
                </c:pt>
                <c:pt idx="69">
                  <c:v>7.5</c:v>
                </c:pt>
                <c:pt idx="70">
                  <c:v>7.55</c:v>
                </c:pt>
                <c:pt idx="71">
                  <c:v>8.1</c:v>
                </c:pt>
                <c:pt idx="72">
                  <c:v>8.15</c:v>
                </c:pt>
                <c:pt idx="73">
                  <c:v>8.1999999999999993</c:v>
                </c:pt>
                <c:pt idx="74">
                  <c:v>8.5500000000000007</c:v>
                </c:pt>
                <c:pt idx="75">
                  <c:v>8.85</c:v>
                </c:pt>
                <c:pt idx="76">
                  <c:v>9.3000000000000007</c:v>
                </c:pt>
                <c:pt idx="77">
                  <c:v>9.4499999999999993</c:v>
                </c:pt>
                <c:pt idx="78">
                  <c:v>10</c:v>
                </c:pt>
              </c:numCache>
            </c:numRef>
          </c:cat>
          <c:val>
            <c:numRef>
              <c:f>Лист1!$B$1:$B$79</c:f>
              <c:numCache>
                <c:formatCode>General</c:formatCode>
                <c:ptCount val="79"/>
                <c:pt idx="0">
                  <c:v>86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6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5</c:v>
                </c:pt>
                <c:pt idx="19">
                  <c:v>5</c:v>
                </c:pt>
                <c:pt idx="20">
                  <c:v>13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2</c:v>
                </c:pt>
                <c:pt idx="33">
                  <c:v>1</c:v>
                </c:pt>
                <c:pt idx="34">
                  <c:v>4</c:v>
                </c:pt>
                <c:pt idx="35">
                  <c:v>3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2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0-48EB-A665-8A765FC5F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84768"/>
        <c:axId val="375473344"/>
      </c:lineChart>
      <c:catAx>
        <c:axId val="37548476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3344"/>
        <c:crosses val="autoZero"/>
        <c:auto val="1"/>
        <c:lblAlgn val="ctr"/>
        <c:lblOffset val="100"/>
        <c:noMultiLvlLbl val="0"/>
      </c:catAx>
      <c:valAx>
        <c:axId val="37547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ННІ Л та СП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 курс'!$AO$2:$AO$13</c:f>
              <c:numCache>
                <c:formatCode>General</c:formatCode>
                <c:ptCount val="12"/>
                <c:pt idx="0">
                  <c:v>56</c:v>
                </c:pt>
                <c:pt idx="1">
                  <c:v>18</c:v>
                </c:pt>
                <c:pt idx="2">
                  <c:v>18</c:v>
                </c:pt>
                <c:pt idx="3">
                  <c:v>22</c:v>
                </c:pt>
                <c:pt idx="4">
                  <c:v>15</c:v>
                </c:pt>
                <c:pt idx="5">
                  <c:v>19</c:v>
                </c:pt>
                <c:pt idx="6">
                  <c:v>10</c:v>
                </c:pt>
                <c:pt idx="7">
                  <c:v>3</c:v>
                </c:pt>
                <c:pt idx="8">
                  <c:v>9</c:v>
                </c:pt>
                <c:pt idx="9">
                  <c:v>8</c:v>
                </c:pt>
                <c:pt idx="10">
                  <c:v>9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F-4129-BA03-F0128C925F18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 курс'!$AP$2:$AP$13</c:f>
              <c:numCache>
                <c:formatCode>0.00</c:formatCode>
                <c:ptCount val="12"/>
                <c:pt idx="0">
                  <c:v>26.923076923076923</c:v>
                </c:pt>
                <c:pt idx="1">
                  <c:v>8.6538461538461533</c:v>
                </c:pt>
                <c:pt idx="2">
                  <c:v>8.6538461538461533</c:v>
                </c:pt>
                <c:pt idx="3">
                  <c:v>10.576923076923077</c:v>
                </c:pt>
                <c:pt idx="4">
                  <c:v>7.2115384615384617</c:v>
                </c:pt>
                <c:pt idx="5">
                  <c:v>9.134615384615385</c:v>
                </c:pt>
                <c:pt idx="6">
                  <c:v>4.8076923076923075</c:v>
                </c:pt>
                <c:pt idx="7">
                  <c:v>1.4423076923076923</c:v>
                </c:pt>
                <c:pt idx="8">
                  <c:v>4.3269230769230766</c:v>
                </c:pt>
                <c:pt idx="9">
                  <c:v>3.8461538461538463</c:v>
                </c:pt>
                <c:pt idx="10">
                  <c:v>4.3269230769230766</c:v>
                </c:pt>
                <c:pt idx="11">
                  <c:v>10.096153846153847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F-4129-BA03-F0128C925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78784"/>
        <c:axId val="375476608"/>
      </c:barChart>
      <c:catAx>
        <c:axId val="375478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6608"/>
        <c:crosses val="autoZero"/>
        <c:auto val="1"/>
        <c:lblAlgn val="ctr"/>
        <c:lblOffset val="100"/>
        <c:noMultiLvlLbl val="0"/>
      </c:catAx>
      <c:valAx>
        <c:axId val="3754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ННІ</a:t>
            </a:r>
            <a:r>
              <a:rPr lang="uk-UA" baseline="0"/>
              <a:t> Л та СП Г</a:t>
            </a:r>
            <a:endParaRPr lang="uk-U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база додаток бали'!$A$1:$A$84</c:f>
              <c:numCache>
                <c:formatCode>0.00</c:formatCode>
                <c:ptCount val="8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0.60000000000000009</c:v>
                </c:pt>
                <c:pt idx="7">
                  <c:v>0.85</c:v>
                </c:pt>
                <c:pt idx="8">
                  <c:v>1</c:v>
                </c:pt>
                <c:pt idx="9">
                  <c:v>1.1000000000000001</c:v>
                </c:pt>
                <c:pt idx="10">
                  <c:v>1.1499999999999999</c:v>
                </c:pt>
                <c:pt idx="11">
                  <c:v>1.25</c:v>
                </c:pt>
                <c:pt idx="12">
                  <c:v>1.3</c:v>
                </c:pt>
                <c:pt idx="13">
                  <c:v>1.3499999999999999</c:v>
                </c:pt>
                <c:pt idx="14">
                  <c:v>1.4</c:v>
                </c:pt>
                <c:pt idx="15">
                  <c:v>1.7</c:v>
                </c:pt>
                <c:pt idx="16">
                  <c:v>1.8</c:v>
                </c:pt>
                <c:pt idx="17">
                  <c:v>1.9000000000000001</c:v>
                </c:pt>
                <c:pt idx="18">
                  <c:v>1.95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2.3000000000000003</c:v>
                </c:pt>
                <c:pt idx="23">
                  <c:v>2.35</c:v>
                </c:pt>
                <c:pt idx="24">
                  <c:v>2.5</c:v>
                </c:pt>
                <c:pt idx="25">
                  <c:v>2.5500000000000003</c:v>
                </c:pt>
                <c:pt idx="26">
                  <c:v>2.6</c:v>
                </c:pt>
                <c:pt idx="27">
                  <c:v>2.7</c:v>
                </c:pt>
                <c:pt idx="28">
                  <c:v>2.75</c:v>
                </c:pt>
                <c:pt idx="29">
                  <c:v>2.8</c:v>
                </c:pt>
                <c:pt idx="30">
                  <c:v>2.95</c:v>
                </c:pt>
                <c:pt idx="31">
                  <c:v>3.15</c:v>
                </c:pt>
                <c:pt idx="32">
                  <c:v>3.25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3.6500000000000004</c:v>
                </c:pt>
                <c:pt idx="37">
                  <c:v>3.75</c:v>
                </c:pt>
                <c:pt idx="38">
                  <c:v>3.8</c:v>
                </c:pt>
                <c:pt idx="39">
                  <c:v>3.9</c:v>
                </c:pt>
                <c:pt idx="40">
                  <c:v>3.95</c:v>
                </c:pt>
                <c:pt idx="41">
                  <c:v>4</c:v>
                </c:pt>
                <c:pt idx="42">
                  <c:v>4.0500000000000007</c:v>
                </c:pt>
                <c:pt idx="43">
                  <c:v>4.0999999999999996</c:v>
                </c:pt>
                <c:pt idx="44">
                  <c:v>4.1500000000000004</c:v>
                </c:pt>
                <c:pt idx="45">
                  <c:v>4.25</c:v>
                </c:pt>
                <c:pt idx="46">
                  <c:v>4.4000000000000004</c:v>
                </c:pt>
                <c:pt idx="47">
                  <c:v>4.5</c:v>
                </c:pt>
                <c:pt idx="48">
                  <c:v>4.5999999999999996</c:v>
                </c:pt>
                <c:pt idx="49">
                  <c:v>4.7</c:v>
                </c:pt>
                <c:pt idx="50">
                  <c:v>4.75</c:v>
                </c:pt>
                <c:pt idx="51">
                  <c:v>4.8</c:v>
                </c:pt>
                <c:pt idx="52">
                  <c:v>4.8500000000000005</c:v>
                </c:pt>
                <c:pt idx="53">
                  <c:v>5.15</c:v>
                </c:pt>
                <c:pt idx="54">
                  <c:v>5.2</c:v>
                </c:pt>
                <c:pt idx="55">
                  <c:v>5.25</c:v>
                </c:pt>
                <c:pt idx="56">
                  <c:v>5.3500000000000005</c:v>
                </c:pt>
                <c:pt idx="57">
                  <c:v>5.5</c:v>
                </c:pt>
                <c:pt idx="58">
                  <c:v>5.65</c:v>
                </c:pt>
                <c:pt idx="59">
                  <c:v>5.85</c:v>
                </c:pt>
                <c:pt idx="60">
                  <c:v>5.9</c:v>
                </c:pt>
                <c:pt idx="61">
                  <c:v>6.35</c:v>
                </c:pt>
                <c:pt idx="62">
                  <c:v>6.5</c:v>
                </c:pt>
                <c:pt idx="63">
                  <c:v>6.65</c:v>
                </c:pt>
                <c:pt idx="64">
                  <c:v>7</c:v>
                </c:pt>
                <c:pt idx="65">
                  <c:v>7.1</c:v>
                </c:pt>
                <c:pt idx="66">
                  <c:v>7.2</c:v>
                </c:pt>
                <c:pt idx="67">
                  <c:v>7.35</c:v>
                </c:pt>
                <c:pt idx="68">
                  <c:v>7.45</c:v>
                </c:pt>
                <c:pt idx="69">
                  <c:v>8.0500000000000007</c:v>
                </c:pt>
                <c:pt idx="70">
                  <c:v>8.2000000000000011</c:v>
                </c:pt>
                <c:pt idx="71">
                  <c:v>8.25</c:v>
                </c:pt>
                <c:pt idx="72">
                  <c:v>8.5</c:v>
                </c:pt>
                <c:pt idx="73">
                  <c:v>8.6999999999999993</c:v>
                </c:pt>
                <c:pt idx="74">
                  <c:v>8.75</c:v>
                </c:pt>
                <c:pt idx="75">
                  <c:v>8.85</c:v>
                </c:pt>
                <c:pt idx="76">
                  <c:v>9</c:v>
                </c:pt>
                <c:pt idx="77">
                  <c:v>9.0500000000000007</c:v>
                </c:pt>
                <c:pt idx="78">
                  <c:v>9.1000000000000014</c:v>
                </c:pt>
                <c:pt idx="79">
                  <c:v>9.15</c:v>
                </c:pt>
                <c:pt idx="80">
                  <c:v>9.3000000000000007</c:v>
                </c:pt>
                <c:pt idx="81">
                  <c:v>9.75</c:v>
                </c:pt>
                <c:pt idx="82">
                  <c:v>9.85</c:v>
                </c:pt>
                <c:pt idx="83">
                  <c:v>10</c:v>
                </c:pt>
              </c:numCache>
            </c:numRef>
          </c:cat>
          <c:val>
            <c:numRef>
              <c:f>'Загальна база додаток бали'!$B$1:$B$84</c:f>
              <c:numCache>
                <c:formatCode>General</c:formatCode>
                <c:ptCount val="84"/>
                <c:pt idx="0">
                  <c:v>56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</c:v>
                </c:pt>
                <c:pt idx="30">
                  <c:v>4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3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3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4</c:v>
                </c:pt>
                <c:pt idx="65">
                  <c:v>1</c:v>
                </c:pt>
                <c:pt idx="66">
                  <c:v>2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9C-46D3-ABF0-5612F7970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79872"/>
        <c:axId val="375487488"/>
      </c:lineChart>
      <c:catAx>
        <c:axId val="37547987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7488"/>
        <c:crosses val="autoZero"/>
        <c:auto val="1"/>
        <c:lblAlgn val="ctr"/>
        <c:lblOffset val="100"/>
        <c:noMultiLvlLbl val="0"/>
      </c:catAx>
      <c:valAx>
        <c:axId val="3754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землевпорядкування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курс'!$AQ$2:$AQ$13</c:f>
              <c:numCache>
                <c:formatCode>General</c:formatCode>
                <c:ptCount val="12"/>
                <c:pt idx="0">
                  <c:v>56</c:v>
                </c:pt>
                <c:pt idx="1">
                  <c:v>22</c:v>
                </c:pt>
                <c:pt idx="2">
                  <c:v>13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7-4729-9F59-60B6F186C197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курс'!$AR$2:$AR$13</c:f>
              <c:numCache>
                <c:formatCode>0.00</c:formatCode>
                <c:ptCount val="12"/>
                <c:pt idx="0">
                  <c:v>42.424242424242422</c:v>
                </c:pt>
                <c:pt idx="1">
                  <c:v>16.666666666666668</c:v>
                </c:pt>
                <c:pt idx="2">
                  <c:v>9.8484848484848477</c:v>
                </c:pt>
                <c:pt idx="3">
                  <c:v>9.8484848484848477</c:v>
                </c:pt>
                <c:pt idx="4">
                  <c:v>5.3030303030303028</c:v>
                </c:pt>
                <c:pt idx="5">
                  <c:v>3.0303030303030303</c:v>
                </c:pt>
                <c:pt idx="6">
                  <c:v>1.5151515151515151</c:v>
                </c:pt>
                <c:pt idx="7">
                  <c:v>0</c:v>
                </c:pt>
                <c:pt idx="8">
                  <c:v>0.75757575757575757</c:v>
                </c:pt>
                <c:pt idx="9">
                  <c:v>2.2727272727272729</c:v>
                </c:pt>
                <c:pt idx="10">
                  <c:v>1.5151515151515151</c:v>
                </c:pt>
                <c:pt idx="11">
                  <c:v>6.8181818181818183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7-4729-9F59-60B6F186C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77696"/>
        <c:axId val="375479328"/>
      </c:barChart>
      <c:catAx>
        <c:axId val="3754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9328"/>
        <c:crosses val="autoZero"/>
        <c:auto val="1"/>
        <c:lblAlgn val="ctr"/>
        <c:lblOffset val="100"/>
        <c:noMultiLvlLbl val="0"/>
      </c:catAx>
      <c:valAx>
        <c:axId val="37547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ЗЕМЛЕВПОРЯДКУВАННЯ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курс бакалаври і магістри'!$A$1:$A$30</c:f>
              <c:numCache>
                <c:formatCode>0.00</c:formatCode>
                <c:ptCount val="30"/>
                <c:pt idx="0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0.75</c:v>
                </c:pt>
                <c:pt idx="5">
                  <c:v>0.8</c:v>
                </c:pt>
                <c:pt idx="6">
                  <c:v>1</c:v>
                </c:pt>
                <c:pt idx="7">
                  <c:v>1.3</c:v>
                </c:pt>
                <c:pt idx="8">
                  <c:v>1.5</c:v>
                </c:pt>
                <c:pt idx="9">
                  <c:v>1.8</c:v>
                </c:pt>
                <c:pt idx="10">
                  <c:v>2</c:v>
                </c:pt>
                <c:pt idx="11">
                  <c:v>2.2999999999999998</c:v>
                </c:pt>
                <c:pt idx="12">
                  <c:v>2.5</c:v>
                </c:pt>
                <c:pt idx="13">
                  <c:v>2.65</c:v>
                </c:pt>
                <c:pt idx="14">
                  <c:v>2.7</c:v>
                </c:pt>
                <c:pt idx="15">
                  <c:v>2.75</c:v>
                </c:pt>
                <c:pt idx="16">
                  <c:v>2.85</c:v>
                </c:pt>
                <c:pt idx="17">
                  <c:v>3</c:v>
                </c:pt>
                <c:pt idx="18">
                  <c:v>3.3</c:v>
                </c:pt>
                <c:pt idx="19">
                  <c:v>4</c:v>
                </c:pt>
                <c:pt idx="20">
                  <c:v>4.25</c:v>
                </c:pt>
                <c:pt idx="21">
                  <c:v>4.3</c:v>
                </c:pt>
                <c:pt idx="22">
                  <c:v>5.5</c:v>
                </c:pt>
                <c:pt idx="23">
                  <c:v>7.25</c:v>
                </c:pt>
                <c:pt idx="24">
                  <c:v>8</c:v>
                </c:pt>
                <c:pt idx="25">
                  <c:v>8.1999999999999993</c:v>
                </c:pt>
                <c:pt idx="26">
                  <c:v>8.5</c:v>
                </c:pt>
                <c:pt idx="27">
                  <c:v>9.1</c:v>
                </c:pt>
                <c:pt idx="28">
                  <c:v>9.3000000000000007</c:v>
                </c:pt>
                <c:pt idx="29">
                  <c:v>10</c:v>
                </c:pt>
              </c:numCache>
            </c:numRef>
          </c:cat>
          <c:val>
            <c:numRef>
              <c:f>'1 курс бакалаври і магістри'!$B$1:$B$30</c:f>
              <c:numCache>
                <c:formatCode>General</c:formatCode>
                <c:ptCount val="30"/>
                <c:pt idx="0">
                  <c:v>56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7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5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13-4F4F-B64A-BDC735D92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77152"/>
        <c:axId val="375472256"/>
      </c:lineChart>
      <c:catAx>
        <c:axId val="37547715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2256"/>
        <c:crosses val="autoZero"/>
        <c:auto val="1"/>
        <c:lblAlgn val="ctr"/>
        <c:lblOffset val="100"/>
        <c:noMultiLvlLbl val="0"/>
      </c:catAx>
      <c:valAx>
        <c:axId val="3754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5"/>
              <c:spPr>
                <a:solidFill>
                  <a:prstClr val="white"/>
                </a:solidFill>
                <a:ln cap="rnd">
                  <a:solidFill>
                    <a:prstClr val="black">
                      <a:lumMod val="25000"/>
                      <a:lumOff val="75000"/>
                    </a:prstClr>
                  </a:solidFill>
                  <a:beve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ID4096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0C9-41AF-B7C9-0D44F381FDF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курс'!$A$2:$A$202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</c:numCache>
            </c:numRef>
          </c:cat>
          <c:val>
            <c:numRef>
              <c:f>'1 курс'!$R$2:$R$203</c:f>
              <c:numCache>
                <c:formatCode>General</c:formatCode>
                <c:ptCount val="202"/>
                <c:pt idx="0">
                  <c:v>1086</c:v>
                </c:pt>
                <c:pt idx="1">
                  <c:v>6</c:v>
                </c:pt>
                <c:pt idx="2">
                  <c:v>41</c:v>
                </c:pt>
                <c:pt idx="3">
                  <c:v>42</c:v>
                </c:pt>
                <c:pt idx="4">
                  <c:v>86</c:v>
                </c:pt>
                <c:pt idx="5">
                  <c:v>233</c:v>
                </c:pt>
                <c:pt idx="6">
                  <c:v>90</c:v>
                </c:pt>
                <c:pt idx="7">
                  <c:v>4</c:v>
                </c:pt>
                <c:pt idx="8">
                  <c:v>45</c:v>
                </c:pt>
                <c:pt idx="9">
                  <c:v>16</c:v>
                </c:pt>
                <c:pt idx="10">
                  <c:v>69</c:v>
                </c:pt>
                <c:pt idx="11">
                  <c:v>6</c:v>
                </c:pt>
                <c:pt idx="12">
                  <c:v>30</c:v>
                </c:pt>
                <c:pt idx="13">
                  <c:v>13</c:v>
                </c:pt>
                <c:pt idx="14">
                  <c:v>34</c:v>
                </c:pt>
                <c:pt idx="15">
                  <c:v>15</c:v>
                </c:pt>
                <c:pt idx="16">
                  <c:v>25</c:v>
                </c:pt>
                <c:pt idx="17">
                  <c:v>6</c:v>
                </c:pt>
                <c:pt idx="18">
                  <c:v>7</c:v>
                </c:pt>
                <c:pt idx="19">
                  <c:v>9</c:v>
                </c:pt>
                <c:pt idx="20">
                  <c:v>75</c:v>
                </c:pt>
                <c:pt idx="21">
                  <c:v>1</c:v>
                </c:pt>
                <c:pt idx="22">
                  <c:v>17</c:v>
                </c:pt>
                <c:pt idx="23">
                  <c:v>56</c:v>
                </c:pt>
                <c:pt idx="24">
                  <c:v>16</c:v>
                </c:pt>
                <c:pt idx="25">
                  <c:v>10</c:v>
                </c:pt>
                <c:pt idx="26">
                  <c:v>10</c:v>
                </c:pt>
                <c:pt idx="27">
                  <c:v>2</c:v>
                </c:pt>
                <c:pt idx="28">
                  <c:v>8</c:v>
                </c:pt>
                <c:pt idx="29">
                  <c:v>5</c:v>
                </c:pt>
                <c:pt idx="30">
                  <c:v>44</c:v>
                </c:pt>
                <c:pt idx="31">
                  <c:v>2</c:v>
                </c:pt>
                <c:pt idx="32">
                  <c:v>4</c:v>
                </c:pt>
                <c:pt idx="33">
                  <c:v>9</c:v>
                </c:pt>
                <c:pt idx="34">
                  <c:v>12</c:v>
                </c:pt>
                <c:pt idx="35">
                  <c:v>6</c:v>
                </c:pt>
                <c:pt idx="36">
                  <c:v>7</c:v>
                </c:pt>
                <c:pt idx="37">
                  <c:v>4</c:v>
                </c:pt>
                <c:pt idx="38">
                  <c:v>6</c:v>
                </c:pt>
                <c:pt idx="39">
                  <c:v>4</c:v>
                </c:pt>
                <c:pt idx="40">
                  <c:v>36</c:v>
                </c:pt>
                <c:pt idx="41">
                  <c:v>4</c:v>
                </c:pt>
                <c:pt idx="42">
                  <c:v>9</c:v>
                </c:pt>
                <c:pt idx="43">
                  <c:v>8</c:v>
                </c:pt>
                <c:pt idx="44">
                  <c:v>17</c:v>
                </c:pt>
                <c:pt idx="45">
                  <c:v>2</c:v>
                </c:pt>
                <c:pt idx="46">
                  <c:v>19</c:v>
                </c:pt>
                <c:pt idx="47">
                  <c:v>2</c:v>
                </c:pt>
                <c:pt idx="48">
                  <c:v>11</c:v>
                </c:pt>
                <c:pt idx="49">
                  <c:v>6</c:v>
                </c:pt>
                <c:pt idx="50">
                  <c:v>22</c:v>
                </c:pt>
                <c:pt idx="51">
                  <c:v>7</c:v>
                </c:pt>
                <c:pt idx="52">
                  <c:v>6</c:v>
                </c:pt>
                <c:pt idx="53">
                  <c:v>5</c:v>
                </c:pt>
                <c:pt idx="54">
                  <c:v>6</c:v>
                </c:pt>
                <c:pt idx="55">
                  <c:v>16</c:v>
                </c:pt>
                <c:pt idx="56">
                  <c:v>17</c:v>
                </c:pt>
                <c:pt idx="57">
                  <c:v>3</c:v>
                </c:pt>
                <c:pt idx="58">
                  <c:v>7</c:v>
                </c:pt>
                <c:pt idx="59">
                  <c:v>11</c:v>
                </c:pt>
                <c:pt idx="60">
                  <c:v>52</c:v>
                </c:pt>
                <c:pt idx="61">
                  <c:v>3</c:v>
                </c:pt>
                <c:pt idx="62">
                  <c:v>5</c:v>
                </c:pt>
                <c:pt idx="63">
                  <c:v>4</c:v>
                </c:pt>
                <c:pt idx="64">
                  <c:v>9</c:v>
                </c:pt>
                <c:pt idx="65">
                  <c:v>8</c:v>
                </c:pt>
                <c:pt idx="66">
                  <c:v>8</c:v>
                </c:pt>
                <c:pt idx="67">
                  <c:v>1</c:v>
                </c:pt>
                <c:pt idx="68">
                  <c:v>7</c:v>
                </c:pt>
                <c:pt idx="69">
                  <c:v>5</c:v>
                </c:pt>
                <c:pt idx="70">
                  <c:v>37</c:v>
                </c:pt>
                <c:pt idx="71">
                  <c:v>2</c:v>
                </c:pt>
                <c:pt idx="72">
                  <c:v>4</c:v>
                </c:pt>
                <c:pt idx="73">
                  <c:v>5</c:v>
                </c:pt>
                <c:pt idx="74">
                  <c:v>6</c:v>
                </c:pt>
                <c:pt idx="75">
                  <c:v>29</c:v>
                </c:pt>
                <c:pt idx="76">
                  <c:v>9</c:v>
                </c:pt>
                <c:pt idx="77">
                  <c:v>0</c:v>
                </c:pt>
                <c:pt idx="78">
                  <c:v>9</c:v>
                </c:pt>
                <c:pt idx="79">
                  <c:v>5</c:v>
                </c:pt>
                <c:pt idx="80">
                  <c:v>28</c:v>
                </c:pt>
                <c:pt idx="81">
                  <c:v>7</c:v>
                </c:pt>
                <c:pt idx="82">
                  <c:v>4</c:v>
                </c:pt>
                <c:pt idx="83">
                  <c:v>5</c:v>
                </c:pt>
                <c:pt idx="84">
                  <c:v>7</c:v>
                </c:pt>
                <c:pt idx="85">
                  <c:v>5</c:v>
                </c:pt>
                <c:pt idx="86">
                  <c:v>9</c:v>
                </c:pt>
                <c:pt idx="87">
                  <c:v>3</c:v>
                </c:pt>
                <c:pt idx="88">
                  <c:v>7</c:v>
                </c:pt>
                <c:pt idx="89">
                  <c:v>2</c:v>
                </c:pt>
                <c:pt idx="90">
                  <c:v>44</c:v>
                </c:pt>
                <c:pt idx="91">
                  <c:v>0</c:v>
                </c:pt>
                <c:pt idx="92">
                  <c:v>14</c:v>
                </c:pt>
                <c:pt idx="93">
                  <c:v>8</c:v>
                </c:pt>
                <c:pt idx="94">
                  <c:v>8</c:v>
                </c:pt>
                <c:pt idx="95">
                  <c:v>6</c:v>
                </c:pt>
                <c:pt idx="96">
                  <c:v>10</c:v>
                </c:pt>
                <c:pt idx="97">
                  <c:v>2</c:v>
                </c:pt>
                <c:pt idx="98">
                  <c:v>4</c:v>
                </c:pt>
                <c:pt idx="99">
                  <c:v>3</c:v>
                </c:pt>
                <c:pt idx="100">
                  <c:v>23</c:v>
                </c:pt>
                <c:pt idx="101">
                  <c:v>0</c:v>
                </c:pt>
                <c:pt idx="102">
                  <c:v>9</c:v>
                </c:pt>
                <c:pt idx="103">
                  <c:v>13</c:v>
                </c:pt>
                <c:pt idx="104">
                  <c:v>9</c:v>
                </c:pt>
                <c:pt idx="105">
                  <c:v>3</c:v>
                </c:pt>
                <c:pt idx="106">
                  <c:v>5</c:v>
                </c:pt>
                <c:pt idx="107">
                  <c:v>4</c:v>
                </c:pt>
                <c:pt idx="108">
                  <c:v>5</c:v>
                </c:pt>
                <c:pt idx="109">
                  <c:v>2</c:v>
                </c:pt>
                <c:pt idx="110">
                  <c:v>12</c:v>
                </c:pt>
                <c:pt idx="111">
                  <c:v>2</c:v>
                </c:pt>
                <c:pt idx="112">
                  <c:v>5</c:v>
                </c:pt>
                <c:pt idx="113">
                  <c:v>4</c:v>
                </c:pt>
                <c:pt idx="114">
                  <c:v>3</c:v>
                </c:pt>
                <c:pt idx="115">
                  <c:v>1</c:v>
                </c:pt>
                <c:pt idx="116">
                  <c:v>7</c:v>
                </c:pt>
                <c:pt idx="117">
                  <c:v>4</c:v>
                </c:pt>
                <c:pt idx="118">
                  <c:v>3</c:v>
                </c:pt>
                <c:pt idx="119">
                  <c:v>2</c:v>
                </c:pt>
                <c:pt idx="120">
                  <c:v>7</c:v>
                </c:pt>
                <c:pt idx="121">
                  <c:v>2</c:v>
                </c:pt>
                <c:pt idx="122">
                  <c:v>6</c:v>
                </c:pt>
                <c:pt idx="123">
                  <c:v>6</c:v>
                </c:pt>
                <c:pt idx="124">
                  <c:v>4</c:v>
                </c:pt>
                <c:pt idx="125">
                  <c:v>4</c:v>
                </c:pt>
                <c:pt idx="126">
                  <c:v>3</c:v>
                </c:pt>
                <c:pt idx="127">
                  <c:v>1</c:v>
                </c:pt>
                <c:pt idx="128">
                  <c:v>3</c:v>
                </c:pt>
                <c:pt idx="129">
                  <c:v>2</c:v>
                </c:pt>
                <c:pt idx="130">
                  <c:v>18</c:v>
                </c:pt>
                <c:pt idx="131">
                  <c:v>2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3</c:v>
                </c:pt>
                <c:pt idx="136">
                  <c:v>1</c:v>
                </c:pt>
                <c:pt idx="137">
                  <c:v>1</c:v>
                </c:pt>
                <c:pt idx="138">
                  <c:v>3</c:v>
                </c:pt>
                <c:pt idx="139">
                  <c:v>3</c:v>
                </c:pt>
                <c:pt idx="140">
                  <c:v>19</c:v>
                </c:pt>
                <c:pt idx="141">
                  <c:v>3</c:v>
                </c:pt>
                <c:pt idx="142">
                  <c:v>6</c:v>
                </c:pt>
                <c:pt idx="143">
                  <c:v>1</c:v>
                </c:pt>
                <c:pt idx="144">
                  <c:v>7</c:v>
                </c:pt>
                <c:pt idx="145">
                  <c:v>3</c:v>
                </c:pt>
                <c:pt idx="146">
                  <c:v>2</c:v>
                </c:pt>
                <c:pt idx="147">
                  <c:v>1</c:v>
                </c:pt>
                <c:pt idx="148">
                  <c:v>3</c:v>
                </c:pt>
                <c:pt idx="149">
                  <c:v>1</c:v>
                </c:pt>
                <c:pt idx="150">
                  <c:v>8</c:v>
                </c:pt>
                <c:pt idx="151">
                  <c:v>4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1</c:v>
                </c:pt>
                <c:pt idx="156">
                  <c:v>2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11</c:v>
                </c:pt>
                <c:pt idx="161">
                  <c:v>2</c:v>
                </c:pt>
                <c:pt idx="162">
                  <c:v>5</c:v>
                </c:pt>
                <c:pt idx="163">
                  <c:v>2</c:v>
                </c:pt>
                <c:pt idx="164">
                  <c:v>5</c:v>
                </c:pt>
                <c:pt idx="165">
                  <c:v>2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4</c:v>
                </c:pt>
                <c:pt idx="170">
                  <c:v>8</c:v>
                </c:pt>
                <c:pt idx="171">
                  <c:v>2</c:v>
                </c:pt>
                <c:pt idx="172">
                  <c:v>3</c:v>
                </c:pt>
                <c:pt idx="173">
                  <c:v>4</c:v>
                </c:pt>
                <c:pt idx="174">
                  <c:v>3</c:v>
                </c:pt>
                <c:pt idx="175">
                  <c:v>4</c:v>
                </c:pt>
                <c:pt idx="176">
                  <c:v>3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10</c:v>
                </c:pt>
                <c:pt idx="181">
                  <c:v>1</c:v>
                </c:pt>
                <c:pt idx="182">
                  <c:v>4</c:v>
                </c:pt>
                <c:pt idx="183">
                  <c:v>3</c:v>
                </c:pt>
                <c:pt idx="184">
                  <c:v>0</c:v>
                </c:pt>
                <c:pt idx="185">
                  <c:v>0</c:v>
                </c:pt>
                <c:pt idx="186">
                  <c:v>5</c:v>
                </c:pt>
                <c:pt idx="187">
                  <c:v>0</c:v>
                </c:pt>
                <c:pt idx="188">
                  <c:v>3</c:v>
                </c:pt>
                <c:pt idx="189">
                  <c:v>4</c:v>
                </c:pt>
                <c:pt idx="190">
                  <c:v>8</c:v>
                </c:pt>
                <c:pt idx="191">
                  <c:v>1</c:v>
                </c:pt>
                <c:pt idx="192">
                  <c:v>0</c:v>
                </c:pt>
                <c:pt idx="193">
                  <c:v>2</c:v>
                </c:pt>
                <c:pt idx="194">
                  <c:v>1</c:v>
                </c:pt>
                <c:pt idx="195">
                  <c:v>2</c:v>
                </c:pt>
                <c:pt idx="196">
                  <c:v>0</c:v>
                </c:pt>
                <c:pt idx="197">
                  <c:v>1</c:v>
                </c:pt>
                <c:pt idx="198">
                  <c:v>1</c:v>
                </c:pt>
                <c:pt idx="199">
                  <c:v>3</c:v>
                </c:pt>
                <c:pt idx="200">
                  <c:v>264</c:v>
                </c:pt>
                <c:pt idx="201">
                  <c:v>3407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C9-41AF-B7C9-0D44F381F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403616"/>
        <c:axId val="330404704"/>
      </c:lineChart>
      <c:catAx>
        <c:axId val="3304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4704"/>
        <c:crosses val="autoZero"/>
        <c:auto val="1"/>
        <c:lblAlgn val="ctr"/>
        <c:lblOffset val="100"/>
        <c:noMultiLvlLbl val="0"/>
      </c:catAx>
      <c:valAx>
        <c:axId val="3304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3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Юридичний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курс'!$AU$2:$AU$13</c:f>
              <c:numCache>
                <c:formatCode>General</c:formatCode>
                <c:ptCount val="12"/>
                <c:pt idx="0">
                  <c:v>19</c:v>
                </c:pt>
                <c:pt idx="1">
                  <c:v>26</c:v>
                </c:pt>
                <c:pt idx="2">
                  <c:v>12</c:v>
                </c:pt>
                <c:pt idx="3">
                  <c:v>32</c:v>
                </c:pt>
                <c:pt idx="4">
                  <c:v>15</c:v>
                </c:pt>
                <c:pt idx="5">
                  <c:v>8</c:v>
                </c:pt>
                <c:pt idx="6">
                  <c:v>5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45D5-BDD7-2E02295DBA25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курс'!$AV$2:$AV$13</c:f>
              <c:numCache>
                <c:formatCode>0.00</c:formatCode>
                <c:ptCount val="12"/>
                <c:pt idx="0">
                  <c:v>13.768115942028986</c:v>
                </c:pt>
                <c:pt idx="1">
                  <c:v>18.840579710144926</c:v>
                </c:pt>
                <c:pt idx="2">
                  <c:v>8.695652173913043</c:v>
                </c:pt>
                <c:pt idx="3">
                  <c:v>23.188405797101449</c:v>
                </c:pt>
                <c:pt idx="4">
                  <c:v>10.869565217391305</c:v>
                </c:pt>
                <c:pt idx="5">
                  <c:v>5.7971014492753623</c:v>
                </c:pt>
                <c:pt idx="6">
                  <c:v>3.6231884057971016</c:v>
                </c:pt>
                <c:pt idx="7">
                  <c:v>1.4492753623188406</c:v>
                </c:pt>
                <c:pt idx="8">
                  <c:v>2.1739130434782608</c:v>
                </c:pt>
                <c:pt idx="9">
                  <c:v>2.8985507246376812</c:v>
                </c:pt>
                <c:pt idx="10">
                  <c:v>1.4492753623188406</c:v>
                </c:pt>
                <c:pt idx="11">
                  <c:v>7.2463768115942031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45D5-BDD7-2E02295DB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72800"/>
        <c:axId val="375473888"/>
      </c:barChart>
      <c:catAx>
        <c:axId val="3754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3888"/>
        <c:crosses val="autoZero"/>
        <c:auto val="1"/>
        <c:lblAlgn val="ctr"/>
        <c:lblOffset val="100"/>
        <c:noMultiLvlLbl val="0"/>
      </c:catAx>
      <c:valAx>
        <c:axId val="3754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Юридичний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'[_Додаткові бали_ЮФ_1с_2018_2019_загальна_1 курс_база.xlsx]Лист1'!$A$1:$A$54</c:f>
              <c:numCache>
                <c:formatCode>0.00</c:formatCode>
                <c:ptCount val="5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0.5</c:v>
                </c:pt>
                <c:pt idx="6">
                  <c:v>0.7</c:v>
                </c:pt>
                <c:pt idx="7">
                  <c:v>0.8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1.25</c:v>
                </c:pt>
                <c:pt idx="12">
                  <c:v>1.5</c:v>
                </c:pt>
                <c:pt idx="13">
                  <c:v>1.7</c:v>
                </c:pt>
                <c:pt idx="14">
                  <c:v>1.8</c:v>
                </c:pt>
                <c:pt idx="15">
                  <c:v>1.85</c:v>
                </c:pt>
                <c:pt idx="16">
                  <c:v>2</c:v>
                </c:pt>
                <c:pt idx="17">
                  <c:v>2.0499999999999998</c:v>
                </c:pt>
                <c:pt idx="18">
                  <c:v>2.1</c:v>
                </c:pt>
                <c:pt idx="19">
                  <c:v>2.2999999999999998</c:v>
                </c:pt>
                <c:pt idx="20">
                  <c:v>2.5</c:v>
                </c:pt>
                <c:pt idx="21">
                  <c:v>2.5499999999999998</c:v>
                </c:pt>
                <c:pt idx="22">
                  <c:v>2.7</c:v>
                </c:pt>
                <c:pt idx="23">
                  <c:v>2.75</c:v>
                </c:pt>
                <c:pt idx="24">
                  <c:v>2.8</c:v>
                </c:pt>
                <c:pt idx="25">
                  <c:v>2.9</c:v>
                </c:pt>
                <c:pt idx="26">
                  <c:v>3</c:v>
                </c:pt>
                <c:pt idx="27">
                  <c:v>3.1</c:v>
                </c:pt>
                <c:pt idx="28">
                  <c:v>3.3</c:v>
                </c:pt>
                <c:pt idx="29">
                  <c:v>3.4</c:v>
                </c:pt>
                <c:pt idx="30">
                  <c:v>3.5</c:v>
                </c:pt>
                <c:pt idx="31">
                  <c:v>3.55</c:v>
                </c:pt>
                <c:pt idx="32">
                  <c:v>3.6</c:v>
                </c:pt>
                <c:pt idx="33">
                  <c:v>3.8</c:v>
                </c:pt>
                <c:pt idx="34">
                  <c:v>3.9</c:v>
                </c:pt>
                <c:pt idx="35">
                  <c:v>4</c:v>
                </c:pt>
                <c:pt idx="36">
                  <c:v>4.05</c:v>
                </c:pt>
                <c:pt idx="37">
                  <c:v>4.3499999999999996</c:v>
                </c:pt>
                <c:pt idx="38">
                  <c:v>5</c:v>
                </c:pt>
                <c:pt idx="39">
                  <c:v>5.3</c:v>
                </c:pt>
                <c:pt idx="40">
                  <c:v>5.45</c:v>
                </c:pt>
                <c:pt idx="41">
                  <c:v>5.8</c:v>
                </c:pt>
                <c:pt idx="42">
                  <c:v>5.85</c:v>
                </c:pt>
                <c:pt idx="43">
                  <c:v>6.25</c:v>
                </c:pt>
                <c:pt idx="44">
                  <c:v>6.4</c:v>
                </c:pt>
                <c:pt idx="45">
                  <c:v>7</c:v>
                </c:pt>
                <c:pt idx="46">
                  <c:v>7.2</c:v>
                </c:pt>
                <c:pt idx="47">
                  <c:v>7.25</c:v>
                </c:pt>
                <c:pt idx="48">
                  <c:v>8.1</c:v>
                </c:pt>
                <c:pt idx="49">
                  <c:v>8.65</c:v>
                </c:pt>
                <c:pt idx="50">
                  <c:v>8.6999999999999993</c:v>
                </c:pt>
                <c:pt idx="51">
                  <c:v>9.5</c:v>
                </c:pt>
                <c:pt idx="52">
                  <c:v>9.75</c:v>
                </c:pt>
                <c:pt idx="53">
                  <c:v>10</c:v>
                </c:pt>
              </c:numCache>
            </c:numRef>
          </c:cat>
          <c:val>
            <c:numRef>
              <c:f>'[_Додаткові бали_ЮФ_1с_2018_2019_загальна_1 курс_база.xlsx]Лист1'!$B$1:$B$54</c:f>
              <c:numCache>
                <c:formatCode>General</c:formatCode>
                <c:ptCount val="54"/>
                <c:pt idx="0">
                  <c:v>19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11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5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6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03-4AB3-A013-77573698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480416"/>
        <c:axId val="379376832"/>
      </c:lineChart>
      <c:catAx>
        <c:axId val="37548041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6832"/>
        <c:crosses val="autoZero"/>
        <c:auto val="1"/>
        <c:lblAlgn val="ctr"/>
        <c:lblOffset val="100"/>
        <c:noMultiLvlLbl val="0"/>
      </c:catAx>
      <c:valAx>
        <c:axId val="37937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54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Гуманітарно-педагогічний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курс'!$BA$2:$BA$13</c:f>
              <c:numCache>
                <c:formatCode>General</c:formatCode>
                <c:ptCount val="12"/>
                <c:pt idx="0">
                  <c:v>225</c:v>
                </c:pt>
                <c:pt idx="1">
                  <c:v>52</c:v>
                </c:pt>
                <c:pt idx="2">
                  <c:v>14</c:v>
                </c:pt>
                <c:pt idx="3">
                  <c:v>7</c:v>
                </c:pt>
                <c:pt idx="4">
                  <c:v>5</c:v>
                </c:pt>
                <c:pt idx="5">
                  <c:v>19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5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6-4183-B2F2-9A879772CF32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курс'!$BB$2:$BB$13</c:f>
              <c:numCache>
                <c:formatCode>0.00</c:formatCode>
                <c:ptCount val="12"/>
                <c:pt idx="0">
                  <c:v>60.810810810810814</c:v>
                </c:pt>
                <c:pt idx="1">
                  <c:v>14.054054054054054</c:v>
                </c:pt>
                <c:pt idx="2">
                  <c:v>3.7837837837837838</c:v>
                </c:pt>
                <c:pt idx="3">
                  <c:v>1.8918918918918919</c:v>
                </c:pt>
                <c:pt idx="4">
                  <c:v>1.3513513513513513</c:v>
                </c:pt>
                <c:pt idx="5">
                  <c:v>5.1351351351351351</c:v>
                </c:pt>
                <c:pt idx="6">
                  <c:v>6.2162162162162158</c:v>
                </c:pt>
                <c:pt idx="7">
                  <c:v>0.27027027027027029</c:v>
                </c:pt>
                <c:pt idx="8">
                  <c:v>0.27027027027027029</c:v>
                </c:pt>
                <c:pt idx="9">
                  <c:v>1.6216216216216217</c:v>
                </c:pt>
                <c:pt idx="10">
                  <c:v>1.3513513513513513</c:v>
                </c:pt>
                <c:pt idx="11">
                  <c:v>3.2432432432432434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6-4183-B2F2-9A879772C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371392"/>
        <c:axId val="379374112"/>
      </c:barChart>
      <c:catAx>
        <c:axId val="3793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4112"/>
        <c:crosses val="autoZero"/>
        <c:auto val="1"/>
        <c:lblAlgn val="ctr"/>
        <c:lblOffset val="100"/>
        <c:noMultiLvlLbl val="0"/>
      </c:catAx>
      <c:valAx>
        <c:axId val="3793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'Загальна ГПФ'!$B$1</c:f>
              <c:strCache>
                <c:ptCount val="1"/>
                <c:pt idx="0">
                  <c:v>ГПФ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ГПФ'!$A$2:$A$54</c:f>
              <c:numCache>
                <c:formatCode>General</c:formatCode>
                <c:ptCount val="53"/>
                <c:pt idx="0">
                  <c:v>0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0.35</c:v>
                </c:pt>
                <c:pt idx="6">
                  <c:v>0.4</c:v>
                </c:pt>
                <c:pt idx="7">
                  <c:v>0.45</c:v>
                </c:pt>
                <c:pt idx="8">
                  <c:v>0.5</c:v>
                </c:pt>
                <c:pt idx="9">
                  <c:v>0.65</c:v>
                </c:pt>
                <c:pt idx="10">
                  <c:v>0.7</c:v>
                </c:pt>
                <c:pt idx="11">
                  <c:v>0.75</c:v>
                </c:pt>
                <c:pt idx="12">
                  <c:v>0.8</c:v>
                </c:pt>
                <c:pt idx="13">
                  <c:v>1</c:v>
                </c:pt>
                <c:pt idx="14">
                  <c:v>1.05</c:v>
                </c:pt>
                <c:pt idx="15">
                  <c:v>1.1000000000000001</c:v>
                </c:pt>
                <c:pt idx="16">
                  <c:v>1.1499999999999999</c:v>
                </c:pt>
                <c:pt idx="17">
                  <c:v>1.3</c:v>
                </c:pt>
                <c:pt idx="18">
                  <c:v>1.7</c:v>
                </c:pt>
                <c:pt idx="19">
                  <c:v>1.9</c:v>
                </c:pt>
                <c:pt idx="20">
                  <c:v>2</c:v>
                </c:pt>
                <c:pt idx="21">
                  <c:v>2.2000000000000002</c:v>
                </c:pt>
                <c:pt idx="22">
                  <c:v>2.4500000000000002</c:v>
                </c:pt>
                <c:pt idx="23">
                  <c:v>2.95</c:v>
                </c:pt>
                <c:pt idx="24">
                  <c:v>3</c:v>
                </c:pt>
                <c:pt idx="25">
                  <c:v>3.4</c:v>
                </c:pt>
                <c:pt idx="26">
                  <c:v>3.5</c:v>
                </c:pt>
                <c:pt idx="27">
                  <c:v>3.75</c:v>
                </c:pt>
                <c:pt idx="28">
                  <c:v>3.8</c:v>
                </c:pt>
                <c:pt idx="29">
                  <c:v>4.05</c:v>
                </c:pt>
                <c:pt idx="30">
                  <c:v>4.25</c:v>
                </c:pt>
                <c:pt idx="31">
                  <c:v>4.3</c:v>
                </c:pt>
                <c:pt idx="32">
                  <c:v>4.5</c:v>
                </c:pt>
                <c:pt idx="33">
                  <c:v>4.6500000000000004</c:v>
                </c:pt>
                <c:pt idx="34">
                  <c:v>4.7</c:v>
                </c:pt>
                <c:pt idx="35">
                  <c:v>4.75</c:v>
                </c:pt>
                <c:pt idx="36">
                  <c:v>4.95</c:v>
                </c:pt>
                <c:pt idx="37">
                  <c:v>5</c:v>
                </c:pt>
                <c:pt idx="38">
                  <c:v>5.0999999999999996</c:v>
                </c:pt>
                <c:pt idx="39">
                  <c:v>5.2</c:v>
                </c:pt>
                <c:pt idx="40">
                  <c:v>5.25</c:v>
                </c:pt>
                <c:pt idx="41">
                  <c:v>5.35</c:v>
                </c:pt>
                <c:pt idx="42">
                  <c:v>5.4</c:v>
                </c:pt>
                <c:pt idx="43">
                  <c:v>6</c:v>
                </c:pt>
                <c:pt idx="44">
                  <c:v>7.1</c:v>
                </c:pt>
                <c:pt idx="45">
                  <c:v>8.4499999999999993</c:v>
                </c:pt>
                <c:pt idx="46">
                  <c:v>8.5</c:v>
                </c:pt>
                <c:pt idx="47">
                  <c:v>8.9499999999999993</c:v>
                </c:pt>
                <c:pt idx="48">
                  <c:v>9.1</c:v>
                </c:pt>
                <c:pt idx="49">
                  <c:v>9.4</c:v>
                </c:pt>
                <c:pt idx="50">
                  <c:v>9.4499999999999993</c:v>
                </c:pt>
                <c:pt idx="51">
                  <c:v>9.5</c:v>
                </c:pt>
                <c:pt idx="52">
                  <c:v>10</c:v>
                </c:pt>
              </c:numCache>
            </c:numRef>
          </c:cat>
          <c:val>
            <c:numRef>
              <c:f>'Загальна ГПФ'!$B$2:$B$54</c:f>
              <c:numCache>
                <c:formatCode>General</c:formatCode>
                <c:ptCount val="53"/>
                <c:pt idx="0">
                  <c:v>225</c:v>
                </c:pt>
                <c:pt idx="1">
                  <c:v>2</c:v>
                </c:pt>
                <c:pt idx="2">
                  <c:v>15</c:v>
                </c:pt>
                <c:pt idx="3">
                  <c:v>10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7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8</c:v>
                </c:pt>
                <c:pt idx="33">
                  <c:v>2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13</c:v>
                </c:pt>
                <c:pt idx="38">
                  <c:v>2</c:v>
                </c:pt>
                <c:pt idx="39">
                  <c:v>5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38-4C50-BB12-170E093C4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377376"/>
        <c:axId val="379371936"/>
      </c:lineChart>
      <c:catAx>
        <c:axId val="37937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1936"/>
        <c:crosses val="autoZero"/>
        <c:auto val="1"/>
        <c:lblAlgn val="ctr"/>
        <c:lblOffset val="100"/>
        <c:noMultiLvlLbl val="0"/>
      </c:catAx>
      <c:valAx>
        <c:axId val="37937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Економічний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курс'!$Y$2:$Y$13</c:f>
              <c:numCache>
                <c:formatCode>General</c:formatCode>
                <c:ptCount val="12"/>
                <c:pt idx="0">
                  <c:v>159</c:v>
                </c:pt>
                <c:pt idx="1">
                  <c:v>14</c:v>
                </c:pt>
                <c:pt idx="2">
                  <c:v>42</c:v>
                </c:pt>
                <c:pt idx="3">
                  <c:v>16</c:v>
                </c:pt>
                <c:pt idx="4">
                  <c:v>14</c:v>
                </c:pt>
                <c:pt idx="5">
                  <c:v>14</c:v>
                </c:pt>
                <c:pt idx="6">
                  <c:v>6</c:v>
                </c:pt>
                <c:pt idx="7">
                  <c:v>24</c:v>
                </c:pt>
                <c:pt idx="8">
                  <c:v>6</c:v>
                </c:pt>
                <c:pt idx="9">
                  <c:v>9</c:v>
                </c:pt>
                <c:pt idx="10">
                  <c:v>5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C-44ED-B13F-3943C104DF99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курс'!$Z$2:$Z$13</c:f>
              <c:numCache>
                <c:formatCode>0.00</c:formatCode>
                <c:ptCount val="12"/>
                <c:pt idx="0">
                  <c:v>51.456310679611647</c:v>
                </c:pt>
                <c:pt idx="1">
                  <c:v>4.5307443365695796</c:v>
                </c:pt>
                <c:pt idx="2">
                  <c:v>13.592233009708737</c:v>
                </c:pt>
                <c:pt idx="3">
                  <c:v>5.1779935275080904</c:v>
                </c:pt>
                <c:pt idx="4">
                  <c:v>4.5307443365695796</c:v>
                </c:pt>
                <c:pt idx="5">
                  <c:v>4.5307443365695796</c:v>
                </c:pt>
                <c:pt idx="6">
                  <c:v>1.941747572815534</c:v>
                </c:pt>
                <c:pt idx="7">
                  <c:v>7.766990291262136</c:v>
                </c:pt>
                <c:pt idx="8">
                  <c:v>1.941747572815534</c:v>
                </c:pt>
                <c:pt idx="9">
                  <c:v>2.912621359223301</c:v>
                </c:pt>
                <c:pt idx="10">
                  <c:v>1.6181229773462784</c:v>
                </c:pt>
                <c:pt idx="11">
                  <c:v>6.4724919093851137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C-44ED-B13F-3943C104D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381184"/>
        <c:axId val="379367584"/>
      </c:barChart>
      <c:catAx>
        <c:axId val="3793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67584"/>
        <c:crosses val="autoZero"/>
        <c:auto val="1"/>
        <c:lblAlgn val="ctr"/>
        <c:lblOffset val="100"/>
        <c:noMultiLvlLbl val="0"/>
      </c:catAx>
      <c:valAx>
        <c:axId val="3793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Економічний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Екон Ф 1 курс'!$A$1:$A$57</c:f>
              <c:numCache>
                <c:formatCode>0.00</c:formatCode>
                <c:ptCount val="57"/>
                <c:pt idx="0">
                  <c:v>0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0.45</c:v>
                </c:pt>
                <c:pt idx="5">
                  <c:v>0.75</c:v>
                </c:pt>
                <c:pt idx="6">
                  <c:v>1</c:v>
                </c:pt>
                <c:pt idx="7">
                  <c:v>1.1000000000000001</c:v>
                </c:pt>
                <c:pt idx="8">
                  <c:v>1.1499999999999999</c:v>
                </c:pt>
                <c:pt idx="9">
                  <c:v>1.2</c:v>
                </c:pt>
                <c:pt idx="10">
                  <c:v>1.5</c:v>
                </c:pt>
                <c:pt idx="11">
                  <c:v>1.65</c:v>
                </c:pt>
                <c:pt idx="12">
                  <c:v>2.1</c:v>
                </c:pt>
                <c:pt idx="13">
                  <c:v>2.15</c:v>
                </c:pt>
                <c:pt idx="14">
                  <c:v>2.2999999999999998</c:v>
                </c:pt>
                <c:pt idx="15">
                  <c:v>2.4</c:v>
                </c:pt>
                <c:pt idx="16">
                  <c:v>2.5</c:v>
                </c:pt>
                <c:pt idx="17">
                  <c:v>2.5499999999999998</c:v>
                </c:pt>
                <c:pt idx="18">
                  <c:v>2.8</c:v>
                </c:pt>
                <c:pt idx="19">
                  <c:v>2.85</c:v>
                </c:pt>
                <c:pt idx="20">
                  <c:v>3</c:v>
                </c:pt>
                <c:pt idx="21">
                  <c:v>3.45</c:v>
                </c:pt>
                <c:pt idx="22">
                  <c:v>3.5</c:v>
                </c:pt>
                <c:pt idx="23">
                  <c:v>3.75</c:v>
                </c:pt>
                <c:pt idx="24">
                  <c:v>3.8</c:v>
                </c:pt>
                <c:pt idx="25">
                  <c:v>4.1500000000000004</c:v>
                </c:pt>
                <c:pt idx="26">
                  <c:v>4.5</c:v>
                </c:pt>
                <c:pt idx="27">
                  <c:v>4.6500000000000004</c:v>
                </c:pt>
                <c:pt idx="28">
                  <c:v>4.9000000000000004</c:v>
                </c:pt>
                <c:pt idx="29">
                  <c:v>4.95</c:v>
                </c:pt>
                <c:pt idx="30">
                  <c:v>5</c:v>
                </c:pt>
                <c:pt idx="31">
                  <c:v>5.5</c:v>
                </c:pt>
                <c:pt idx="32">
                  <c:v>5.65</c:v>
                </c:pt>
                <c:pt idx="33">
                  <c:v>5.95</c:v>
                </c:pt>
                <c:pt idx="34">
                  <c:v>6</c:v>
                </c:pt>
                <c:pt idx="35">
                  <c:v>6.15</c:v>
                </c:pt>
                <c:pt idx="36">
                  <c:v>6.2</c:v>
                </c:pt>
                <c:pt idx="37">
                  <c:v>6.3</c:v>
                </c:pt>
                <c:pt idx="38">
                  <c:v>6.5</c:v>
                </c:pt>
                <c:pt idx="39">
                  <c:v>6.7</c:v>
                </c:pt>
                <c:pt idx="40">
                  <c:v>6.75</c:v>
                </c:pt>
                <c:pt idx="41">
                  <c:v>6.9</c:v>
                </c:pt>
                <c:pt idx="42">
                  <c:v>7</c:v>
                </c:pt>
                <c:pt idx="43">
                  <c:v>7.15</c:v>
                </c:pt>
                <c:pt idx="44">
                  <c:v>7.3</c:v>
                </c:pt>
                <c:pt idx="45">
                  <c:v>7.5</c:v>
                </c:pt>
                <c:pt idx="46">
                  <c:v>7.75</c:v>
                </c:pt>
                <c:pt idx="47">
                  <c:v>8</c:v>
                </c:pt>
                <c:pt idx="48">
                  <c:v>8.15</c:v>
                </c:pt>
                <c:pt idx="49">
                  <c:v>8.65</c:v>
                </c:pt>
                <c:pt idx="50">
                  <c:v>8.6999999999999993</c:v>
                </c:pt>
                <c:pt idx="51">
                  <c:v>8.75</c:v>
                </c:pt>
                <c:pt idx="52">
                  <c:v>8.8000000000000007</c:v>
                </c:pt>
                <c:pt idx="53">
                  <c:v>9.15</c:v>
                </c:pt>
                <c:pt idx="54">
                  <c:v>9.5</c:v>
                </c:pt>
                <c:pt idx="55">
                  <c:v>9.5500000000000007</c:v>
                </c:pt>
                <c:pt idx="56">
                  <c:v>10</c:v>
                </c:pt>
              </c:numCache>
            </c:numRef>
          </c:cat>
          <c:val>
            <c:numRef>
              <c:f>'Загальна Екон Ф 1 курс'!$B$1:$B$57</c:f>
              <c:numCache>
                <c:formatCode>General</c:formatCode>
                <c:ptCount val="57"/>
                <c:pt idx="0">
                  <c:v>159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7</c:v>
                </c:pt>
                <c:pt idx="7">
                  <c:v>1</c:v>
                </c:pt>
                <c:pt idx="8">
                  <c:v>28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8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1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2</c:v>
                </c:pt>
                <c:pt idx="37">
                  <c:v>1</c:v>
                </c:pt>
                <c:pt idx="38">
                  <c:v>10</c:v>
                </c:pt>
                <c:pt idx="39">
                  <c:v>3</c:v>
                </c:pt>
                <c:pt idx="40">
                  <c:v>2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1</c:v>
                </c:pt>
                <c:pt idx="54">
                  <c:v>3</c:v>
                </c:pt>
                <c:pt idx="55">
                  <c:v>1</c:v>
                </c:pt>
                <c:pt idx="5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5-4BFA-9180-FA5D968BE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374656"/>
        <c:axId val="379370848"/>
      </c:lineChart>
      <c:catAx>
        <c:axId val="379374656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0848"/>
        <c:crosses val="autoZero"/>
        <c:auto val="1"/>
        <c:lblAlgn val="ctr"/>
        <c:lblOffset val="100"/>
        <c:noMultiLvlLbl val="0"/>
      </c:catAx>
      <c:valAx>
        <c:axId val="3793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Рейтинг студентів</c:v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АБФ!$V$1:$V$105</c:f>
              <c:numCache>
                <c:formatCode>0.00</c:formatCode>
                <c:ptCount val="105"/>
                <c:pt idx="0">
                  <c:v>0</c:v>
                </c:pt>
                <c:pt idx="1">
                  <c:v>5.000000000000001E-2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0.30000000000000004</c:v>
                </c:pt>
                <c:pt idx="6">
                  <c:v>0.4</c:v>
                </c:pt>
                <c:pt idx="7">
                  <c:v>0.5</c:v>
                </c:pt>
                <c:pt idx="8">
                  <c:v>0.55000000000000004</c:v>
                </c:pt>
                <c:pt idx="9">
                  <c:v>0.60000000000000009</c:v>
                </c:pt>
                <c:pt idx="10">
                  <c:v>0.70000000000000007</c:v>
                </c:pt>
                <c:pt idx="11">
                  <c:v>0.8</c:v>
                </c:pt>
                <c:pt idx="12">
                  <c:v>0.9</c:v>
                </c:pt>
                <c:pt idx="13" formatCode="General">
                  <c:v>1</c:v>
                </c:pt>
                <c:pt idx="14" formatCode="General">
                  <c:v>1.1000000000000001</c:v>
                </c:pt>
                <c:pt idx="15" formatCode="General">
                  <c:v>1.1499999999999997</c:v>
                </c:pt>
                <c:pt idx="16" formatCode="General">
                  <c:v>1.2</c:v>
                </c:pt>
                <c:pt idx="17" formatCode="General">
                  <c:v>1.4</c:v>
                </c:pt>
                <c:pt idx="18" formatCode="General">
                  <c:v>1.5</c:v>
                </c:pt>
                <c:pt idx="19" formatCode="General">
                  <c:v>1.6</c:v>
                </c:pt>
                <c:pt idx="20" formatCode="General">
                  <c:v>1.7500000000000002</c:v>
                </c:pt>
                <c:pt idx="21" formatCode="General">
                  <c:v>1.9</c:v>
                </c:pt>
                <c:pt idx="22" formatCode="General">
                  <c:v>2</c:v>
                </c:pt>
                <c:pt idx="23" formatCode="General">
                  <c:v>2.1</c:v>
                </c:pt>
                <c:pt idx="24" formatCode="General">
                  <c:v>2.15</c:v>
                </c:pt>
                <c:pt idx="25" formatCode="General">
                  <c:v>2.2000000000000002</c:v>
                </c:pt>
                <c:pt idx="26" formatCode="General">
                  <c:v>2.2999999999999998</c:v>
                </c:pt>
                <c:pt idx="27" formatCode="General">
                  <c:v>2.5</c:v>
                </c:pt>
                <c:pt idx="28" formatCode="General">
                  <c:v>2.5499999999999998</c:v>
                </c:pt>
                <c:pt idx="29" formatCode="General">
                  <c:v>2.6</c:v>
                </c:pt>
                <c:pt idx="30" formatCode="General">
                  <c:v>2.65</c:v>
                </c:pt>
                <c:pt idx="31" formatCode="General">
                  <c:v>2.7</c:v>
                </c:pt>
                <c:pt idx="32" formatCode="General">
                  <c:v>2.75</c:v>
                </c:pt>
                <c:pt idx="33" formatCode="General">
                  <c:v>2.8</c:v>
                </c:pt>
                <c:pt idx="34" formatCode="General">
                  <c:v>2.9499999999999997</c:v>
                </c:pt>
                <c:pt idx="35" formatCode="General">
                  <c:v>3</c:v>
                </c:pt>
                <c:pt idx="36" formatCode="General">
                  <c:v>3.05</c:v>
                </c:pt>
                <c:pt idx="37" formatCode="General">
                  <c:v>3.2</c:v>
                </c:pt>
                <c:pt idx="38" formatCode="General">
                  <c:v>3.25</c:v>
                </c:pt>
                <c:pt idx="39" formatCode="General">
                  <c:v>3.4499999999999997</c:v>
                </c:pt>
                <c:pt idx="40" formatCode="General">
                  <c:v>3.5</c:v>
                </c:pt>
                <c:pt idx="41" formatCode="General">
                  <c:v>3.55</c:v>
                </c:pt>
                <c:pt idx="42" formatCode="General">
                  <c:v>3.6</c:v>
                </c:pt>
                <c:pt idx="43" formatCode="General">
                  <c:v>3.75</c:v>
                </c:pt>
                <c:pt idx="44" formatCode="General">
                  <c:v>3.8499999999999996</c:v>
                </c:pt>
                <c:pt idx="45" formatCode="General">
                  <c:v>3.9</c:v>
                </c:pt>
                <c:pt idx="46" formatCode="General">
                  <c:v>3.9499999999999997</c:v>
                </c:pt>
                <c:pt idx="47" formatCode="General">
                  <c:v>4</c:v>
                </c:pt>
                <c:pt idx="48" formatCode="General">
                  <c:v>4.1499999999999995</c:v>
                </c:pt>
                <c:pt idx="49" formatCode="General">
                  <c:v>4.3</c:v>
                </c:pt>
                <c:pt idx="50" formatCode="General">
                  <c:v>4.4000000000000004</c:v>
                </c:pt>
                <c:pt idx="51" formatCode="General">
                  <c:v>4.5</c:v>
                </c:pt>
                <c:pt idx="52" formatCode="General">
                  <c:v>4.6499999999999995</c:v>
                </c:pt>
                <c:pt idx="53" formatCode="General">
                  <c:v>4.7</c:v>
                </c:pt>
                <c:pt idx="54" formatCode="General">
                  <c:v>4.95</c:v>
                </c:pt>
                <c:pt idx="55" formatCode="General">
                  <c:v>5</c:v>
                </c:pt>
                <c:pt idx="56" formatCode="General">
                  <c:v>5.0999999999999996</c:v>
                </c:pt>
                <c:pt idx="57" formatCode="General">
                  <c:v>5.25</c:v>
                </c:pt>
                <c:pt idx="58" formatCode="General">
                  <c:v>5.4</c:v>
                </c:pt>
                <c:pt idx="59" formatCode="General">
                  <c:v>5.5</c:v>
                </c:pt>
                <c:pt idx="60" formatCode="General">
                  <c:v>5.75</c:v>
                </c:pt>
                <c:pt idx="61" formatCode="General">
                  <c:v>5.8</c:v>
                </c:pt>
                <c:pt idx="62" formatCode="General">
                  <c:v>5.9</c:v>
                </c:pt>
                <c:pt idx="63" formatCode="General">
                  <c:v>6</c:v>
                </c:pt>
                <c:pt idx="64" formatCode="General">
                  <c:v>6.05</c:v>
                </c:pt>
                <c:pt idx="65" formatCode="General">
                  <c:v>6.1</c:v>
                </c:pt>
                <c:pt idx="66" formatCode="General">
                  <c:v>6.1499999999999995</c:v>
                </c:pt>
                <c:pt idx="67" formatCode="General">
                  <c:v>6.2</c:v>
                </c:pt>
                <c:pt idx="68" formatCode="General">
                  <c:v>6.3</c:v>
                </c:pt>
                <c:pt idx="69" formatCode="General">
                  <c:v>6.35</c:v>
                </c:pt>
                <c:pt idx="70" formatCode="General">
                  <c:v>6.4</c:v>
                </c:pt>
                <c:pt idx="71" formatCode="General">
                  <c:v>6.45</c:v>
                </c:pt>
                <c:pt idx="72" formatCode="General">
                  <c:v>6.5</c:v>
                </c:pt>
                <c:pt idx="73" formatCode="General">
                  <c:v>6.6499999999999995</c:v>
                </c:pt>
                <c:pt idx="74" formatCode="General">
                  <c:v>6.75</c:v>
                </c:pt>
                <c:pt idx="75" formatCode="General">
                  <c:v>6.8</c:v>
                </c:pt>
                <c:pt idx="76" formatCode="General">
                  <c:v>6.85</c:v>
                </c:pt>
                <c:pt idx="77" formatCode="General">
                  <c:v>7</c:v>
                </c:pt>
                <c:pt idx="78" formatCode="General">
                  <c:v>7.1</c:v>
                </c:pt>
                <c:pt idx="79" formatCode="General">
                  <c:v>7.25</c:v>
                </c:pt>
                <c:pt idx="80" formatCode="General">
                  <c:v>7.3</c:v>
                </c:pt>
                <c:pt idx="81" formatCode="General">
                  <c:v>7.45</c:v>
                </c:pt>
                <c:pt idx="82" formatCode="General">
                  <c:v>7.5</c:v>
                </c:pt>
                <c:pt idx="83" formatCode="General">
                  <c:v>7.6499999999999995</c:v>
                </c:pt>
                <c:pt idx="84" formatCode="General">
                  <c:v>7.7</c:v>
                </c:pt>
                <c:pt idx="85" formatCode="General">
                  <c:v>7.75</c:v>
                </c:pt>
                <c:pt idx="86" formatCode="General">
                  <c:v>7.8</c:v>
                </c:pt>
                <c:pt idx="87" formatCode="General">
                  <c:v>8</c:v>
                </c:pt>
                <c:pt idx="88" formatCode="General">
                  <c:v>8.1</c:v>
                </c:pt>
                <c:pt idx="89" formatCode="General">
                  <c:v>8.3000000000000007</c:v>
                </c:pt>
                <c:pt idx="90" formatCode="General">
                  <c:v>8.5000000000000107</c:v>
                </c:pt>
                <c:pt idx="91" formatCode="General">
                  <c:v>8.6000000000000103</c:v>
                </c:pt>
                <c:pt idx="92" formatCode="General">
                  <c:v>8.6500000000000092</c:v>
                </c:pt>
                <c:pt idx="93" formatCode="General">
                  <c:v>8.7000000000000099</c:v>
                </c:pt>
                <c:pt idx="94" formatCode="General">
                  <c:v>8.7500000000000107</c:v>
                </c:pt>
                <c:pt idx="95" formatCode="General">
                  <c:v>8.8500000000000121</c:v>
                </c:pt>
                <c:pt idx="96" formatCode="General">
                  <c:v>9</c:v>
                </c:pt>
                <c:pt idx="97" formatCode="General">
                  <c:v>9.0500000000000007</c:v>
                </c:pt>
                <c:pt idx="98" formatCode="General">
                  <c:v>9.2000000000000011</c:v>
                </c:pt>
                <c:pt idx="99" formatCode="General">
                  <c:v>9.4000000000000092</c:v>
                </c:pt>
                <c:pt idx="100" formatCode="General">
                  <c:v>9.4500000000000117</c:v>
                </c:pt>
                <c:pt idx="101" formatCode="General">
                  <c:v>9.5500000000000096</c:v>
                </c:pt>
                <c:pt idx="102" formatCode="General">
                  <c:v>9.7000000000000099</c:v>
                </c:pt>
                <c:pt idx="103" formatCode="General">
                  <c:v>9.9000000000000092</c:v>
                </c:pt>
                <c:pt idx="104">
                  <c:v>10</c:v>
                </c:pt>
              </c:numCache>
            </c:numRef>
          </c:cat>
          <c:val>
            <c:numRef>
              <c:f>АБФ!$W$1:$W$105</c:f>
              <c:numCache>
                <c:formatCode>General</c:formatCode>
                <c:ptCount val="105"/>
                <c:pt idx="0">
                  <c:v>379</c:v>
                </c:pt>
                <c:pt idx="1">
                  <c:v>7</c:v>
                </c:pt>
                <c:pt idx="2">
                  <c:v>10</c:v>
                </c:pt>
                <c:pt idx="3">
                  <c:v>4</c:v>
                </c:pt>
                <c:pt idx="4">
                  <c:v>22</c:v>
                </c:pt>
                <c:pt idx="5">
                  <c:v>5</c:v>
                </c:pt>
                <c:pt idx="6">
                  <c:v>14</c:v>
                </c:pt>
                <c:pt idx="7">
                  <c:v>10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8</c:v>
                </c:pt>
                <c:pt idx="23">
                  <c:v>3</c:v>
                </c:pt>
                <c:pt idx="24">
                  <c:v>1</c:v>
                </c:pt>
                <c:pt idx="25">
                  <c:v>1</c:v>
                </c:pt>
                <c:pt idx="26">
                  <c:v>4</c:v>
                </c:pt>
                <c:pt idx="27">
                  <c:v>17</c:v>
                </c:pt>
                <c:pt idx="28">
                  <c:v>1</c:v>
                </c:pt>
                <c:pt idx="29">
                  <c:v>2</c:v>
                </c:pt>
                <c:pt idx="30">
                  <c:v>10</c:v>
                </c:pt>
                <c:pt idx="31">
                  <c:v>2</c:v>
                </c:pt>
                <c:pt idx="32">
                  <c:v>15</c:v>
                </c:pt>
                <c:pt idx="33">
                  <c:v>4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6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5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4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3</c:v>
                </c:pt>
                <c:pt idx="60">
                  <c:v>1</c:v>
                </c:pt>
                <c:pt idx="61">
                  <c:v>4</c:v>
                </c:pt>
                <c:pt idx="62">
                  <c:v>2</c:v>
                </c:pt>
                <c:pt idx="63">
                  <c:v>7</c:v>
                </c:pt>
                <c:pt idx="64">
                  <c:v>1</c:v>
                </c:pt>
                <c:pt idx="65">
                  <c:v>2</c:v>
                </c:pt>
                <c:pt idx="66">
                  <c:v>4</c:v>
                </c:pt>
                <c:pt idx="67">
                  <c:v>1</c:v>
                </c:pt>
                <c:pt idx="68">
                  <c:v>2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4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2</c:v>
                </c:pt>
                <c:pt idx="78">
                  <c:v>1</c:v>
                </c:pt>
                <c:pt idx="79">
                  <c:v>3</c:v>
                </c:pt>
                <c:pt idx="80">
                  <c:v>4</c:v>
                </c:pt>
                <c:pt idx="81">
                  <c:v>1</c:v>
                </c:pt>
                <c:pt idx="82">
                  <c:v>3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4</c:v>
                </c:pt>
                <c:pt idx="88">
                  <c:v>1</c:v>
                </c:pt>
                <c:pt idx="89">
                  <c:v>1</c:v>
                </c:pt>
                <c:pt idx="90">
                  <c:v>2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2</c:v>
                </c:pt>
                <c:pt idx="100">
                  <c:v>1</c:v>
                </c:pt>
                <c:pt idx="101">
                  <c:v>2</c:v>
                </c:pt>
                <c:pt idx="102">
                  <c:v>1</c:v>
                </c:pt>
                <c:pt idx="103">
                  <c:v>1</c:v>
                </c:pt>
                <c:pt idx="104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B3-4275-9C73-59994685AF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379381728"/>
        <c:axId val="379380640"/>
      </c:lineChart>
      <c:catAx>
        <c:axId val="37938172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379380640"/>
        <c:crosses val="autoZero"/>
        <c:auto val="1"/>
        <c:lblAlgn val="ctr"/>
        <c:lblOffset val="100"/>
        <c:noMultiLvlLbl val="0"/>
      </c:catAx>
      <c:valAx>
        <c:axId val="379380640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37938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Рейтинг студентів</c:v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АБФ!$V$2:$V$104</c:f>
              <c:numCache>
                <c:formatCode>0.00</c:formatCode>
                <c:ptCount val="103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0.30000000000000004</c:v>
                </c:pt>
                <c:pt idx="5">
                  <c:v>0.4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0.60000000000000009</c:v>
                </c:pt>
                <c:pt idx="9">
                  <c:v>0.70000000000000007</c:v>
                </c:pt>
                <c:pt idx="10">
                  <c:v>0.8</c:v>
                </c:pt>
                <c:pt idx="11">
                  <c:v>0.9</c:v>
                </c:pt>
                <c:pt idx="12" formatCode="General">
                  <c:v>1</c:v>
                </c:pt>
                <c:pt idx="13" formatCode="General">
                  <c:v>1.1000000000000001</c:v>
                </c:pt>
                <c:pt idx="14" formatCode="General">
                  <c:v>1.1499999999999997</c:v>
                </c:pt>
                <c:pt idx="15" formatCode="General">
                  <c:v>1.2</c:v>
                </c:pt>
                <c:pt idx="16" formatCode="General">
                  <c:v>1.4</c:v>
                </c:pt>
                <c:pt idx="17" formatCode="General">
                  <c:v>1.5</c:v>
                </c:pt>
                <c:pt idx="18" formatCode="General">
                  <c:v>1.6</c:v>
                </c:pt>
                <c:pt idx="19" formatCode="General">
                  <c:v>1.75</c:v>
                </c:pt>
                <c:pt idx="20" formatCode="General">
                  <c:v>1.9000000000000001</c:v>
                </c:pt>
                <c:pt idx="21" formatCode="General">
                  <c:v>2</c:v>
                </c:pt>
                <c:pt idx="22" formatCode="General">
                  <c:v>2.1</c:v>
                </c:pt>
                <c:pt idx="23" formatCode="General">
                  <c:v>2.15</c:v>
                </c:pt>
                <c:pt idx="24" formatCode="General">
                  <c:v>2.2000000000000002</c:v>
                </c:pt>
                <c:pt idx="25" formatCode="General">
                  <c:v>2.2999999999999998</c:v>
                </c:pt>
                <c:pt idx="26" formatCode="General">
                  <c:v>2.5</c:v>
                </c:pt>
                <c:pt idx="27" formatCode="General">
                  <c:v>2.5499999999999998</c:v>
                </c:pt>
                <c:pt idx="28" formatCode="General">
                  <c:v>2.6</c:v>
                </c:pt>
                <c:pt idx="29" formatCode="General">
                  <c:v>2.65</c:v>
                </c:pt>
                <c:pt idx="30" formatCode="General">
                  <c:v>2.7</c:v>
                </c:pt>
                <c:pt idx="31" formatCode="General">
                  <c:v>2.75</c:v>
                </c:pt>
                <c:pt idx="32" formatCode="General">
                  <c:v>2.8</c:v>
                </c:pt>
                <c:pt idx="33" formatCode="General">
                  <c:v>2.9499999999999997</c:v>
                </c:pt>
                <c:pt idx="34" formatCode="General">
                  <c:v>3</c:v>
                </c:pt>
                <c:pt idx="35" formatCode="General">
                  <c:v>3.05</c:v>
                </c:pt>
                <c:pt idx="36" formatCode="General">
                  <c:v>3.2</c:v>
                </c:pt>
                <c:pt idx="37" formatCode="General">
                  <c:v>3.25</c:v>
                </c:pt>
                <c:pt idx="38" formatCode="General">
                  <c:v>3.4499999999999997</c:v>
                </c:pt>
                <c:pt idx="39" formatCode="General">
                  <c:v>3.5</c:v>
                </c:pt>
                <c:pt idx="40" formatCode="General">
                  <c:v>3.55</c:v>
                </c:pt>
                <c:pt idx="41" formatCode="General">
                  <c:v>3.6</c:v>
                </c:pt>
                <c:pt idx="42" formatCode="General">
                  <c:v>3.75</c:v>
                </c:pt>
                <c:pt idx="43" formatCode="General">
                  <c:v>3.8499999999999996</c:v>
                </c:pt>
                <c:pt idx="44" formatCode="General">
                  <c:v>3.9</c:v>
                </c:pt>
                <c:pt idx="45" formatCode="General">
                  <c:v>3.9499999999999997</c:v>
                </c:pt>
                <c:pt idx="46" formatCode="General">
                  <c:v>4</c:v>
                </c:pt>
                <c:pt idx="47" formatCode="General">
                  <c:v>4.1499999999999995</c:v>
                </c:pt>
                <c:pt idx="48" formatCode="General">
                  <c:v>4.3</c:v>
                </c:pt>
                <c:pt idx="49" formatCode="General">
                  <c:v>4.4000000000000004</c:v>
                </c:pt>
                <c:pt idx="50" formatCode="General">
                  <c:v>4.5</c:v>
                </c:pt>
                <c:pt idx="51" formatCode="General">
                  <c:v>4.6499999999999995</c:v>
                </c:pt>
                <c:pt idx="52" formatCode="General">
                  <c:v>4.7</c:v>
                </c:pt>
                <c:pt idx="53" formatCode="General">
                  <c:v>4.95</c:v>
                </c:pt>
                <c:pt idx="54" formatCode="General">
                  <c:v>5</c:v>
                </c:pt>
                <c:pt idx="55" formatCode="General">
                  <c:v>5.0999999999999996</c:v>
                </c:pt>
                <c:pt idx="56" formatCode="General">
                  <c:v>5.25</c:v>
                </c:pt>
                <c:pt idx="57" formatCode="General">
                  <c:v>5.4</c:v>
                </c:pt>
                <c:pt idx="58" formatCode="General">
                  <c:v>5.5</c:v>
                </c:pt>
                <c:pt idx="59" formatCode="General">
                  <c:v>5.75</c:v>
                </c:pt>
                <c:pt idx="60" formatCode="General">
                  <c:v>5.8</c:v>
                </c:pt>
                <c:pt idx="61" formatCode="General">
                  <c:v>5.9</c:v>
                </c:pt>
                <c:pt idx="62" formatCode="General">
                  <c:v>6</c:v>
                </c:pt>
                <c:pt idx="63" formatCode="General">
                  <c:v>6.05</c:v>
                </c:pt>
                <c:pt idx="64" formatCode="General">
                  <c:v>6.1</c:v>
                </c:pt>
                <c:pt idx="65" formatCode="General">
                  <c:v>6.1499999999999995</c:v>
                </c:pt>
                <c:pt idx="66" formatCode="General">
                  <c:v>6.2</c:v>
                </c:pt>
                <c:pt idx="67" formatCode="General">
                  <c:v>6.3</c:v>
                </c:pt>
                <c:pt idx="68" formatCode="General">
                  <c:v>6.35</c:v>
                </c:pt>
                <c:pt idx="69" formatCode="General">
                  <c:v>6.4</c:v>
                </c:pt>
                <c:pt idx="70" formatCode="General">
                  <c:v>6.45</c:v>
                </c:pt>
                <c:pt idx="71" formatCode="General">
                  <c:v>6.5</c:v>
                </c:pt>
                <c:pt idx="72" formatCode="General">
                  <c:v>6.6499999999999995</c:v>
                </c:pt>
                <c:pt idx="73" formatCode="General">
                  <c:v>6.75</c:v>
                </c:pt>
                <c:pt idx="74" formatCode="General">
                  <c:v>6.8</c:v>
                </c:pt>
                <c:pt idx="75" formatCode="General">
                  <c:v>6.85</c:v>
                </c:pt>
                <c:pt idx="76" formatCode="General">
                  <c:v>7</c:v>
                </c:pt>
                <c:pt idx="77" formatCode="General">
                  <c:v>7.1</c:v>
                </c:pt>
                <c:pt idx="78" formatCode="General">
                  <c:v>7.25</c:v>
                </c:pt>
                <c:pt idx="79" formatCode="General">
                  <c:v>7.3</c:v>
                </c:pt>
                <c:pt idx="80" formatCode="General">
                  <c:v>7.45</c:v>
                </c:pt>
                <c:pt idx="81" formatCode="General">
                  <c:v>7.5</c:v>
                </c:pt>
                <c:pt idx="82" formatCode="General">
                  <c:v>7.6499999999999995</c:v>
                </c:pt>
                <c:pt idx="83" formatCode="General">
                  <c:v>7.7</c:v>
                </c:pt>
                <c:pt idx="84" formatCode="General">
                  <c:v>7.75</c:v>
                </c:pt>
                <c:pt idx="85" formatCode="General">
                  <c:v>7.8</c:v>
                </c:pt>
                <c:pt idx="86" formatCode="General">
                  <c:v>8</c:v>
                </c:pt>
                <c:pt idx="87" formatCode="General">
                  <c:v>8.1</c:v>
                </c:pt>
                <c:pt idx="88" formatCode="General">
                  <c:v>8.3000000000000007</c:v>
                </c:pt>
                <c:pt idx="89" formatCode="General">
                  <c:v>8.5000000000000107</c:v>
                </c:pt>
                <c:pt idx="90" formatCode="General">
                  <c:v>8.6000000000000103</c:v>
                </c:pt>
                <c:pt idx="91" formatCode="General">
                  <c:v>8.6500000000000092</c:v>
                </c:pt>
                <c:pt idx="92" formatCode="General">
                  <c:v>8.7000000000000099</c:v>
                </c:pt>
                <c:pt idx="93" formatCode="General">
                  <c:v>8.7500000000000107</c:v>
                </c:pt>
                <c:pt idx="94" formatCode="General">
                  <c:v>8.8500000000000121</c:v>
                </c:pt>
                <c:pt idx="95" formatCode="General">
                  <c:v>9</c:v>
                </c:pt>
                <c:pt idx="96" formatCode="General">
                  <c:v>9.0500000000000007</c:v>
                </c:pt>
                <c:pt idx="97" formatCode="General">
                  <c:v>9.2000000000000011</c:v>
                </c:pt>
                <c:pt idx="98" formatCode="General">
                  <c:v>9.4000000000000092</c:v>
                </c:pt>
                <c:pt idx="99" formatCode="General">
                  <c:v>9.4500000000000117</c:v>
                </c:pt>
                <c:pt idx="100" formatCode="General">
                  <c:v>9.5500000000000096</c:v>
                </c:pt>
                <c:pt idx="101" formatCode="General">
                  <c:v>9.7000000000000099</c:v>
                </c:pt>
                <c:pt idx="102" formatCode="General">
                  <c:v>9.9000000000000092</c:v>
                </c:pt>
              </c:numCache>
            </c:numRef>
          </c:cat>
          <c:val>
            <c:numRef>
              <c:f>АБФ!$W$2:$W$104</c:f>
              <c:numCache>
                <c:formatCode>General</c:formatCode>
                <c:ptCount val="103"/>
                <c:pt idx="0">
                  <c:v>7</c:v>
                </c:pt>
                <c:pt idx="1">
                  <c:v>10</c:v>
                </c:pt>
                <c:pt idx="2">
                  <c:v>4</c:v>
                </c:pt>
                <c:pt idx="3">
                  <c:v>22</c:v>
                </c:pt>
                <c:pt idx="4">
                  <c:v>5</c:v>
                </c:pt>
                <c:pt idx="5">
                  <c:v>14</c:v>
                </c:pt>
                <c:pt idx="6">
                  <c:v>10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8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4</c:v>
                </c:pt>
                <c:pt idx="26">
                  <c:v>17</c:v>
                </c:pt>
                <c:pt idx="27">
                  <c:v>1</c:v>
                </c:pt>
                <c:pt idx="28">
                  <c:v>2</c:v>
                </c:pt>
                <c:pt idx="29">
                  <c:v>10</c:v>
                </c:pt>
                <c:pt idx="30">
                  <c:v>2</c:v>
                </c:pt>
                <c:pt idx="31">
                  <c:v>15</c:v>
                </c:pt>
                <c:pt idx="32">
                  <c:v>4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2</c:v>
                </c:pt>
                <c:pt idx="40">
                  <c:v>3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6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5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  <c:pt idx="54">
                  <c:v>4</c:v>
                </c:pt>
                <c:pt idx="55">
                  <c:v>2</c:v>
                </c:pt>
                <c:pt idx="56">
                  <c:v>2</c:v>
                </c:pt>
                <c:pt idx="57">
                  <c:v>1</c:v>
                </c:pt>
                <c:pt idx="58">
                  <c:v>3</c:v>
                </c:pt>
                <c:pt idx="59">
                  <c:v>1</c:v>
                </c:pt>
                <c:pt idx="60">
                  <c:v>4</c:v>
                </c:pt>
                <c:pt idx="61">
                  <c:v>2</c:v>
                </c:pt>
                <c:pt idx="62">
                  <c:v>7</c:v>
                </c:pt>
                <c:pt idx="63">
                  <c:v>1</c:v>
                </c:pt>
                <c:pt idx="64">
                  <c:v>2</c:v>
                </c:pt>
                <c:pt idx="65">
                  <c:v>4</c:v>
                </c:pt>
                <c:pt idx="66">
                  <c:v>1</c:v>
                </c:pt>
                <c:pt idx="67">
                  <c:v>2</c:v>
                </c:pt>
                <c:pt idx="68">
                  <c:v>1</c:v>
                </c:pt>
                <c:pt idx="69">
                  <c:v>2</c:v>
                </c:pt>
                <c:pt idx="70">
                  <c:v>1</c:v>
                </c:pt>
                <c:pt idx="71">
                  <c:v>4</c:v>
                </c:pt>
                <c:pt idx="72">
                  <c:v>2</c:v>
                </c:pt>
                <c:pt idx="73">
                  <c:v>1</c:v>
                </c:pt>
                <c:pt idx="74">
                  <c:v>1</c:v>
                </c:pt>
                <c:pt idx="75">
                  <c:v>2</c:v>
                </c:pt>
                <c:pt idx="76">
                  <c:v>2</c:v>
                </c:pt>
                <c:pt idx="77">
                  <c:v>1</c:v>
                </c:pt>
                <c:pt idx="78">
                  <c:v>3</c:v>
                </c:pt>
                <c:pt idx="79">
                  <c:v>4</c:v>
                </c:pt>
                <c:pt idx="80">
                  <c:v>1</c:v>
                </c:pt>
                <c:pt idx="81">
                  <c:v>3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4</c:v>
                </c:pt>
                <c:pt idx="87">
                  <c:v>1</c:v>
                </c:pt>
                <c:pt idx="88">
                  <c:v>1</c:v>
                </c:pt>
                <c:pt idx="89">
                  <c:v>2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2</c:v>
                </c:pt>
                <c:pt idx="99">
                  <c:v>1</c:v>
                </c:pt>
                <c:pt idx="100">
                  <c:v>2</c:v>
                </c:pt>
                <c:pt idx="101">
                  <c:v>1</c:v>
                </c:pt>
                <c:pt idx="10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0-4ED4-B098-09FD2C08C7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9377920"/>
        <c:axId val="379382272"/>
      </c:lineChart>
      <c:catAx>
        <c:axId val="37937792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379382272"/>
        <c:crosses val="autoZero"/>
        <c:auto val="1"/>
        <c:lblAlgn val="ctr"/>
        <c:lblOffset val="100"/>
        <c:noMultiLvlLbl val="0"/>
      </c:catAx>
      <c:valAx>
        <c:axId val="379382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937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 курс'!$T$2</c:f>
              <c:numCache>
                <c:formatCode>0.00</c:formatCode>
                <c:ptCount val="1"/>
                <c:pt idx="0">
                  <c:v>0</c:v>
                </c:pt>
              </c:numCache>
            </c:numRef>
          </c:cat>
          <c:val>
            <c:numRef>
              <c:f>'1 курс'!$W$1:$BB$1</c:f>
              <c:numCache>
                <c:formatCode>General</c:formatCode>
                <c:ptCount val="32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4">
                  <c:v>0</c:v>
                </c:pt>
                <c:pt idx="16">
                  <c:v>0</c:v>
                </c:pt>
                <c:pt idx="18">
                  <c:v>0</c:v>
                </c:pt>
                <c:pt idx="20">
                  <c:v>0</c:v>
                </c:pt>
                <c:pt idx="22">
                  <c:v>0</c:v>
                </c:pt>
                <c:pt idx="24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8-441A-82B8-031CE79A78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курс'!$T$2</c:f>
              <c:numCache>
                <c:formatCode>0.00</c:formatCode>
                <c:ptCount val="1"/>
                <c:pt idx="0">
                  <c:v>0</c:v>
                </c:pt>
              </c:numCache>
            </c:numRef>
          </c:cat>
          <c:val>
            <c:numRef>
              <c:f>'1 курс'!$W$2:$BB$2</c:f>
              <c:numCache>
                <c:formatCode>0.00</c:formatCode>
                <c:ptCount val="32"/>
                <c:pt idx="0" formatCode="General">
                  <c:v>114</c:v>
                </c:pt>
                <c:pt idx="1">
                  <c:v>39.86013986013986</c:v>
                </c:pt>
                <c:pt idx="2" formatCode="General">
                  <c:v>159</c:v>
                </c:pt>
                <c:pt idx="3">
                  <c:v>51.456310679611647</c:v>
                </c:pt>
                <c:pt idx="4" formatCode="General">
                  <c:v>0</c:v>
                </c:pt>
                <c:pt idx="5">
                  <c:v>0</c:v>
                </c:pt>
                <c:pt idx="6" formatCode="General">
                  <c:v>28</c:v>
                </c:pt>
                <c:pt idx="7">
                  <c:v>54.901960784313722</c:v>
                </c:pt>
                <c:pt idx="8" formatCode="General">
                  <c:v>66</c:v>
                </c:pt>
                <c:pt idx="9">
                  <c:v>43.421052631578945</c:v>
                </c:pt>
                <c:pt idx="10" formatCode="General">
                  <c:v>6</c:v>
                </c:pt>
                <c:pt idx="11">
                  <c:v>6.25</c:v>
                </c:pt>
                <c:pt idx="12" formatCode="General">
                  <c:v>112</c:v>
                </c:pt>
                <c:pt idx="13">
                  <c:v>41.176470588235297</c:v>
                </c:pt>
                <c:pt idx="14" formatCode="General">
                  <c:v>86</c:v>
                </c:pt>
                <c:pt idx="15">
                  <c:v>33.07692307692308</c:v>
                </c:pt>
                <c:pt idx="16" formatCode="General">
                  <c:v>2</c:v>
                </c:pt>
                <c:pt idx="17">
                  <c:v>1.4814814814814814</c:v>
                </c:pt>
                <c:pt idx="18" formatCode="General">
                  <c:v>56</c:v>
                </c:pt>
                <c:pt idx="19">
                  <c:v>26.923076923076923</c:v>
                </c:pt>
                <c:pt idx="20" formatCode="General">
                  <c:v>56</c:v>
                </c:pt>
                <c:pt idx="21">
                  <c:v>42.424242424242422</c:v>
                </c:pt>
                <c:pt idx="22" formatCode="General">
                  <c:v>23</c:v>
                </c:pt>
                <c:pt idx="23">
                  <c:v>53.488372093023258</c:v>
                </c:pt>
                <c:pt idx="24" formatCode="General">
                  <c:v>19</c:v>
                </c:pt>
                <c:pt idx="25">
                  <c:v>13.768115942028986</c:v>
                </c:pt>
                <c:pt idx="26" formatCode="General">
                  <c:v>134</c:v>
                </c:pt>
                <c:pt idx="27">
                  <c:v>32.21153846153846</c:v>
                </c:pt>
                <c:pt idx="28" formatCode="General">
                  <c:v>0</c:v>
                </c:pt>
                <c:pt idx="29">
                  <c:v>0</c:v>
                </c:pt>
                <c:pt idx="30" formatCode="General">
                  <c:v>225</c:v>
                </c:pt>
                <c:pt idx="31">
                  <c:v>60.810810810810814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8-441A-82B8-031CE79A78C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'1 курс'!$T$2</c:f>
              <c:numCache>
                <c:formatCode>0.00</c:formatCode>
                <c:ptCount val="1"/>
                <c:pt idx="0">
                  <c:v>0</c:v>
                </c:pt>
              </c:numCache>
            </c:numRef>
          </c:cat>
          <c:val>
            <c:numRef>
              <c:f>'1 курс'!$T$2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8-441A-82B8-031CE79A7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379008"/>
        <c:axId val="379373568"/>
      </c:barChart>
      <c:catAx>
        <c:axId val="37937900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379373568"/>
        <c:crosses val="autoZero"/>
        <c:auto val="1"/>
        <c:lblAlgn val="ctr"/>
        <c:lblOffset val="100"/>
        <c:noMultiLvlLbl val="0"/>
      </c:catAx>
      <c:valAx>
        <c:axId val="37937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Кількість студентів з показником 0 додаткових балів до академічного рейтингу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'Загальна таблиця'!$B$1:$P$1</c:f>
              <c:strCache>
                <c:ptCount val="15"/>
                <c:pt idx="0">
                  <c:v>Економічний</c:v>
                </c:pt>
                <c:pt idx="1">
                  <c:v>Ветеринарної медицини</c:v>
                </c:pt>
                <c:pt idx="2">
                  <c:v>ННІ Лісового і садово-паркового</c:v>
                </c:pt>
                <c:pt idx="3">
                  <c:v>Тваринництва та водних</c:v>
                </c:pt>
                <c:pt idx="4">
                  <c:v>Гуманітарно-педагогічний</c:v>
                </c:pt>
                <c:pt idx="5">
                  <c:v>Захисту рослин</c:v>
                </c:pt>
                <c:pt idx="6">
                  <c:v>ННІ Екнергетики</c:v>
                </c:pt>
                <c:pt idx="7">
                  <c:v>Інформ. Технологій</c:v>
                </c:pt>
                <c:pt idx="8">
                  <c:v>Землевпорядкування</c:v>
                </c:pt>
                <c:pt idx="9">
                  <c:v>Харчових технологій</c:v>
                </c:pt>
                <c:pt idx="10">
                  <c:v>Механіко-технологічний</c:v>
                </c:pt>
                <c:pt idx="11">
                  <c:v>Юридичний</c:v>
                </c:pt>
                <c:pt idx="12">
                  <c:v>Кструювання і дизайну</c:v>
                </c:pt>
                <c:pt idx="13">
                  <c:v>Агрорного менеджменту</c:v>
                </c:pt>
                <c:pt idx="14">
                  <c:v>Агробіологічний</c:v>
                </c:pt>
              </c:strCache>
            </c:strRef>
          </c:cat>
          <c:val>
            <c:numRef>
              <c:f>'Загальна таблиця'!$B$2:$P$2</c:f>
              <c:numCache>
                <c:formatCode>General</c:formatCode>
                <c:ptCount val="15"/>
                <c:pt idx="0">
                  <c:v>509</c:v>
                </c:pt>
                <c:pt idx="1">
                  <c:v>436</c:v>
                </c:pt>
                <c:pt idx="2">
                  <c:v>241</c:v>
                </c:pt>
                <c:pt idx="3">
                  <c:v>286</c:v>
                </c:pt>
                <c:pt idx="4">
                  <c:v>173</c:v>
                </c:pt>
                <c:pt idx="5">
                  <c:v>240</c:v>
                </c:pt>
                <c:pt idx="6">
                  <c:v>400</c:v>
                </c:pt>
                <c:pt idx="7">
                  <c:v>210</c:v>
                </c:pt>
                <c:pt idx="8">
                  <c:v>127</c:v>
                </c:pt>
                <c:pt idx="9">
                  <c:v>63</c:v>
                </c:pt>
                <c:pt idx="10">
                  <c:v>319</c:v>
                </c:pt>
                <c:pt idx="11">
                  <c:v>156</c:v>
                </c:pt>
                <c:pt idx="12">
                  <c:v>209</c:v>
                </c:pt>
                <c:pt idx="13">
                  <c:v>492</c:v>
                </c:pt>
                <c:pt idx="14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D-46B7-88A5-8619C1E102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9375744"/>
        <c:axId val="379379552"/>
      </c:barChart>
      <c:catAx>
        <c:axId val="37937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9379552"/>
        <c:crosses val="autoZero"/>
        <c:auto val="1"/>
        <c:lblAlgn val="ctr"/>
        <c:lblOffset val="100"/>
        <c:noMultiLvlLbl val="0"/>
      </c:catAx>
      <c:valAx>
        <c:axId val="37937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793757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Агробіологічний факультет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курс'!$AA$2:$AA$13</c:f>
              <c:numCache>
                <c:formatCode>General</c:formatCode>
                <c:ptCount val="12"/>
                <c:pt idx="0">
                  <c:v>0</c:v>
                </c:pt>
                <c:pt idx="1">
                  <c:v>207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11</c:v>
                </c:pt>
                <c:pt idx="6">
                  <c:v>5</c:v>
                </c:pt>
                <c:pt idx="7">
                  <c:v>13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7-4A5B-8D40-349A000B8A65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курс'!$AB$2:$AB$13</c:f>
              <c:numCache>
                <c:formatCode>0.00</c:formatCode>
                <c:ptCount val="12"/>
                <c:pt idx="0">
                  <c:v>0</c:v>
                </c:pt>
                <c:pt idx="1">
                  <c:v>57.02479338842975</c:v>
                </c:pt>
                <c:pt idx="2">
                  <c:v>5.2341597796143251</c:v>
                </c:pt>
                <c:pt idx="3">
                  <c:v>4.4077134986225897</c:v>
                </c:pt>
                <c:pt idx="4">
                  <c:v>5.5096418732782366</c:v>
                </c:pt>
                <c:pt idx="5">
                  <c:v>3.0303030303030303</c:v>
                </c:pt>
                <c:pt idx="6">
                  <c:v>1.3774104683195592</c:v>
                </c:pt>
                <c:pt idx="7">
                  <c:v>3.5812672176308542</c:v>
                </c:pt>
                <c:pt idx="8">
                  <c:v>2.4793388429752068</c:v>
                </c:pt>
                <c:pt idx="9">
                  <c:v>1.9283746556473829</c:v>
                </c:pt>
                <c:pt idx="10">
                  <c:v>3.0303030303030303</c:v>
                </c:pt>
                <c:pt idx="11">
                  <c:v>12.396694214876034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7-4A5B-8D40-349A000B8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96544"/>
        <c:axId val="330404160"/>
      </c:barChart>
      <c:catAx>
        <c:axId val="330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4160"/>
        <c:crosses val="autoZero"/>
        <c:auto val="1"/>
        <c:lblAlgn val="ctr"/>
        <c:lblOffset val="100"/>
        <c:noMultiLvlLbl val="0"/>
      </c:catAx>
      <c:valAx>
        <c:axId val="33040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>
                <a:effectLst/>
              </a:rPr>
              <a:t>Кількість студентів з показником</a:t>
            </a:r>
            <a:endParaRPr lang="uk-UA">
              <a:effectLst/>
            </a:endParaRPr>
          </a:p>
          <a:p>
            <a:pPr>
              <a:defRPr/>
            </a:pPr>
            <a:r>
              <a:rPr lang="uk-UA" sz="1800">
                <a:effectLst/>
              </a:rPr>
              <a:t> </a:t>
            </a:r>
            <a:r>
              <a:rPr lang="uk-UA" sz="1800" b="1">
                <a:effectLst/>
              </a:rPr>
              <a:t>10 додаткових балів </a:t>
            </a:r>
            <a:r>
              <a:rPr lang="uk-UA" sz="1800">
                <a:effectLst/>
              </a:rPr>
              <a:t>до академічного рейтингу</a:t>
            </a:r>
            <a:endParaRPr lang="uk-UA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 курс'!$W$13:$BB$13</c:f>
              <c:numCache>
                <c:formatCode>0.00</c:formatCode>
                <c:ptCount val="32"/>
                <c:pt idx="0" formatCode="General">
                  <c:v>29</c:v>
                </c:pt>
                <c:pt idx="1">
                  <c:v>10.13986013986014</c:v>
                </c:pt>
                <c:pt idx="2" formatCode="General">
                  <c:v>20</c:v>
                </c:pt>
                <c:pt idx="3">
                  <c:v>6.4724919093851137</c:v>
                </c:pt>
                <c:pt idx="4" formatCode="General">
                  <c:v>45</c:v>
                </c:pt>
                <c:pt idx="5">
                  <c:v>12.396694214876034</c:v>
                </c:pt>
                <c:pt idx="6" formatCode="General">
                  <c:v>1</c:v>
                </c:pt>
                <c:pt idx="7">
                  <c:v>1.9607843137254901</c:v>
                </c:pt>
                <c:pt idx="8" formatCode="General">
                  <c:v>24</c:v>
                </c:pt>
                <c:pt idx="9">
                  <c:v>15.789473684210526</c:v>
                </c:pt>
                <c:pt idx="10" formatCode="General">
                  <c:v>19</c:v>
                </c:pt>
                <c:pt idx="11">
                  <c:v>19.791666666666668</c:v>
                </c:pt>
                <c:pt idx="12" formatCode="General">
                  <c:v>20</c:v>
                </c:pt>
                <c:pt idx="13">
                  <c:v>7.3529411764705879</c:v>
                </c:pt>
                <c:pt idx="14" formatCode="General">
                  <c:v>20</c:v>
                </c:pt>
                <c:pt idx="15">
                  <c:v>7.6923076923076925</c:v>
                </c:pt>
                <c:pt idx="16" formatCode="General">
                  <c:v>20</c:v>
                </c:pt>
                <c:pt idx="17">
                  <c:v>14.814814814814815</c:v>
                </c:pt>
                <c:pt idx="18" formatCode="General">
                  <c:v>21</c:v>
                </c:pt>
                <c:pt idx="19">
                  <c:v>10.096153846153847</c:v>
                </c:pt>
                <c:pt idx="20" formatCode="General">
                  <c:v>9</c:v>
                </c:pt>
                <c:pt idx="21">
                  <c:v>6.8181818181818183</c:v>
                </c:pt>
                <c:pt idx="22" formatCode="General">
                  <c:v>1</c:v>
                </c:pt>
                <c:pt idx="23">
                  <c:v>2.3255813953488373</c:v>
                </c:pt>
                <c:pt idx="24" formatCode="General">
                  <c:v>10</c:v>
                </c:pt>
                <c:pt idx="25">
                  <c:v>7.2463768115942031</c:v>
                </c:pt>
                <c:pt idx="26" formatCode="General">
                  <c:v>12</c:v>
                </c:pt>
                <c:pt idx="27">
                  <c:v>2.8846153846153846</c:v>
                </c:pt>
                <c:pt idx="28" formatCode="General">
                  <c:v>1</c:v>
                </c:pt>
                <c:pt idx="29">
                  <c:v>0.56818181818181823</c:v>
                </c:pt>
                <c:pt idx="30" formatCode="General">
                  <c:v>12</c:v>
                </c:pt>
                <c:pt idx="31">
                  <c:v>3.2432432432432434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1-4AF8-BAF8-9EB7F28FCB3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'1 курс'!$W$1:$BB$1</c:f>
              <c:numCache>
                <c:formatCode>General</c:formatCode>
                <c:ptCount val="32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4">
                  <c:v>0</c:v>
                </c:pt>
                <c:pt idx="16">
                  <c:v>0</c:v>
                </c:pt>
                <c:pt idx="18">
                  <c:v>0</c:v>
                </c:pt>
                <c:pt idx="20">
                  <c:v>0</c:v>
                </c:pt>
                <c:pt idx="22">
                  <c:v>0</c:v>
                </c:pt>
                <c:pt idx="24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1-4AF8-BAF8-9EB7F28FCB3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'1 курс'!$T$13</c:f>
              <c:numCache>
                <c:formatCode>0.00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1-4AF8-BAF8-9EB7F28FC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369216"/>
        <c:axId val="379382816"/>
      </c:barChart>
      <c:catAx>
        <c:axId val="379369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82816"/>
        <c:crosses val="autoZero"/>
        <c:auto val="1"/>
        <c:lblAlgn val="ctr"/>
        <c:lblOffset val="100"/>
        <c:noMultiLvlLbl val="0"/>
      </c:catAx>
      <c:valAx>
        <c:axId val="37938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793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Кількість студентів з показником 10 додаткових балів до а+Графік!$A$9кадемічного рейтингу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'Загальна таблиця'!$B$1:$P$1</c:f>
              <c:strCache>
                <c:ptCount val="15"/>
                <c:pt idx="0">
                  <c:v>Економічний</c:v>
                </c:pt>
                <c:pt idx="1">
                  <c:v>Ветеринарної медицини</c:v>
                </c:pt>
                <c:pt idx="2">
                  <c:v>ННІ Лісового і садово-паркового</c:v>
                </c:pt>
                <c:pt idx="3">
                  <c:v>Тваринництва та водних</c:v>
                </c:pt>
                <c:pt idx="4">
                  <c:v>Гуманітарно-педагогічний</c:v>
                </c:pt>
                <c:pt idx="5">
                  <c:v>Захисту рослин</c:v>
                </c:pt>
                <c:pt idx="6">
                  <c:v>ННІ Екнергетики</c:v>
                </c:pt>
                <c:pt idx="7">
                  <c:v>Інформ. Технологій</c:v>
                </c:pt>
                <c:pt idx="8">
                  <c:v>Землевпорядкування</c:v>
                </c:pt>
                <c:pt idx="9">
                  <c:v>Харчових технологій</c:v>
                </c:pt>
                <c:pt idx="10">
                  <c:v>Механіко-технологічний</c:v>
                </c:pt>
                <c:pt idx="11">
                  <c:v>Юридичний</c:v>
                </c:pt>
                <c:pt idx="12">
                  <c:v>Кструювання і дизайну</c:v>
                </c:pt>
                <c:pt idx="13">
                  <c:v>Агрорного менеджменту</c:v>
                </c:pt>
                <c:pt idx="14">
                  <c:v>Агробіологічний</c:v>
                </c:pt>
              </c:strCache>
            </c:strRef>
          </c:cat>
          <c:val>
            <c:numRef>
              <c:f>'Загальна таблиця'!$B$203:$P$203</c:f>
              <c:numCache>
                <c:formatCode>General</c:formatCode>
                <c:ptCount val="15"/>
                <c:pt idx="0">
                  <c:v>875</c:v>
                </c:pt>
                <c:pt idx="1">
                  <c:v>839</c:v>
                </c:pt>
                <c:pt idx="2">
                  <c:v>573</c:v>
                </c:pt>
                <c:pt idx="3">
                  <c:v>659</c:v>
                </c:pt>
                <c:pt idx="4">
                  <c:v>373</c:v>
                </c:pt>
                <c:pt idx="5">
                  <c:v>696</c:v>
                </c:pt>
                <c:pt idx="6">
                  <c:v>633</c:v>
                </c:pt>
                <c:pt idx="7">
                  <c:v>506</c:v>
                </c:pt>
                <c:pt idx="8">
                  <c:v>322</c:v>
                </c:pt>
                <c:pt idx="9">
                  <c:v>260</c:v>
                </c:pt>
                <c:pt idx="10">
                  <c:v>577</c:v>
                </c:pt>
                <c:pt idx="11">
                  <c:v>324</c:v>
                </c:pt>
                <c:pt idx="12">
                  <c:v>411</c:v>
                </c:pt>
                <c:pt idx="13">
                  <c:v>768</c:v>
                </c:pt>
                <c:pt idx="14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A-4E2F-A393-06FD022F53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9368128"/>
        <c:axId val="379376288"/>
      </c:barChart>
      <c:catAx>
        <c:axId val="37936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9376288"/>
        <c:crosses val="autoZero"/>
        <c:auto val="1"/>
        <c:lblAlgn val="ctr"/>
        <c:lblOffset val="100"/>
        <c:noMultiLvlLbl val="0"/>
      </c:catAx>
      <c:valAx>
        <c:axId val="37937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79368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6"/>
              <c:tx>
                <c:rich>
                  <a:bodyPr/>
                  <a:lstStyle/>
                  <a:p>
                    <a:fld id="{37E038F0-48F7-4907-86AE-6223A733CFF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D3-4C71-BFAB-B7778CD55F1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АбФ 1 курс'!$A$1:$A$47</c:f>
              <c:numCache>
                <c:formatCode>0.00</c:formatCode>
                <c:ptCount val="47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1.5</c:v>
                </c:pt>
                <c:pt idx="6">
                  <c:v>1.65</c:v>
                </c:pt>
                <c:pt idx="7">
                  <c:v>1.7</c:v>
                </c:pt>
                <c:pt idx="8">
                  <c:v>2</c:v>
                </c:pt>
                <c:pt idx="9">
                  <c:v>2.2000000000000002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3.35</c:v>
                </c:pt>
                <c:pt idx="14">
                  <c:v>3.5</c:v>
                </c:pt>
                <c:pt idx="15">
                  <c:v>3.7</c:v>
                </c:pt>
                <c:pt idx="16">
                  <c:v>3.8</c:v>
                </c:pt>
                <c:pt idx="17">
                  <c:v>4</c:v>
                </c:pt>
                <c:pt idx="18">
                  <c:v>4.2</c:v>
                </c:pt>
                <c:pt idx="19">
                  <c:v>4.5</c:v>
                </c:pt>
                <c:pt idx="20">
                  <c:v>4.6500000000000004</c:v>
                </c:pt>
                <c:pt idx="21">
                  <c:v>5.5</c:v>
                </c:pt>
                <c:pt idx="22">
                  <c:v>5.7</c:v>
                </c:pt>
                <c:pt idx="23">
                  <c:v>6.1</c:v>
                </c:pt>
                <c:pt idx="24">
                  <c:v>6.2</c:v>
                </c:pt>
                <c:pt idx="25">
                  <c:v>6.45</c:v>
                </c:pt>
                <c:pt idx="26">
                  <c:v>6.5</c:v>
                </c:pt>
                <c:pt idx="27">
                  <c:v>6.65</c:v>
                </c:pt>
                <c:pt idx="28">
                  <c:v>6.7</c:v>
                </c:pt>
                <c:pt idx="29">
                  <c:v>6.9</c:v>
                </c:pt>
                <c:pt idx="30">
                  <c:v>7</c:v>
                </c:pt>
                <c:pt idx="31">
                  <c:v>7.05</c:v>
                </c:pt>
                <c:pt idx="32">
                  <c:v>7.1</c:v>
                </c:pt>
                <c:pt idx="33">
                  <c:v>7.2</c:v>
                </c:pt>
                <c:pt idx="34">
                  <c:v>7.5</c:v>
                </c:pt>
                <c:pt idx="35">
                  <c:v>7.7</c:v>
                </c:pt>
                <c:pt idx="36">
                  <c:v>8</c:v>
                </c:pt>
                <c:pt idx="37">
                  <c:v>8.4499999999999993</c:v>
                </c:pt>
                <c:pt idx="38">
                  <c:v>8.6</c:v>
                </c:pt>
                <c:pt idx="39">
                  <c:v>8.8000000000000007</c:v>
                </c:pt>
                <c:pt idx="40">
                  <c:v>8.9499999999999993</c:v>
                </c:pt>
                <c:pt idx="41">
                  <c:v>9</c:v>
                </c:pt>
                <c:pt idx="42">
                  <c:v>9.5</c:v>
                </c:pt>
                <c:pt idx="43">
                  <c:v>9.65</c:v>
                </c:pt>
                <c:pt idx="44">
                  <c:v>9.6999999999999993</c:v>
                </c:pt>
                <c:pt idx="45">
                  <c:v>9.9</c:v>
                </c:pt>
                <c:pt idx="46">
                  <c:v>10</c:v>
                </c:pt>
              </c:numCache>
            </c:numRef>
          </c:cat>
          <c:val>
            <c:numRef>
              <c:f>'Загальна АбФ 1 курс'!$B$1:$B$47</c:f>
              <c:numCache>
                <c:formatCode>General</c:formatCode>
                <c:ptCount val="47"/>
                <c:pt idx="0">
                  <c:v>196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17</c:v>
                </c:pt>
                <c:pt idx="6">
                  <c:v>1</c:v>
                </c:pt>
                <c:pt idx="7">
                  <c:v>1</c:v>
                </c:pt>
                <c:pt idx="8">
                  <c:v>9</c:v>
                </c:pt>
                <c:pt idx="9">
                  <c:v>2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13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5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6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D3-4C71-BFAB-B7778CD55F1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406336"/>
        <c:axId val="3303938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ID4096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'Загальна АбФ 1 курс'!$A$1:$A$47</c15:sqref>
                        </c15:formulaRef>
                      </c:ext>
                    </c:extLst>
                    <c:numCache>
                      <c:formatCode>0.00</c:formatCode>
                      <c:ptCount val="47"/>
                      <c:pt idx="0">
                        <c:v>0.25</c:v>
                      </c:pt>
                      <c:pt idx="1">
                        <c:v>0.3</c:v>
                      </c:pt>
                      <c:pt idx="2">
                        <c:v>0.4</c:v>
                      </c:pt>
                      <c:pt idx="3">
                        <c:v>0.6</c:v>
                      </c:pt>
                      <c:pt idx="4">
                        <c:v>0.8</c:v>
                      </c:pt>
                      <c:pt idx="5">
                        <c:v>1.5</c:v>
                      </c:pt>
                      <c:pt idx="6">
                        <c:v>1.65</c:v>
                      </c:pt>
                      <c:pt idx="7">
                        <c:v>1.7</c:v>
                      </c:pt>
                      <c:pt idx="8">
                        <c:v>2</c:v>
                      </c:pt>
                      <c:pt idx="9">
                        <c:v>2.2000000000000002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3.35</c:v>
                      </c:pt>
                      <c:pt idx="14">
                        <c:v>3.5</c:v>
                      </c:pt>
                      <c:pt idx="15">
                        <c:v>3.7</c:v>
                      </c:pt>
                      <c:pt idx="16">
                        <c:v>3.8</c:v>
                      </c:pt>
                      <c:pt idx="17">
                        <c:v>4</c:v>
                      </c:pt>
                      <c:pt idx="18">
                        <c:v>4.2</c:v>
                      </c:pt>
                      <c:pt idx="19">
                        <c:v>4.5</c:v>
                      </c:pt>
                      <c:pt idx="20">
                        <c:v>4.6500000000000004</c:v>
                      </c:pt>
                      <c:pt idx="21">
                        <c:v>5.5</c:v>
                      </c:pt>
                      <c:pt idx="22">
                        <c:v>5.7</c:v>
                      </c:pt>
                      <c:pt idx="23">
                        <c:v>6.1</c:v>
                      </c:pt>
                      <c:pt idx="24">
                        <c:v>6.2</c:v>
                      </c:pt>
                      <c:pt idx="25">
                        <c:v>6.45</c:v>
                      </c:pt>
                      <c:pt idx="26">
                        <c:v>6.5</c:v>
                      </c:pt>
                      <c:pt idx="27">
                        <c:v>6.65</c:v>
                      </c:pt>
                      <c:pt idx="28">
                        <c:v>6.7</c:v>
                      </c:pt>
                      <c:pt idx="29">
                        <c:v>6.9</c:v>
                      </c:pt>
                      <c:pt idx="30">
                        <c:v>7</c:v>
                      </c:pt>
                      <c:pt idx="31">
                        <c:v>7.05</c:v>
                      </c:pt>
                      <c:pt idx="32">
                        <c:v>7.1</c:v>
                      </c:pt>
                      <c:pt idx="33">
                        <c:v>7.2</c:v>
                      </c:pt>
                      <c:pt idx="34">
                        <c:v>7.5</c:v>
                      </c:pt>
                      <c:pt idx="35">
                        <c:v>7.7</c:v>
                      </c:pt>
                      <c:pt idx="36">
                        <c:v>8</c:v>
                      </c:pt>
                      <c:pt idx="37">
                        <c:v>8.4499999999999993</c:v>
                      </c:pt>
                      <c:pt idx="38">
                        <c:v>8.6</c:v>
                      </c:pt>
                      <c:pt idx="39">
                        <c:v>8.8000000000000007</c:v>
                      </c:pt>
                      <c:pt idx="40">
                        <c:v>8.9499999999999993</c:v>
                      </c:pt>
                      <c:pt idx="41">
                        <c:v>9</c:v>
                      </c:pt>
                      <c:pt idx="42">
                        <c:v>9.5</c:v>
                      </c:pt>
                      <c:pt idx="43">
                        <c:v>9.65</c:v>
                      </c:pt>
                      <c:pt idx="44">
                        <c:v>9.6999999999999993</c:v>
                      </c:pt>
                      <c:pt idx="45">
                        <c:v>9.9</c:v>
                      </c:pt>
                      <c:pt idx="46">
                        <c:v>10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'Загальна АбФ 1 курс'!$A$1:$A$47</c15:sqref>
                        </c15:formulaRef>
                      </c:ext>
                    </c:extLst>
                    <c:numCache>
                      <c:formatCode>0.00</c:formatCode>
                      <c:ptCount val="47"/>
                      <c:pt idx="0">
                        <c:v>0.25</c:v>
                      </c:pt>
                      <c:pt idx="1">
                        <c:v>0.3</c:v>
                      </c:pt>
                      <c:pt idx="2">
                        <c:v>0.4</c:v>
                      </c:pt>
                      <c:pt idx="3">
                        <c:v>0.6</c:v>
                      </c:pt>
                      <c:pt idx="4">
                        <c:v>0.8</c:v>
                      </c:pt>
                      <c:pt idx="5">
                        <c:v>1.5</c:v>
                      </c:pt>
                      <c:pt idx="6">
                        <c:v>1.65</c:v>
                      </c:pt>
                      <c:pt idx="7">
                        <c:v>1.7</c:v>
                      </c:pt>
                      <c:pt idx="8">
                        <c:v>2</c:v>
                      </c:pt>
                      <c:pt idx="9">
                        <c:v>2.2000000000000002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3.35</c:v>
                      </c:pt>
                      <c:pt idx="14">
                        <c:v>3.5</c:v>
                      </c:pt>
                      <c:pt idx="15">
                        <c:v>3.7</c:v>
                      </c:pt>
                      <c:pt idx="16">
                        <c:v>3.8</c:v>
                      </c:pt>
                      <c:pt idx="17">
                        <c:v>4</c:v>
                      </c:pt>
                      <c:pt idx="18">
                        <c:v>4.2</c:v>
                      </c:pt>
                      <c:pt idx="19">
                        <c:v>4.5</c:v>
                      </c:pt>
                      <c:pt idx="20">
                        <c:v>4.6500000000000004</c:v>
                      </c:pt>
                      <c:pt idx="21">
                        <c:v>5.5</c:v>
                      </c:pt>
                      <c:pt idx="22">
                        <c:v>5.7</c:v>
                      </c:pt>
                      <c:pt idx="23">
                        <c:v>6.1</c:v>
                      </c:pt>
                      <c:pt idx="24">
                        <c:v>6.2</c:v>
                      </c:pt>
                      <c:pt idx="25">
                        <c:v>6.45</c:v>
                      </c:pt>
                      <c:pt idx="26">
                        <c:v>6.5</c:v>
                      </c:pt>
                      <c:pt idx="27">
                        <c:v>6.65</c:v>
                      </c:pt>
                      <c:pt idx="28">
                        <c:v>6.7</c:v>
                      </c:pt>
                      <c:pt idx="29">
                        <c:v>6.9</c:v>
                      </c:pt>
                      <c:pt idx="30">
                        <c:v>7</c:v>
                      </c:pt>
                      <c:pt idx="31">
                        <c:v>7.05</c:v>
                      </c:pt>
                      <c:pt idx="32">
                        <c:v>7.1</c:v>
                      </c:pt>
                      <c:pt idx="33">
                        <c:v>7.2</c:v>
                      </c:pt>
                      <c:pt idx="34">
                        <c:v>7.5</c:v>
                      </c:pt>
                      <c:pt idx="35">
                        <c:v>7.7</c:v>
                      </c:pt>
                      <c:pt idx="36">
                        <c:v>8</c:v>
                      </c:pt>
                      <c:pt idx="37">
                        <c:v>8.4499999999999993</c:v>
                      </c:pt>
                      <c:pt idx="38">
                        <c:v>8.6</c:v>
                      </c:pt>
                      <c:pt idx="39">
                        <c:v>8.8000000000000007</c:v>
                      </c:pt>
                      <c:pt idx="40">
                        <c:v>8.9499999999999993</c:v>
                      </c:pt>
                      <c:pt idx="41">
                        <c:v>9</c:v>
                      </c:pt>
                      <c:pt idx="42">
                        <c:v>9.5</c:v>
                      </c:pt>
                      <c:pt idx="43">
                        <c:v>9.65</c:v>
                      </c:pt>
                      <c:pt idx="44">
                        <c:v>9.6999999999999993</c:v>
                      </c:pt>
                      <c:pt idx="45">
                        <c:v>9.9</c:v>
                      </c:pt>
                      <c:pt idx="46">
                        <c:v>10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8D3-4C71-BFAB-B7778CD55F10}"/>
                  </c:ext>
                </c:extLst>
              </c15:ser>
            </c15:filteredLineSeries>
          </c:ext>
        </c:extLst>
      </c:lineChart>
      <c:catAx>
        <c:axId val="33040633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3824"/>
        <c:crosses val="autoZero"/>
        <c:auto val="1"/>
        <c:lblAlgn val="ctr"/>
        <c:lblOffset val="100"/>
        <c:noMultiLvlLbl val="0"/>
      </c:catAx>
      <c:valAx>
        <c:axId val="3303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Факультет конструювання та дізайну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курс'!$AE$4:$AE$13</c:f>
              <c:numCache>
                <c:formatCode>General</c:formatCode>
                <c:ptCount val="10"/>
                <c:pt idx="0">
                  <c:v>10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C-4B5D-803E-F2D3A5BE2F0E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курс'!$AF$4:$AF$13</c:f>
              <c:numCache>
                <c:formatCode>0.00</c:formatCode>
                <c:ptCount val="10"/>
                <c:pt idx="0">
                  <c:v>6.5789473684210522</c:v>
                </c:pt>
                <c:pt idx="1">
                  <c:v>3.9473684210526314</c:v>
                </c:pt>
                <c:pt idx="2">
                  <c:v>3.9473684210526314</c:v>
                </c:pt>
                <c:pt idx="3">
                  <c:v>6.5789473684210522</c:v>
                </c:pt>
                <c:pt idx="4">
                  <c:v>3.2894736842105261</c:v>
                </c:pt>
                <c:pt idx="5">
                  <c:v>3.2894736842105261</c:v>
                </c:pt>
                <c:pt idx="6">
                  <c:v>2.6315789473684212</c:v>
                </c:pt>
                <c:pt idx="7">
                  <c:v>1.9736842105263157</c:v>
                </c:pt>
                <c:pt idx="8">
                  <c:v>1.9736842105263157</c:v>
                </c:pt>
                <c:pt idx="9">
                  <c:v>15.789473684210526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C-4B5D-803E-F2D3A5BE2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406880"/>
        <c:axId val="330405248"/>
      </c:barChart>
      <c:catAx>
        <c:axId val="33040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5248"/>
        <c:crosses val="autoZero"/>
        <c:auto val="1"/>
        <c:lblAlgn val="ctr"/>
        <c:lblOffset val="100"/>
        <c:noMultiLvlLbl val="0"/>
      </c:catAx>
      <c:valAx>
        <c:axId val="3304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'Загальна ГПФ 1 курс'!$B$2:$B$43</c:f>
              <c:numCache>
                <c:formatCode>0.00</c:formatCode>
                <c:ptCount val="42"/>
                <c:pt idx="0">
                  <c:v>0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0.5</c:v>
                </c:pt>
                <c:pt idx="6">
                  <c:v>0.8</c:v>
                </c:pt>
                <c:pt idx="7">
                  <c:v>1</c:v>
                </c:pt>
                <c:pt idx="8">
                  <c:v>1.2</c:v>
                </c:pt>
                <c:pt idx="9">
                  <c:v>1.75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2.5</c:v>
                </c:pt>
                <c:pt idx="13">
                  <c:v>2.8</c:v>
                </c:pt>
                <c:pt idx="14">
                  <c:v>3</c:v>
                </c:pt>
                <c:pt idx="15">
                  <c:v>3.45</c:v>
                </c:pt>
                <c:pt idx="16">
                  <c:v>3.6</c:v>
                </c:pt>
                <c:pt idx="17">
                  <c:v>3.95</c:v>
                </c:pt>
                <c:pt idx="18">
                  <c:v>4</c:v>
                </c:pt>
                <c:pt idx="19">
                  <c:v>4.2</c:v>
                </c:pt>
                <c:pt idx="20">
                  <c:v>4.4000000000000004</c:v>
                </c:pt>
                <c:pt idx="21">
                  <c:v>4.5</c:v>
                </c:pt>
                <c:pt idx="22">
                  <c:v>4.9000000000000004</c:v>
                </c:pt>
                <c:pt idx="23">
                  <c:v>4.95</c:v>
                </c:pt>
                <c:pt idx="24">
                  <c:v>5.0999999999999996</c:v>
                </c:pt>
                <c:pt idx="25">
                  <c:v>5.3</c:v>
                </c:pt>
                <c:pt idx="26">
                  <c:v>5.6</c:v>
                </c:pt>
                <c:pt idx="27">
                  <c:v>5.95</c:v>
                </c:pt>
                <c:pt idx="28">
                  <c:v>6</c:v>
                </c:pt>
                <c:pt idx="29">
                  <c:v>6.5</c:v>
                </c:pt>
                <c:pt idx="30">
                  <c:v>6.55</c:v>
                </c:pt>
                <c:pt idx="31">
                  <c:v>6.6</c:v>
                </c:pt>
                <c:pt idx="32">
                  <c:v>7</c:v>
                </c:pt>
                <c:pt idx="33">
                  <c:v>7.1</c:v>
                </c:pt>
                <c:pt idx="34">
                  <c:v>7.5</c:v>
                </c:pt>
                <c:pt idx="35">
                  <c:v>8.4499999999999993</c:v>
                </c:pt>
                <c:pt idx="36">
                  <c:v>8.8000000000000007</c:v>
                </c:pt>
                <c:pt idx="37">
                  <c:v>8.9</c:v>
                </c:pt>
                <c:pt idx="38">
                  <c:v>9.4499999999999993</c:v>
                </c:pt>
                <c:pt idx="39">
                  <c:v>9.5</c:v>
                </c:pt>
                <c:pt idx="40">
                  <c:v>9.65</c:v>
                </c:pt>
                <c:pt idx="41">
                  <c:v>10</c:v>
                </c:pt>
              </c:numCache>
            </c:numRef>
          </c:cat>
          <c:val>
            <c:numRef>
              <c:f>'Загальна ГПФ 1 курс'!$C$2:$C$43</c:f>
              <c:numCache>
                <c:formatCode>General</c:formatCode>
                <c:ptCount val="42"/>
                <c:pt idx="0">
                  <c:v>66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5-41B7-A8ED-1C72DCE37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400896"/>
        <c:axId val="330405792"/>
      </c:lineChart>
      <c:catAx>
        <c:axId val="33040089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5792"/>
        <c:crosses val="autoZero"/>
        <c:auto val="1"/>
        <c:lblAlgn val="ctr"/>
        <c:lblOffset val="100"/>
        <c:noMultiLvlLbl val="0"/>
      </c:catAx>
      <c:valAx>
        <c:axId val="3304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ФТ та ВБ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курс'!$AI$2:$AI$13</c:f>
              <c:numCache>
                <c:formatCode>General</c:formatCode>
                <c:ptCount val="12"/>
                <c:pt idx="0">
                  <c:v>112</c:v>
                </c:pt>
                <c:pt idx="1">
                  <c:v>39</c:v>
                </c:pt>
                <c:pt idx="2">
                  <c:v>27</c:v>
                </c:pt>
                <c:pt idx="3">
                  <c:v>14</c:v>
                </c:pt>
                <c:pt idx="4">
                  <c:v>17</c:v>
                </c:pt>
                <c:pt idx="5">
                  <c:v>11</c:v>
                </c:pt>
                <c:pt idx="6">
                  <c:v>12</c:v>
                </c:pt>
                <c:pt idx="7">
                  <c:v>8</c:v>
                </c:pt>
                <c:pt idx="8">
                  <c:v>6</c:v>
                </c:pt>
                <c:pt idx="9">
                  <c:v>5</c:v>
                </c:pt>
                <c:pt idx="10">
                  <c:v>1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F-4C77-B3F2-7BCCEFE3614E}"/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курс'!$T$2:$T$13</c:f>
              <c:strCache>
                <c:ptCount val="12"/>
                <c:pt idx="0">
                  <c:v>0,00</c:v>
                </c:pt>
                <c:pt idx="1">
                  <c:v>0-1</c:v>
                </c:pt>
                <c:pt idx="2">
                  <c:v>1--2</c:v>
                </c:pt>
                <c:pt idx="3">
                  <c:v>2--3</c:v>
                </c:pt>
                <c:pt idx="4">
                  <c:v>3--4</c:v>
                </c:pt>
                <c:pt idx="5">
                  <c:v>4--5</c:v>
                </c:pt>
                <c:pt idx="6">
                  <c:v>5--6</c:v>
                </c:pt>
                <c:pt idx="7">
                  <c:v>6--7</c:v>
                </c:pt>
                <c:pt idx="8">
                  <c:v>7--8</c:v>
                </c:pt>
                <c:pt idx="9">
                  <c:v>8--9</c:v>
                </c:pt>
                <c:pt idx="10">
                  <c:v>9--10</c:v>
                </c:pt>
                <c:pt idx="11">
                  <c:v>10,00</c:v>
                </c:pt>
              </c:strCache>
            </c:strRef>
          </c:cat>
          <c:val>
            <c:numRef>
              <c:f>'1 курс'!$AJ$2:$AJ$13</c:f>
              <c:numCache>
                <c:formatCode>0.00</c:formatCode>
                <c:ptCount val="12"/>
                <c:pt idx="0">
                  <c:v>41.176470588235297</c:v>
                </c:pt>
                <c:pt idx="1">
                  <c:v>14.338235294117647</c:v>
                </c:pt>
                <c:pt idx="2">
                  <c:v>9.9264705882352935</c:v>
                </c:pt>
                <c:pt idx="3">
                  <c:v>5.1470588235294121</c:v>
                </c:pt>
                <c:pt idx="4">
                  <c:v>6.25</c:v>
                </c:pt>
                <c:pt idx="5">
                  <c:v>4.0441176470588234</c:v>
                </c:pt>
                <c:pt idx="6">
                  <c:v>4.4117647058823533</c:v>
                </c:pt>
                <c:pt idx="7">
                  <c:v>2.9411764705882355</c:v>
                </c:pt>
                <c:pt idx="8">
                  <c:v>2.2058823529411766</c:v>
                </c:pt>
                <c:pt idx="9">
                  <c:v>1.838235294117647</c:v>
                </c:pt>
                <c:pt idx="10">
                  <c:v>0.36764705882352944</c:v>
                </c:pt>
                <c:pt idx="11">
                  <c:v>7.3529411764705879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F-4C77-B3F2-7BCCEFE3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398720"/>
        <c:axId val="330394912"/>
      </c:barChart>
      <c:catAx>
        <c:axId val="3303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4912"/>
        <c:crosses val="autoZero"/>
        <c:auto val="1"/>
        <c:lblAlgn val="ctr"/>
        <c:lblOffset val="100"/>
        <c:noMultiLvlLbl val="0"/>
      </c:catAx>
      <c:valAx>
        <c:axId val="3303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3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Факультет тваринництва та водних біорисурсів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Лист1!$A$1:$A$81</c:f>
              <c:numCache>
                <c:formatCode>0.00</c:formatCode>
                <c:ptCount val="81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0.6</c:v>
                </c:pt>
                <c:pt idx="10">
                  <c:v>0.65</c:v>
                </c:pt>
                <c:pt idx="11">
                  <c:v>0.7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  <c:pt idx="16">
                  <c:v>1</c:v>
                </c:pt>
                <c:pt idx="17">
                  <c:v>1.1499999999999999</c:v>
                </c:pt>
                <c:pt idx="18">
                  <c:v>1.2</c:v>
                </c:pt>
                <c:pt idx="19">
                  <c:v>1.25</c:v>
                </c:pt>
                <c:pt idx="20">
                  <c:v>1.3</c:v>
                </c:pt>
                <c:pt idx="21">
                  <c:v>1.45</c:v>
                </c:pt>
                <c:pt idx="22">
                  <c:v>1.5</c:v>
                </c:pt>
                <c:pt idx="23">
                  <c:v>1.6</c:v>
                </c:pt>
                <c:pt idx="24">
                  <c:v>1.65</c:v>
                </c:pt>
                <c:pt idx="25">
                  <c:v>1.75</c:v>
                </c:pt>
                <c:pt idx="26">
                  <c:v>1.95</c:v>
                </c:pt>
                <c:pt idx="27">
                  <c:v>2</c:v>
                </c:pt>
                <c:pt idx="28">
                  <c:v>2.15</c:v>
                </c:pt>
                <c:pt idx="29">
                  <c:v>2.2999999999999998</c:v>
                </c:pt>
                <c:pt idx="30">
                  <c:v>2.75</c:v>
                </c:pt>
                <c:pt idx="31">
                  <c:v>2.8</c:v>
                </c:pt>
                <c:pt idx="32">
                  <c:v>2.83</c:v>
                </c:pt>
                <c:pt idx="33">
                  <c:v>2.9</c:v>
                </c:pt>
                <c:pt idx="34">
                  <c:v>2.95</c:v>
                </c:pt>
                <c:pt idx="35">
                  <c:v>3</c:v>
                </c:pt>
                <c:pt idx="36">
                  <c:v>3.1</c:v>
                </c:pt>
                <c:pt idx="37">
                  <c:v>3.15</c:v>
                </c:pt>
                <c:pt idx="38">
                  <c:v>3.2</c:v>
                </c:pt>
                <c:pt idx="39">
                  <c:v>3.4</c:v>
                </c:pt>
                <c:pt idx="40">
                  <c:v>3.45</c:v>
                </c:pt>
                <c:pt idx="41">
                  <c:v>3.5</c:v>
                </c:pt>
                <c:pt idx="42">
                  <c:v>3.55</c:v>
                </c:pt>
                <c:pt idx="43">
                  <c:v>3.7</c:v>
                </c:pt>
                <c:pt idx="44">
                  <c:v>3.8</c:v>
                </c:pt>
                <c:pt idx="45">
                  <c:v>3.9</c:v>
                </c:pt>
                <c:pt idx="46">
                  <c:v>3.95</c:v>
                </c:pt>
                <c:pt idx="47">
                  <c:v>4.0999999999999996</c:v>
                </c:pt>
                <c:pt idx="48">
                  <c:v>4.2</c:v>
                </c:pt>
                <c:pt idx="49">
                  <c:v>4.25</c:v>
                </c:pt>
                <c:pt idx="50">
                  <c:v>4.3</c:v>
                </c:pt>
                <c:pt idx="51">
                  <c:v>4.45</c:v>
                </c:pt>
                <c:pt idx="52">
                  <c:v>4.5</c:v>
                </c:pt>
                <c:pt idx="53">
                  <c:v>4.6500000000000004</c:v>
                </c:pt>
                <c:pt idx="54">
                  <c:v>4.7</c:v>
                </c:pt>
                <c:pt idx="55">
                  <c:v>4.8499999999999996</c:v>
                </c:pt>
                <c:pt idx="56">
                  <c:v>5</c:v>
                </c:pt>
                <c:pt idx="57">
                  <c:v>5.0999999999999996</c:v>
                </c:pt>
                <c:pt idx="58">
                  <c:v>5.3</c:v>
                </c:pt>
                <c:pt idx="59">
                  <c:v>5.45</c:v>
                </c:pt>
                <c:pt idx="60">
                  <c:v>5.8</c:v>
                </c:pt>
                <c:pt idx="61">
                  <c:v>5.85</c:v>
                </c:pt>
                <c:pt idx="62">
                  <c:v>6.05</c:v>
                </c:pt>
                <c:pt idx="63">
                  <c:v>6.1</c:v>
                </c:pt>
                <c:pt idx="64">
                  <c:v>6.6</c:v>
                </c:pt>
                <c:pt idx="65">
                  <c:v>6.65</c:v>
                </c:pt>
                <c:pt idx="66">
                  <c:v>6.85</c:v>
                </c:pt>
                <c:pt idx="67">
                  <c:v>6.9</c:v>
                </c:pt>
                <c:pt idx="68">
                  <c:v>6.95</c:v>
                </c:pt>
                <c:pt idx="69">
                  <c:v>7</c:v>
                </c:pt>
                <c:pt idx="70">
                  <c:v>7.1</c:v>
                </c:pt>
                <c:pt idx="71">
                  <c:v>7.6</c:v>
                </c:pt>
                <c:pt idx="72">
                  <c:v>7.8</c:v>
                </c:pt>
                <c:pt idx="73">
                  <c:v>7.9</c:v>
                </c:pt>
                <c:pt idx="74">
                  <c:v>8.25</c:v>
                </c:pt>
                <c:pt idx="75">
                  <c:v>8.35</c:v>
                </c:pt>
                <c:pt idx="76">
                  <c:v>8.4499999999999993</c:v>
                </c:pt>
                <c:pt idx="77">
                  <c:v>8.5500000000000007</c:v>
                </c:pt>
                <c:pt idx="78">
                  <c:v>8.6</c:v>
                </c:pt>
                <c:pt idx="79">
                  <c:v>9.9499999999999993</c:v>
                </c:pt>
                <c:pt idx="80">
                  <c:v>10</c:v>
                </c:pt>
              </c:numCache>
            </c:numRef>
          </c:cat>
          <c:val>
            <c:numRef>
              <c:f>Лист1!$B$1:$B$81</c:f>
              <c:numCache>
                <c:formatCode>General</c:formatCode>
                <c:ptCount val="81"/>
                <c:pt idx="0">
                  <c:v>112</c:v>
                </c:pt>
                <c:pt idx="1">
                  <c:v>4</c:v>
                </c:pt>
                <c:pt idx="2">
                  <c:v>2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7</c:v>
                </c:pt>
                <c:pt idx="17">
                  <c:v>2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3</c:v>
                </c:pt>
                <c:pt idx="28">
                  <c:v>2</c:v>
                </c:pt>
                <c:pt idx="29">
                  <c:v>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2</c:v>
                </c:pt>
                <c:pt idx="40">
                  <c:v>1</c:v>
                </c:pt>
                <c:pt idx="41">
                  <c:v>3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1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2</c:v>
                </c:pt>
                <c:pt idx="57">
                  <c:v>3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DC-42E5-B84E-08C2ECFA8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407424"/>
        <c:axId val="330407968"/>
      </c:lineChart>
      <c:catAx>
        <c:axId val="33040742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7968"/>
        <c:crosses val="autoZero"/>
        <c:auto val="1"/>
        <c:lblAlgn val="ctr"/>
        <c:lblOffset val="100"/>
        <c:noMultiLvlLbl val="0"/>
      </c:catAx>
      <c:valAx>
        <c:axId val="33040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33040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93A9-6CB2-4DAB-904F-662839E0C30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38BA-6FDB-480E-A289-1A9AE7D9C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2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E0CB-B3D0-4FE8-BBEA-E28FFF28E96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32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2304557" cy="259228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5589240"/>
            <a:ext cx="5077644" cy="10080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3040" y="3140968"/>
            <a:ext cx="864096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Щодо</a:t>
            </a:r>
            <a:r>
              <a:rPr kumimoji="0" lang="uk-UA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аналізу додаткових балів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до академічної стипендії</a:t>
            </a:r>
          </a:p>
        </p:txBody>
      </p:sp>
    </p:spTree>
    <p:extLst>
      <p:ext uri="{BB962C8B-B14F-4D97-AF65-F5344CB8AC3E}">
        <p14:creationId xmlns:p14="http://schemas.microsoft.com/office/powerpoint/2010/main" val="60856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тваринництва та водних біоресурсів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5046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39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8549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2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по факультету тваринництва та водних біоресурсів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235374"/>
              </p:ext>
            </p:extLst>
          </p:nvPr>
        </p:nvGraphicFramePr>
        <p:xfrm>
          <a:off x="179512" y="1268760"/>
          <a:ext cx="8784976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444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механіко-технологічному факультету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9449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65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02" y="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292094"/>
              </p:ext>
            </p:extLst>
          </p:nvPr>
        </p:nvGraphicFramePr>
        <p:xfrm>
          <a:off x="251520" y="1340768"/>
          <a:ext cx="864096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1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ННІ ЕА та Е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104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33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76229"/>
              </p:ext>
            </p:extLst>
          </p:nvPr>
        </p:nvGraphicFramePr>
        <p:xfrm>
          <a:off x="251520" y="1412776"/>
          <a:ext cx="864096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46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ветеринарної медицини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07074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81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8200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19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аграрного менеджменту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7892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9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по факультету аграрного менеджменту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6379"/>
              </p:ext>
            </p:extLst>
          </p:nvPr>
        </p:nvGraphicFramePr>
        <p:xfrm>
          <a:off x="457200" y="1268761"/>
          <a:ext cx="8229600" cy="505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34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" y="116632"/>
            <a:ext cx="8954658" cy="1080120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Структура  додаткових балів за ННІ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факультетами та діяльності студентів НУБІП України, перший семестр 2018 р.</a:t>
            </a:r>
            <a:endParaRPr lang="uk-UA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41674"/>
              </p:ext>
            </p:extLst>
          </p:nvPr>
        </p:nvGraphicFramePr>
        <p:xfrm>
          <a:off x="251514" y="1340763"/>
          <a:ext cx="8712972" cy="5329331"/>
        </p:xfrm>
        <a:graphic>
          <a:graphicData uri="http://schemas.openxmlformats.org/drawingml/2006/table">
            <a:tbl>
              <a:tblPr/>
              <a:tblGrid>
                <a:gridCol w="36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40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633631">
                <a:tc>
                  <a:txBody>
                    <a:bodyPr/>
                    <a:lstStyle/>
                    <a:p>
                      <a:pPr algn="l" fontAlgn="b"/>
                      <a:endParaRPr lang="uk-U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Загальна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ФЗР та БТ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Ек</a:t>
                      </a:r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Ф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АбФ</a:t>
                      </a:r>
                      <a:endParaRPr lang="uk-U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ННІ ПО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КД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ФХТ та ЯПАПК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ФТ та ВБ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ФІТ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МТФ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ННІ Л та СП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Фземл</a:t>
                      </a:r>
                      <a:endParaRPr lang="uk-UA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ННІ ЕАЕ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ЮФ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ФВМ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ГПФ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1--2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2--3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3--4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4--5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5--6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6--7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7--8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8--9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9--10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073">
                <a:tc>
                  <a:txBody>
                    <a:bodyPr/>
                    <a:lstStyle/>
                    <a:p>
                      <a:pPr algn="l" fontAlgn="b"/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6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захисту рослин та біотехнологій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6122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15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uk-UA" sz="22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по факультету захисту рослин та біотехнологій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69325"/>
              </p:ext>
            </p:extLst>
          </p:nvPr>
        </p:nvGraphicFramePr>
        <p:xfrm>
          <a:off x="251520" y="1268760"/>
          <a:ext cx="864096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40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ННІ ПО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84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268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по ННІ ПО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74228"/>
              </p:ext>
            </p:extLst>
          </p:nvPr>
        </p:nvGraphicFramePr>
        <p:xfrm>
          <a:off x="107504" y="1196752"/>
          <a:ext cx="8856984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95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ХТ та ЯП АПК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10153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271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solidFill>
            <a:sysClr val="window" lastClr="FFFFFF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ХТ та ЯП АПК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0591"/>
              </p:ext>
            </p:extLst>
          </p:nvPr>
        </p:nvGraphicFramePr>
        <p:xfrm>
          <a:off x="457200" y="1700809"/>
          <a:ext cx="8229600" cy="462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71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інформаційних технологій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0830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593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491486"/>
              </p:ext>
            </p:extLst>
          </p:nvPr>
        </p:nvGraphicFramePr>
        <p:xfrm>
          <a:off x="314325" y="978693"/>
          <a:ext cx="8515350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40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ННІ Л та СП Г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6951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357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36279"/>
              </p:ext>
            </p:extLst>
          </p:nvPr>
        </p:nvGraphicFramePr>
        <p:xfrm>
          <a:off x="179512" y="1331640"/>
          <a:ext cx="8712968" cy="533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33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Аналіз додаткових балів  у кількісному</a:t>
            </a:r>
            <a:b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відношенні по університету</a:t>
            </a:r>
            <a:endParaRPr lang="uk-UA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37306"/>
              </p:ext>
            </p:extLst>
          </p:nvPr>
        </p:nvGraphicFramePr>
        <p:xfrm>
          <a:off x="251520" y="1772816"/>
          <a:ext cx="849694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8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</a:t>
            </a:r>
            <a:r>
              <a:rPr lang="uk-UA" sz="2400" b="1" dirty="0" err="1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землевпрядкування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24082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0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98217"/>
              </p:ext>
            </p:extLst>
          </p:nvPr>
        </p:nvGraphicFramePr>
        <p:xfrm>
          <a:off x="251520" y="1484784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156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 відношенні по юридичному факультету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33890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888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56" y="332656"/>
            <a:ext cx="8229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по юридичному факультету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624038"/>
              </p:ext>
            </p:extLst>
          </p:nvPr>
        </p:nvGraphicFramePr>
        <p:xfrm>
          <a:off x="457200" y="1484785"/>
          <a:ext cx="8229600" cy="483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458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 відношенні по гуманітарно-педагогічному факультету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3250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636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757468"/>
              </p:ext>
            </p:extLst>
          </p:nvPr>
        </p:nvGraphicFramePr>
        <p:xfrm>
          <a:off x="457200" y="1259633"/>
          <a:ext cx="8229600" cy="50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39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 відношенні по економічному факультету</a:t>
            </a:r>
            <a:br>
              <a:rPr lang="uk-UA" sz="2400" b="1" dirty="0">
                <a:latin typeface="Arial" pitchFamily="34" charset="0"/>
                <a:cs typeface="Arial" pitchFamily="34" charset="0"/>
              </a:rPr>
            </a:br>
            <a:endParaRPr lang="uk-UA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0029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37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66" y="188640"/>
            <a:ext cx="8229600" cy="1143000"/>
          </a:xfrm>
        </p:spPr>
        <p:txBody>
          <a:bodyPr>
            <a:normAutofit/>
          </a:bodyPr>
          <a:lstStyle/>
          <a:p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812548"/>
              </p:ext>
            </p:extLst>
          </p:nvPr>
        </p:nvGraphicFramePr>
        <p:xfrm>
          <a:off x="107504" y="1412776"/>
          <a:ext cx="8784976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023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uk-UA" dirty="0"/>
              <a:t>З урахуванням 0 і 10 балів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dirty="0"/>
              <a:t>Без урахування 0 і 10 балів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81" y="476672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uk-UA" sz="2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Додаткові бали за структурою по університету, %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3042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739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80696"/>
          </a:xfrm>
        </p:spPr>
        <p:txBody>
          <a:bodyPr>
            <a:no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/>
              <a:t>Кількість студентів з показником</a:t>
            </a:r>
            <a:br>
              <a:rPr lang="uk-UA" sz="2400" b="1" dirty="0"/>
            </a:br>
            <a:r>
              <a:rPr lang="uk-UA" sz="2400" b="1" dirty="0"/>
              <a:t> 0 додаткових балів до академічного рейтингу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652809"/>
              </p:ext>
            </p:extLst>
          </p:nvPr>
        </p:nvGraphicFramePr>
        <p:xfrm>
          <a:off x="457200" y="1484785"/>
          <a:ext cx="8229600" cy="483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476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980728"/>
          <a:ext cx="9143999" cy="587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156" y="332656"/>
            <a:ext cx="8135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" pitchFamily="34" charset="0"/>
                <a:cs typeface="Arial" pitchFamily="34" charset="0"/>
              </a:rPr>
              <a:t>Кількість студентів з показником</a:t>
            </a:r>
          </a:p>
          <a:p>
            <a:pPr algn="ctr"/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0 додаткових балів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до академічного рейтингу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/>
              <a:t>Кількість студентів з показником</a:t>
            </a:r>
            <a:br>
              <a:rPr lang="uk-UA" sz="2400" b="1" dirty="0"/>
            </a:br>
            <a:r>
              <a:rPr lang="uk-UA" sz="2400" b="1" dirty="0"/>
              <a:t> 10 додаткових балів до академічного рейтингу</a:t>
            </a:r>
            <a:br>
              <a:rPr lang="uk-UA" sz="2400" b="1" dirty="0"/>
            </a:br>
            <a:endParaRPr lang="uk-UA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976923"/>
              </p:ext>
            </p:extLst>
          </p:nvPr>
        </p:nvGraphicFramePr>
        <p:xfrm>
          <a:off x="457200" y="184708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002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968" y="0"/>
            <a:ext cx="8336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latin typeface="Arial" pitchFamily="34" charset="0"/>
                <a:cs typeface="Arial" pitchFamily="34" charset="0"/>
              </a:rPr>
              <a:t>Кількість студентів з показником</a:t>
            </a:r>
          </a:p>
          <a:p>
            <a:pPr algn="ctr"/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10 додаткових балів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до академічного рейтингу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72238"/>
              </p:ext>
            </p:extLst>
          </p:nvPr>
        </p:nvGraphicFramePr>
        <p:xfrm>
          <a:off x="457200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59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агробіологічному факультету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7418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23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59" y="188640"/>
            <a:ext cx="8229600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по агробіологічному факультету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093347"/>
              </p:ext>
            </p:extLst>
          </p:nvPr>
        </p:nvGraphicFramePr>
        <p:xfrm>
          <a:off x="251520" y="1268760"/>
          <a:ext cx="8712968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96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 у відсотковому</a:t>
            </a:r>
            <a:b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відношенні по факультету конструювання та дизайну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7414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2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93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Аналіз додаткових балів по факультету конструювання та дизайну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586576"/>
              </p:ext>
            </p:extLst>
          </p:nvPr>
        </p:nvGraphicFramePr>
        <p:xfrm>
          <a:off x="457200" y="1268760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168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1964</TotalTime>
  <Words>745</Words>
  <Application>Microsoft Office PowerPoint</Application>
  <PresentationFormat>Экран (4:3)</PresentationFormat>
  <Paragraphs>321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Constantia</vt:lpstr>
      <vt:lpstr>Georgia</vt:lpstr>
      <vt:lpstr>Times New Roman</vt:lpstr>
      <vt:lpstr>Wingdings 2</vt:lpstr>
      <vt:lpstr>Поток</vt:lpstr>
      <vt:lpstr>Презентация PowerPoint</vt:lpstr>
      <vt:lpstr>Структура  додаткових балів за ННІ/факультетами та діяльності студентів НУБІП України, перший семестр 2018 р.</vt:lpstr>
      <vt:lpstr>Аналіз додаткових балів  у кількісному  відношенні по університету</vt:lpstr>
      <vt:lpstr>Додаткові бали за структурою по університету, %</vt:lpstr>
      <vt:lpstr>Презентация PowerPoint</vt:lpstr>
      <vt:lpstr>Аналіз додаткових балів  у відсотковому  відношенні по агробіологічному факультету</vt:lpstr>
      <vt:lpstr>Аналіз додаткових балів по агробіологічному факультету</vt:lpstr>
      <vt:lpstr>Аналіз додаткових балів  у відсотковому  відношенні по факультету конструювання та дизайну</vt:lpstr>
      <vt:lpstr>Аналіз додаткових балів по факультету конструювання та дизайну</vt:lpstr>
      <vt:lpstr>Аналіз додаткових балів  у відсотковому  відношенні по факультету тваринництва та водних біоресурсів</vt:lpstr>
      <vt:lpstr>Аналіз додаткових балів  по факультету тваринництва та водних біоресурсів</vt:lpstr>
      <vt:lpstr>Аналіз додаткових балів  у відсотковому  відношенні по механіко-технологічному факультету</vt:lpstr>
      <vt:lpstr>Презентация PowerPoint</vt:lpstr>
      <vt:lpstr>Аналіз додаткових балів  у відсотковому  відношенні по ННІ ЕА та Е</vt:lpstr>
      <vt:lpstr>Презентация PowerPoint</vt:lpstr>
      <vt:lpstr>Аналіз додаткових балів  у відсотковому  відношенні по факультету ветеринарної медицини</vt:lpstr>
      <vt:lpstr>Презентация PowerPoint</vt:lpstr>
      <vt:lpstr>Аналіз додаткових балів  у відсотковому  відношенні по факультету аграрного менеджменту</vt:lpstr>
      <vt:lpstr>Аналіз додаткових балів  по факультету аграрного менеджменту</vt:lpstr>
      <vt:lpstr>Аналіз додаткових балів  у відсотковому  відношенні по факультету захисту рослин та біотехнологій</vt:lpstr>
      <vt:lpstr>Аналіз додаткових балів  по факультету захисту рослин та біотехнологій</vt:lpstr>
      <vt:lpstr>Аналіз додаткових балів  у відсотковому  відношенні по ННІ ПО</vt:lpstr>
      <vt:lpstr>Аналіз додаткових балів  по ННІ ПО</vt:lpstr>
      <vt:lpstr>Аналіз додаткових балів  у відсотковому  відношенні по факультету ХТ та ЯП АПК</vt:lpstr>
      <vt:lpstr>Аналіз додаткових балів  у відсотковому  відношенні по факультету ХТ та ЯП АПК</vt:lpstr>
      <vt:lpstr>Аналіз додаткових балів  у відсотковому  відношенні по факультету інформаційних технологій</vt:lpstr>
      <vt:lpstr>Презентация PowerPoint</vt:lpstr>
      <vt:lpstr>Аналіз додаткових балів  у відсотковому  відношенні по ННІ Л та СП Г</vt:lpstr>
      <vt:lpstr>Презентация PowerPoint</vt:lpstr>
      <vt:lpstr>Аналіз додаткових балів  у відсотковому  відношенні по факультету землевпрядкування</vt:lpstr>
      <vt:lpstr>Презентация PowerPoint</vt:lpstr>
      <vt:lpstr>Аналіз додаткових балів  у відсотковому  відношенні по юридичному факультету</vt:lpstr>
      <vt:lpstr>Аналіз додаткових балів  по юридичному факультету</vt:lpstr>
      <vt:lpstr>Аналіз додаткових балів  у відсотковому  відношенні по гуманітарно-педагогічному факультету</vt:lpstr>
      <vt:lpstr>Презентация PowerPoint</vt:lpstr>
      <vt:lpstr>Аналіз додаткових балів  у відсотковому  відношенні по економічному факультету </vt:lpstr>
      <vt:lpstr>Презентация PowerPoint</vt:lpstr>
      <vt:lpstr>З урахуванням 0 і 10 балів </vt:lpstr>
      <vt:lpstr>Без урахування 0 і 10 балів</vt:lpstr>
      <vt:lpstr>Кількість студентів з показником  0 додаткових балів до академічного рейтингу</vt:lpstr>
      <vt:lpstr>Презентация PowerPoint</vt:lpstr>
      <vt:lpstr>Кількість студентів з показником  10 додаткових балів до академічного рейтингу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203</cp:revision>
  <cp:lastPrinted>2019-01-14T12:06:31Z</cp:lastPrinted>
  <dcterms:created xsi:type="dcterms:W3CDTF">2018-03-16T12:12:45Z</dcterms:created>
  <dcterms:modified xsi:type="dcterms:W3CDTF">2020-02-13T07:00:07Z</dcterms:modified>
</cp:coreProperties>
</file>