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3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5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7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5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01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4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7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2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7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2AA186A-7FDD-47A5-88A6-F4450CB47ED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58EF9BF-FC09-4DB4-8540-3AD1A56A1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7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6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5.png"/><Relationship Id="rId10" Type="http://schemas.openxmlformats.org/officeDocument/2006/relationships/image" Target="../../word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6786" y="1419364"/>
            <a:ext cx="920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Звіт про діяльність</a:t>
            </a:r>
            <a:b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гуртка «Біохімія рослин»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9" y="3808455"/>
            <a:ext cx="4397828" cy="261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09530" y="4345444"/>
            <a:ext cx="8767860" cy="912355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2022 р.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Навчально-тематичний план </a:t>
            </a:r>
            <a:r>
              <a:rPr lang="uk-UA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uk-UA" dirty="0" smtClean="0">
                <a:latin typeface="Batang" pitchFamily="18" charset="-127"/>
                <a:ea typeface="Batang" pitchFamily="18" charset="-127"/>
              </a:rPr>
            </a:br>
            <a:r>
              <a:rPr lang="uk-UA" sz="31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Перший  семестр </a:t>
            </a:r>
            <a:r>
              <a:rPr lang="uk-UA" sz="31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навчання</a:t>
            </a:r>
            <a:r>
              <a:rPr lang="uk-UA" dirty="0">
                <a:latin typeface="Batang" pitchFamily="18" charset="-127"/>
                <a:ea typeface="Batang" pitchFamily="18" charset="-127"/>
              </a:rPr>
              <a:t/>
            </a:r>
            <a:br>
              <a:rPr lang="uk-UA" dirty="0">
                <a:latin typeface="Batang" pitchFamily="18" charset="-127"/>
                <a:ea typeface="Batang" pitchFamily="18" charset="-127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14" y="1518314"/>
            <a:ext cx="72780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9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Другий семестр </a:t>
            </a:r>
            <a:r>
              <a:rPr lang="uk-UA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навчання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73" y="1595395"/>
            <a:ext cx="70055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773" y="2438400"/>
            <a:ext cx="9875520" cy="135636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saturation sat="132000"/>
                    </a14:imgEffect>
                    <a14:imgEffect>
                      <a14:brightnessContrast bright="-1000" contrast="-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189" y="1735669"/>
            <a:ext cx="9559331" cy="413536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Структура гуртка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2945" y="2099440"/>
            <a:ext cx="97397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u="sng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uk-UA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Керівник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– доктор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uk-UA" sz="28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, доцент  кафедри фізіології, біохімії рослин та біоенергетики Бойко О.А.</a:t>
            </a:r>
          </a:p>
          <a:p>
            <a:r>
              <a:rPr lang="uk-UA" sz="2800" b="1" i="1" u="sng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Голова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– Кондратюк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Діана</a:t>
            </a:r>
            <a:r>
              <a:rPr lang="uk-UA" sz="28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, студентка ІІІ курсу 2 групи</a:t>
            </a:r>
          </a:p>
          <a:p>
            <a:r>
              <a:rPr lang="uk-UA" sz="2800" b="1" i="1" u="sng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Секретар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– </a:t>
            </a:r>
            <a:r>
              <a:rPr lang="uk-UA" sz="28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Савіцька</a:t>
            </a:r>
            <a:r>
              <a:rPr lang="uk-UA" sz="28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Людмила, студентка ІІІ курсу 3 </a:t>
            </a:r>
            <a:r>
              <a:rPr lang="uk-UA" sz="28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групи</a:t>
            </a:r>
            <a:endParaRPr lang="uk-UA" sz="2800" dirty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19217"/>
            <a:ext cx="10120086" cy="4057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гурток має на меті: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218" y="2251586"/>
            <a:ext cx="78781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Поглибити теоретичні та практичні знання в області біохімії рослин;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 студентам не тільки корисне, але й цікаве дозвілля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Популяризувати предмет «Біохімія рослин»  серед студентів.</a:t>
            </a:r>
          </a:p>
        </p:txBody>
      </p:sp>
    </p:spTree>
    <p:extLst>
      <p:ext uri="{BB962C8B-B14F-4D97-AF65-F5344CB8AC3E}">
        <p14:creationId xmlns:p14="http://schemas.microsoft.com/office/powerpoint/2010/main" val="24500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69" y="2019760"/>
            <a:ext cx="10638442" cy="4529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966" y="563715"/>
            <a:ext cx="9875520" cy="135636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Завданням гуртка «Біохімія рослин» 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є:</a:t>
            </a:r>
            <a:b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5250" y="1658465"/>
            <a:ext cx="9048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заохотити творчий підхід до наукової праці у студентів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4">
            <a:off x="8858336" y="3025832"/>
            <a:ext cx="2441009" cy="243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36" y="2809482"/>
            <a:ext cx="3702206" cy="277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149">
            <a:off x="1418391" y="2675501"/>
            <a:ext cx="2687680" cy="313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83" y="5049672"/>
            <a:ext cx="1431399" cy="1437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1462" y="986282"/>
            <a:ext cx="914914" cy="9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19" y="1842626"/>
            <a:ext cx="10638442" cy="4529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та налагодити науково-дослідницьку та винахідницьку діяльність учасників гуртка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4022" t="45848" r="13776" b="11987"/>
          <a:stretch/>
        </p:blipFill>
        <p:spPr>
          <a:xfrm>
            <a:off x="3402875" y="2565290"/>
            <a:ext cx="4189864" cy="308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9" y="2073570"/>
            <a:ext cx="2323532" cy="269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9" r="8756" b="37367"/>
          <a:stretch/>
        </p:blipFill>
        <p:spPr>
          <a:xfrm>
            <a:off x="8477832" y="1990713"/>
            <a:ext cx="3128749" cy="283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007" y="4854201"/>
            <a:ext cx="19526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2" y="1814285"/>
            <a:ext cx="10634241" cy="453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68908"/>
            <a:ext cx="9875520" cy="135636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 студентів до участі у наукових конференціях та семінарах, екскурсіях та інших науково-просвітницьких заходах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t="24478" r="14842" b="55224"/>
          <a:stretch/>
        </p:blipFill>
        <p:spPr>
          <a:xfrm rot="247755">
            <a:off x="4110924" y="1812542"/>
            <a:ext cx="3232239" cy="216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9" t="-2985" r="407" b="2985"/>
          <a:stretch/>
        </p:blipFill>
        <p:spPr>
          <a:xfrm>
            <a:off x="7818464" y="1698986"/>
            <a:ext cx="3401503" cy="253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26172"/>
          <a:stretch/>
        </p:blipFill>
        <p:spPr>
          <a:xfrm rot="21367412">
            <a:off x="1221374" y="2319558"/>
            <a:ext cx="2909086" cy="353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072">
            <a:off x="5753400" y="3887958"/>
            <a:ext cx="3105466" cy="233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59907" y="4901110"/>
            <a:ext cx="917225" cy="14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1870557"/>
            <a:ext cx="10638442" cy="4529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045" y="691486"/>
            <a:ext cx="9875520" cy="135636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та налагодити науково-дослідницьку та винахідницьку діяльність учасників гуртка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" t="2303" r="1364" b="17094"/>
          <a:stretch/>
        </p:blipFill>
        <p:spPr>
          <a:xfrm>
            <a:off x="8583106" y="3519329"/>
            <a:ext cx="2280598" cy="245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855" y="1080914"/>
            <a:ext cx="1827729" cy="243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7" b="19624"/>
          <a:stretch/>
        </p:blipFill>
        <p:spPr>
          <a:xfrm>
            <a:off x="1624425" y="2059411"/>
            <a:ext cx="3429000" cy="352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389" y="2636460"/>
            <a:ext cx="2175753" cy="320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50" y="4447653"/>
            <a:ext cx="14287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7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969" y="54892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Студенти гуртка 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«Біохімія рослин» 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проводять дослідження на базі:</a:t>
            </a:r>
            <a:b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83" y="5049672"/>
            <a:ext cx="1431399" cy="1437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462" y="986282"/>
            <a:ext cx="914914" cy="918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39091" y="1595021"/>
            <a:ext cx="98723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Кафедри фізіології, біохімії рослин та біоенергетики</a:t>
            </a:r>
          </a:p>
          <a:p>
            <a:endParaRPr lang="uk-UA" sz="2800" i="1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uk-UA" sz="2800" i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Інституту </a:t>
            </a:r>
            <a:r>
              <a:rPr lang="uk-UA" sz="2800" i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харчової  біотехнології та </a:t>
            </a:r>
            <a:r>
              <a:rPr lang="uk-UA" sz="2800" i="1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геноміки</a:t>
            </a:r>
            <a:r>
              <a:rPr lang="uk-UA" sz="2800" i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НАН </a:t>
            </a:r>
            <a:r>
              <a:rPr lang="uk-UA" sz="2800" i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Укр</a:t>
            </a:r>
            <a:r>
              <a:rPr lang="uk-UA" sz="2800" i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аїни</a:t>
            </a:r>
          </a:p>
          <a:p>
            <a:endParaRPr lang="uk-UA" sz="2800" i="1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uk-UA" sz="2800" i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Інституту ботаніки ім. М.Г.Холодного </a:t>
            </a:r>
          </a:p>
          <a:p>
            <a:endParaRPr lang="uk-UA" sz="2800" i="1" dirty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uk-UA" sz="2800" i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Інституту агроекології і природокористування НААН України, відділ агроекології та </a:t>
            </a:r>
            <a:r>
              <a:rPr lang="uk-UA" sz="2800" i="1" dirty="0" err="1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біобезпеки</a:t>
            </a:r>
            <a:endParaRPr lang="uk-UA" sz="2800" i="1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uk-UA" sz="2800" i="1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uk-UA" sz="2800" b="1" i="1" u="sng" dirty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uk-UA" sz="2800" b="1" i="1" u="sng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uk-UA" sz="2800" b="1" i="1" u="sng" dirty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291" y="332509"/>
            <a:ext cx="10501745" cy="135636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Студенти нашого гуртка приймали активну участь 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 таких заходах: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224" y="1658530"/>
            <a:ext cx="11081903" cy="4479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Міжнародна</a:t>
            </a:r>
            <a:r>
              <a:rPr lang="uk-UA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науково-практична конференція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«Е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кологічна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безпека та збалансоване природокористування в агропромисловому виробництві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»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(Інститут агроекології і природокористування НААН, 7-8 липня 2022р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.).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Всеукраїнськ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науково-практичн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конференці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«Е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кологобезпечні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технології в рослинництві в умовах воєнного стану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» 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(Київ-Сквира, 10 серпня 2022р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.)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Міжнародн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науково-практичн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а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конференці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Збалансоване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природокористування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традиції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перспективи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інновації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»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(Інститут агроекології і природокористування НААН, 3-4 листопада 2022р.).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0"/>
              </a:ext>
            </a:extLst>
          </a:blip>
          <a:srcRect l="12253" t="19094" r="15460" b="11248"/>
          <a:stretch>
            <a:fillRect/>
          </a:stretch>
        </p:blipFill>
        <p:spPr bwMode="auto">
          <a:xfrm>
            <a:off x="7640782" y="4700350"/>
            <a:ext cx="3200400" cy="1653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097" y="4602259"/>
            <a:ext cx="3238500" cy="184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9" b="13823"/>
          <a:stretch>
            <a:fillRect/>
          </a:stretch>
        </p:blipFill>
        <p:spPr bwMode="auto">
          <a:xfrm>
            <a:off x="2484872" y="4965807"/>
            <a:ext cx="2012950" cy="1111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1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195</TotalTime>
  <Words>267</Words>
  <Application>Microsoft Office PowerPoint</Application>
  <PresentationFormat>Произвольный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Базис</vt:lpstr>
      <vt:lpstr> </vt:lpstr>
      <vt:lpstr>Структура гуртка</vt:lpstr>
      <vt:lpstr>Наш гурток має на меті:</vt:lpstr>
      <vt:lpstr>Завданням гуртка «Біохімія рослин» є: </vt:lpstr>
      <vt:lpstr>організувати та налагодити науково-дослідницьку та винахідницьку діяльність учасників гуртка </vt:lpstr>
      <vt:lpstr>залучити студентів до участі у наукових конференціях та семінарах, екскурсіях та інших науково-просвітницьких заходах </vt:lpstr>
      <vt:lpstr>організувати та налагодити науково-дослідницьку та винахідницьку діяльність учасників гуртка </vt:lpstr>
      <vt:lpstr>Студенти гуртка «Біохімія рослин» проводять дослідження на базі: </vt:lpstr>
      <vt:lpstr>Студенти нашого гуртка приймали активну участь у таких заходах:</vt:lpstr>
      <vt:lpstr>Навчально-тематичний план  Перший  семестр навчання </vt:lpstr>
      <vt:lpstr>Другий семестр навчання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26</cp:revision>
  <dcterms:created xsi:type="dcterms:W3CDTF">2019-05-04T09:05:29Z</dcterms:created>
  <dcterms:modified xsi:type="dcterms:W3CDTF">2022-12-06T14:22:56Z</dcterms:modified>
</cp:coreProperties>
</file>