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8010" y="248194"/>
            <a:ext cx="11429999" cy="6296297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4 </a:t>
            </a:r>
            <a:r>
              <a:rPr lang="ru-RU" dirty="0" err="1">
                <a:solidFill>
                  <a:schemeClr val="tx1"/>
                </a:solidFill>
              </a:rPr>
              <a:t>грудня</a:t>
            </a:r>
            <a:r>
              <a:rPr lang="ru-RU" dirty="0">
                <a:solidFill>
                  <a:schemeClr val="tx1"/>
                </a:solidFill>
              </a:rPr>
              <a:t> 2019 року </a:t>
            </a:r>
            <a:r>
              <a:rPr lang="ru-RU" dirty="0" err="1">
                <a:solidFill>
                  <a:schemeClr val="tx1"/>
                </a:solidFill>
              </a:rPr>
              <a:t>відбулося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інтегроване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засідання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математичного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гуртка</a:t>
            </a:r>
            <a:r>
              <a:rPr lang="ru-RU" dirty="0">
                <a:solidFill>
                  <a:schemeClr val="tx1"/>
                </a:solidFill>
              </a:rPr>
              <a:t> «Математика в </a:t>
            </a:r>
            <a:r>
              <a:rPr lang="ru-RU" dirty="0" err="1">
                <a:solidFill>
                  <a:schemeClr val="tx1"/>
                </a:solidFill>
              </a:rPr>
              <a:t>архітектурі</a:t>
            </a:r>
            <a:r>
              <a:rPr lang="ru-RU" dirty="0">
                <a:solidFill>
                  <a:schemeClr val="tx1"/>
                </a:solidFill>
              </a:rPr>
              <a:t>»  на тему: «</a:t>
            </a:r>
            <a:r>
              <a:rPr lang="ru-RU" dirty="0" err="1">
                <a:solidFill>
                  <a:schemeClr val="tx1"/>
                </a:solidFill>
              </a:rPr>
              <a:t>Сучасна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світова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архітектура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математичних</a:t>
            </a:r>
            <a:r>
              <a:rPr lang="ru-RU" dirty="0">
                <a:solidFill>
                  <a:schemeClr val="tx1"/>
                </a:solidFill>
              </a:rPr>
              <a:t> моделях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8" y="1642652"/>
            <a:ext cx="6413863" cy="481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70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431074"/>
            <a:ext cx="5063445" cy="536012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На </a:t>
            </a:r>
            <a:r>
              <a:rPr lang="ru-RU" dirty="0" err="1"/>
              <a:t>якому</a:t>
            </a:r>
            <a:r>
              <a:rPr lang="ru-RU" dirty="0"/>
              <a:t> члени </a:t>
            </a:r>
            <a:r>
              <a:rPr lang="ru-RU" dirty="0" err="1"/>
              <a:t>гуртка</a:t>
            </a:r>
            <a:r>
              <a:rPr lang="ru-RU" dirty="0"/>
              <a:t>  </a:t>
            </a:r>
            <a:r>
              <a:rPr lang="ru-RU" dirty="0" err="1"/>
              <a:t>розповіли</a:t>
            </a:r>
            <a:r>
              <a:rPr lang="ru-RU" dirty="0"/>
              <a:t> про </a:t>
            </a:r>
            <a:r>
              <a:rPr lang="ru-RU" dirty="0" err="1"/>
              <a:t>новітні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в </a:t>
            </a:r>
            <a:r>
              <a:rPr lang="ru-RU" dirty="0" err="1"/>
              <a:t>будівництві</a:t>
            </a:r>
            <a:r>
              <a:rPr lang="ru-RU" dirty="0"/>
              <a:t> та </a:t>
            </a:r>
            <a:r>
              <a:rPr lang="ru-RU" dirty="0" err="1"/>
              <a:t>архітектурі</a:t>
            </a:r>
            <a:r>
              <a:rPr lang="ru-RU" dirty="0"/>
              <a:t>. </a:t>
            </a:r>
            <a:r>
              <a:rPr lang="ru-RU" dirty="0" err="1"/>
              <a:t>Доповіді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, за </a:t>
            </a:r>
            <a:r>
              <a:rPr lang="ru-RU" dirty="0" err="1"/>
              <a:t>участю</a:t>
            </a:r>
            <a:r>
              <a:rPr lang="ru-RU" dirty="0"/>
              <a:t> доцента   </a:t>
            </a:r>
            <a:r>
              <a:rPr lang="ru-RU" dirty="0" err="1"/>
              <a:t>кафедри</a:t>
            </a:r>
            <a:r>
              <a:rPr lang="ru-RU" dirty="0"/>
              <a:t> </a:t>
            </a:r>
            <a:r>
              <a:rPr lang="ru-RU" dirty="0" err="1"/>
              <a:t>англійської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для </a:t>
            </a:r>
            <a:r>
              <a:rPr lang="ru-RU" dirty="0" err="1"/>
              <a:t>технічних</a:t>
            </a:r>
            <a:r>
              <a:rPr lang="ru-RU" dirty="0"/>
              <a:t> та </a:t>
            </a:r>
            <a:r>
              <a:rPr lang="ru-RU" dirty="0" err="1"/>
              <a:t>агробіологічних</a:t>
            </a:r>
            <a:r>
              <a:rPr lang="ru-RU" dirty="0"/>
              <a:t> </a:t>
            </a:r>
            <a:r>
              <a:rPr lang="ru-RU" dirty="0" err="1"/>
              <a:t>спеціальностей</a:t>
            </a:r>
            <a:r>
              <a:rPr lang="ru-RU" dirty="0"/>
              <a:t> Пономаренко </a:t>
            </a:r>
            <a:r>
              <a:rPr lang="ru-RU" dirty="0" err="1"/>
              <a:t>Оксани</a:t>
            </a:r>
            <a:r>
              <a:rPr lang="ru-RU" dirty="0"/>
              <a:t> </a:t>
            </a:r>
            <a:r>
              <a:rPr lang="ru-RU" dirty="0" err="1"/>
              <a:t>Григорівни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підготовлені</a:t>
            </a:r>
            <a:r>
              <a:rPr lang="ru-RU" dirty="0"/>
              <a:t> на </a:t>
            </a:r>
            <a:r>
              <a:rPr lang="ru-RU" dirty="0" err="1"/>
              <a:t>англійській</a:t>
            </a:r>
            <a:r>
              <a:rPr lang="ru-RU" dirty="0"/>
              <a:t> </a:t>
            </a:r>
            <a:r>
              <a:rPr lang="ru-RU" dirty="0" err="1"/>
              <a:t>мові</a:t>
            </a:r>
            <a:r>
              <a:rPr lang="ru-RU" dirty="0"/>
              <a:t>. Студентами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підготовленні</a:t>
            </a:r>
            <a:r>
              <a:rPr lang="ru-RU" dirty="0"/>
              <a:t> </a:t>
            </a:r>
            <a:r>
              <a:rPr lang="ru-RU" dirty="0" err="1"/>
              <a:t>доповіді</a:t>
            </a:r>
            <a:r>
              <a:rPr lang="ru-RU" dirty="0"/>
              <a:t> з </a:t>
            </a:r>
            <a:r>
              <a:rPr lang="ru-RU" dirty="0" err="1"/>
              <a:t>наступних</a:t>
            </a:r>
            <a:r>
              <a:rPr lang="ru-RU" dirty="0"/>
              <a:t> тем: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52" y="890451"/>
            <a:ext cx="5633188" cy="44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7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-156754"/>
            <a:ext cx="9905998" cy="2253842"/>
          </a:xfrm>
        </p:spPr>
        <p:txBody>
          <a:bodyPr>
            <a:normAutofit/>
          </a:bodyPr>
          <a:lstStyle/>
          <a:p>
            <a:pPr lvl="0" algn="ctr"/>
            <a:r>
              <a:rPr lang="uk-UA" dirty="0"/>
              <a:t>«Новітня архітектура Нью-Йорка» - доповідач: </a:t>
            </a:r>
            <a:r>
              <a:rPr lang="uk-UA" dirty="0" err="1"/>
              <a:t>Момотюк</a:t>
            </a:r>
            <a:r>
              <a:rPr lang="uk-UA" dirty="0"/>
              <a:t> Дарина;</a:t>
            </a:r>
            <a:br>
              <a:rPr lang="en-US" dirty="0"/>
            </a:b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393" y="1571308"/>
            <a:ext cx="6604038" cy="4953029"/>
          </a:xfrm>
        </p:spPr>
      </p:pic>
    </p:spTree>
    <p:extLst>
      <p:ext uri="{BB962C8B-B14F-4D97-AF65-F5344CB8AC3E}">
        <p14:creationId xmlns:p14="http://schemas.microsoft.com/office/powerpoint/2010/main" val="3973391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-404949"/>
            <a:ext cx="9905998" cy="2502037"/>
          </a:xfrm>
        </p:spPr>
        <p:txBody>
          <a:bodyPr>
            <a:normAutofit/>
          </a:bodyPr>
          <a:lstStyle/>
          <a:p>
            <a:pPr lvl="0" algn="ctr"/>
            <a:r>
              <a:rPr lang="uk-UA" dirty="0"/>
              <a:t>«Архітектура та сучасні будівлі Лондона»- доповідач: </a:t>
            </a:r>
            <a:r>
              <a:rPr lang="uk-UA" dirty="0" err="1"/>
              <a:t>Дуганов</a:t>
            </a:r>
            <a:r>
              <a:rPr lang="uk-UA" dirty="0"/>
              <a:t> Артем;</a:t>
            </a:r>
            <a:br>
              <a:rPr lang="en-US" dirty="0"/>
            </a:b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53" y="1319348"/>
            <a:ext cx="3667397" cy="48898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051" y="1489165"/>
            <a:ext cx="5782492" cy="433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51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91440"/>
            <a:ext cx="9905998" cy="2005648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dirty="0"/>
              <a:t>«Будівництво та архітектура сучасної Африки»- доповідачі: </a:t>
            </a:r>
            <a:r>
              <a:rPr lang="uk-UA" dirty="0" err="1"/>
              <a:t>Мануілов</a:t>
            </a:r>
            <a:r>
              <a:rPr lang="uk-UA" dirty="0"/>
              <a:t> Дмитро, Обі Девід </a:t>
            </a:r>
            <a:r>
              <a:rPr lang="uk-UA" dirty="0" err="1"/>
              <a:t>Чіді</a:t>
            </a:r>
            <a:r>
              <a:rPr lang="uk-UA" dirty="0"/>
              <a:t>;</a:t>
            </a:r>
            <a:br>
              <a:rPr lang="en-US" dirty="0"/>
            </a:b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76" y="1802988"/>
            <a:ext cx="6559549" cy="4558623"/>
          </a:xfrm>
        </p:spPr>
      </p:pic>
    </p:spTree>
    <p:extLst>
      <p:ext uri="{BB962C8B-B14F-4D97-AF65-F5344CB8AC3E}">
        <p14:creationId xmlns:p14="http://schemas.microsoft.com/office/powerpoint/2010/main" val="1585940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uk-UA" dirty="0"/>
              <a:t>«Сучасна Українська архітектура та будівництво»- доповідач </a:t>
            </a:r>
            <a:r>
              <a:rPr lang="uk-UA" dirty="0" err="1"/>
              <a:t>Андрієвська</a:t>
            </a:r>
            <a:r>
              <a:rPr lang="uk-UA" dirty="0"/>
              <a:t> Марія.</a:t>
            </a:r>
            <a:br>
              <a:rPr lang="en-US" dirty="0"/>
            </a:br>
            <a:r>
              <a:rPr lang="uk-UA" dirty="0"/>
              <a:t> </a:t>
            </a:r>
            <a:br>
              <a:rPr lang="en-US" dirty="0"/>
            </a:b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264" y="1644685"/>
            <a:ext cx="6670175" cy="5002632"/>
          </a:xfrm>
        </p:spPr>
      </p:pic>
    </p:spTree>
    <p:extLst>
      <p:ext uri="{BB962C8B-B14F-4D97-AF65-F5344CB8AC3E}">
        <p14:creationId xmlns:p14="http://schemas.microsoft.com/office/powerpoint/2010/main" val="2090420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17</TotalTime>
  <Words>125</Words>
  <Application>Microsoft Office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Tw Cen MT</vt:lpstr>
      <vt:lpstr>Контур</vt:lpstr>
      <vt:lpstr>Презентация PowerPoint</vt:lpstr>
      <vt:lpstr>Презентация PowerPoint</vt:lpstr>
      <vt:lpstr>«Новітня архітектура Нью-Йорка» - доповідач: Момотюк Дарина; </vt:lpstr>
      <vt:lpstr>«Архітектура та сучасні будівлі Лондона»- доповідач: Дуганов Артем; </vt:lpstr>
      <vt:lpstr>«Будівництво та архітектура сучасної Африки»- доповідачі: Мануілов Дмитро, Обі Девід Чіді; </vt:lpstr>
      <vt:lpstr>«Сучасна Українська архітектура та будівництво»- доповідач Андрієвська Марія.  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 Momotyuk</dc:creator>
  <cp:lastModifiedBy>Светлана Стеценко</cp:lastModifiedBy>
  <cp:revision>2</cp:revision>
  <dcterms:created xsi:type="dcterms:W3CDTF">2019-12-12T20:20:38Z</dcterms:created>
  <dcterms:modified xsi:type="dcterms:W3CDTF">2019-12-26T15:00:32Z</dcterms:modified>
</cp:coreProperties>
</file>