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281" r:id="rId9"/>
    <p:sldId id="264" r:id="rId10"/>
    <p:sldId id="263" r:id="rId11"/>
    <p:sldId id="265" r:id="rId12"/>
    <p:sldId id="274" r:id="rId13"/>
    <p:sldId id="275" r:id="rId14"/>
    <p:sldId id="276" r:id="rId15"/>
    <p:sldId id="277" r:id="rId16"/>
    <p:sldId id="278" r:id="rId17"/>
    <p:sldId id="280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2" autoAdjust="0"/>
    <p:restoredTop sz="94660"/>
  </p:normalViewPr>
  <p:slideViewPr>
    <p:cSldViewPr>
      <p:cViewPr varScale="1">
        <p:scale>
          <a:sx n="70" d="100"/>
          <a:sy n="70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2017 – 2018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ст. </a:t>
            </a:r>
            <a:r>
              <a:rPr lang="ru-RU" b="1" dirty="0" err="1"/>
              <a:t>викладач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</a:t>
            </a:r>
            <a:r>
              <a:rPr lang="ru-RU" b="1" dirty="0" err="1"/>
              <a:t>Олександр</a:t>
            </a:r>
            <a:r>
              <a:rPr lang="ru-RU" b="1" dirty="0"/>
              <a:t> </a:t>
            </a:r>
            <a:r>
              <a:rPr lang="ru-RU" b="1" dirty="0" err="1"/>
              <a:t>Вікторович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6095037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Секретар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студентка 3 курсу</a:t>
            </a:r>
            <a:br>
              <a:rPr lang="ru-RU" b="1" dirty="0"/>
            </a:br>
            <a:r>
              <a:rPr lang="ru-RU" b="1" dirty="0"/>
              <a:t>Шишова </a:t>
            </a:r>
            <a:r>
              <a:rPr lang="ru-RU" b="1" dirty="0" err="1"/>
              <a:t>Дар’я</a:t>
            </a:r>
            <a:r>
              <a:rPr lang="ru-RU" b="1" dirty="0"/>
              <a:t> </a:t>
            </a:r>
            <a:r>
              <a:rPr lang="ru-RU" b="1" dirty="0" err="1"/>
              <a:t>Олександрівна</a:t>
            </a:r>
            <a:endParaRPr lang="ru-RU" b="1" dirty="0"/>
          </a:p>
        </p:txBody>
      </p:sp>
      <p:pic>
        <p:nvPicPr>
          <p:cNvPr id="1029" name="Picture 5" descr="D:\Саша\Кафедра\Студентський науковий гурток Геодезія\Фото_Шиш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481" y="3348384"/>
            <a:ext cx="2022919" cy="2600896"/>
          </a:xfrm>
          <a:prstGeom prst="rect">
            <a:avLst/>
          </a:prstGeom>
          <a:noFill/>
        </p:spPr>
      </p:pic>
      <p:pic>
        <p:nvPicPr>
          <p:cNvPr id="1031" name="Picture 7" descr="D:\Саша\Фото\0-02-05-0c708df08047dabb12ecc1e0d232df889e7812a9451dfcd5da88d476b9ea1271_full.jpg"/>
          <p:cNvPicPr>
            <a:picLocks noChangeAspect="1" noChangeArrowheads="1"/>
          </p:cNvPicPr>
          <p:nvPr/>
        </p:nvPicPr>
        <p:blipFill>
          <a:blip r:embed="rId4" cstate="print"/>
          <a:srcRect l="10244" t="6261" r="9855" b="19942"/>
          <a:stretch>
            <a:fillRect/>
          </a:stretch>
        </p:blipFill>
        <p:spPr bwMode="auto">
          <a:xfrm>
            <a:off x="1043608" y="3356992"/>
            <a:ext cx="2448272" cy="262736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4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Acrobat Document" r:id="rId5" imgW="22707483" imgH="32098946" progId="AcroExch.Document.DC">
                  <p:embed/>
                </p:oleObj>
              </mc:Choice>
              <mc:Fallback>
                <p:oleObj name="Acrobat Document" r:id="rId5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Acrobat Document" r:id="rId7" imgW="22707483" imgH="32098946" progId="AcroExch.Document.DC">
                  <p:embed/>
                </p:oleObj>
              </mc:Choice>
              <mc:Fallback>
                <p:oleObj name="Acrobat Document" r:id="rId7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083495"/>
            <a:ext cx="8064896" cy="1236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тез та матеріалів доповідей членів гуртка у збірниках конференцій різних рангів;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статтю у міжнародному виданні.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429000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3758"/>
            <a:ext cx="9144000" cy="563231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indent="457200" algn="just"/>
            <a:r>
              <a:rPr lang="uk-UA" b="1" dirty="0"/>
              <a:t>1. </a:t>
            </a:r>
            <a:r>
              <a:rPr lang="uk-UA" dirty="0"/>
              <a:t>Савенок </a:t>
            </a:r>
            <a:r>
              <a:rPr lang="uk-UA" dirty="0" err="1"/>
              <a:t>О.П</a:t>
            </a:r>
            <a:r>
              <a:rPr lang="uk-UA" dirty="0"/>
              <a:t>., </a:t>
            </a:r>
            <a:r>
              <a:rPr lang="uk-UA" dirty="0" err="1"/>
              <a:t>Краснолуцький</a:t>
            </a:r>
            <a:r>
              <a:rPr lang="uk-UA" dirty="0"/>
              <a:t> </a:t>
            </a:r>
            <a:r>
              <a:rPr lang="uk-UA" dirty="0" err="1"/>
              <a:t>О.В</a:t>
            </a:r>
            <a:r>
              <a:rPr lang="uk-UA" dirty="0"/>
              <a:t>. Інтенсифікація сільськогосподарського виробництва та його екологічні наслідки 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  <a:p>
            <a:pPr indent="457200" algn="just"/>
            <a:r>
              <a:rPr lang="uk-UA" b="1" dirty="0"/>
              <a:t>2. </a:t>
            </a:r>
            <a:r>
              <a:rPr lang="uk-UA" dirty="0"/>
              <a:t>Охріменко </a:t>
            </a:r>
            <a:r>
              <a:rPr lang="uk-UA" dirty="0" err="1"/>
              <a:t>О.О</a:t>
            </a:r>
            <a:r>
              <a:rPr lang="uk-UA" dirty="0"/>
              <a:t>. Особливості проведення топографо-геодезичних робіт у землеустрої 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  <a:p>
            <a:pPr indent="457200" algn="just"/>
            <a:r>
              <a:rPr lang="uk-UA" b="1" dirty="0"/>
              <a:t>3. </a:t>
            </a:r>
            <a:r>
              <a:rPr lang="uk-UA" dirty="0"/>
              <a:t>Качинська </a:t>
            </a:r>
            <a:r>
              <a:rPr lang="uk-UA" dirty="0" err="1"/>
              <a:t>А.Г</a:t>
            </a:r>
            <a:r>
              <a:rPr lang="uk-UA" dirty="0"/>
              <a:t>. Сучасні геодезичні технології при топографо-геодезичному забезпеченні земельно-кадастрових робіт 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  <a:p>
            <a:pPr indent="457200" algn="just"/>
            <a:r>
              <a:rPr lang="ru-RU" b="1" dirty="0"/>
              <a:t>4.</a:t>
            </a:r>
            <a:r>
              <a:rPr lang="ru-RU" dirty="0"/>
              <a:t> </a:t>
            </a:r>
            <a:r>
              <a:rPr lang="ru-RU" dirty="0" err="1"/>
              <a:t>Приймак</a:t>
            </a:r>
            <a:r>
              <a:rPr lang="ru-RU" dirty="0"/>
              <a:t> Т.П. Плата за землю як </a:t>
            </a:r>
            <a:r>
              <a:rPr lang="ru-RU" dirty="0" err="1"/>
              <a:t>чинник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сільських</a:t>
            </a:r>
            <a:r>
              <a:rPr lang="ru-RU" dirty="0"/>
              <a:t> громад </a:t>
            </a:r>
            <a:r>
              <a:rPr lang="uk-UA" dirty="0"/>
              <a:t>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75092"/>
            <a:ext cx="9144000" cy="56477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1900" b="1" dirty="0"/>
              <a:t>5. </a:t>
            </a:r>
            <a:r>
              <a:rPr lang="uk-UA" sz="1900" dirty="0"/>
              <a:t>Піддубняк </a:t>
            </a:r>
            <a:r>
              <a:rPr lang="uk-UA" sz="1900" dirty="0" err="1"/>
              <a:t>І.Ю</a:t>
            </a:r>
            <a:r>
              <a:rPr lang="uk-UA" sz="1900" dirty="0"/>
              <a:t>. Особливості застосування безпілотних літаючих апаратів при зніманні забудованих територій 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  <a:p>
            <a:pPr indent="457200" algn="just"/>
            <a:r>
              <a:rPr lang="uk-UA" sz="1900" b="1" dirty="0"/>
              <a:t>6. </a:t>
            </a:r>
            <a:r>
              <a:rPr lang="uk-UA" sz="1900" dirty="0"/>
              <a:t>Качинська </a:t>
            </a:r>
            <a:r>
              <a:rPr lang="uk-UA" sz="1900" dirty="0" err="1"/>
              <a:t>А.Г</a:t>
            </a:r>
            <a:r>
              <a:rPr lang="uk-UA" sz="1900" dirty="0"/>
              <a:t>. Переваги геоінформаційних систем та технологій при прийнятті управлінських рішень / </a:t>
            </a:r>
            <a:r>
              <a:rPr lang="uk-UA" sz="1900" dirty="0" err="1"/>
              <a:t>ІV</a:t>
            </a:r>
            <a:r>
              <a:rPr lang="uk-UA" sz="1900" dirty="0"/>
              <a:t> Всеукраїнській науково-практичній конференції студентів, аспірантів та молодих учених «Сучасні технології землеустрою, кадастру та управління земельними ресурсами», 15-16 березня 2018 року, м. Київ.</a:t>
            </a:r>
          </a:p>
          <a:p>
            <a:pPr indent="457200" algn="just"/>
            <a:r>
              <a:rPr lang="uk-UA" sz="1900" b="1" dirty="0"/>
              <a:t>7. </a:t>
            </a:r>
            <a:r>
              <a:rPr lang="ru-RU" sz="1900" dirty="0" err="1"/>
              <a:t>Лукашик</a:t>
            </a:r>
            <a:r>
              <a:rPr lang="ru-RU" sz="1900" dirty="0"/>
              <a:t> </a:t>
            </a:r>
            <a:r>
              <a:rPr lang="ru-RU" sz="1900" dirty="0" err="1"/>
              <a:t>Н.М</a:t>
            </a:r>
            <a:r>
              <a:rPr lang="ru-RU" sz="1900" dirty="0"/>
              <a:t>. </a:t>
            </a:r>
            <a:r>
              <a:rPr lang="ru-RU" sz="1900" dirty="0" err="1"/>
              <a:t>Проблемні</a:t>
            </a:r>
            <a:r>
              <a:rPr lang="ru-RU" sz="1900" dirty="0"/>
              <a:t> </a:t>
            </a:r>
            <a:r>
              <a:rPr lang="ru-RU" sz="1900" dirty="0" err="1"/>
              <a:t>питання</a:t>
            </a:r>
            <a:r>
              <a:rPr lang="ru-RU" sz="1900" dirty="0"/>
              <a:t> </a:t>
            </a:r>
            <a:r>
              <a:rPr lang="ru-RU" sz="1900" dirty="0" err="1"/>
              <a:t>використання</a:t>
            </a:r>
            <a:r>
              <a:rPr lang="ru-RU" sz="1900" dirty="0"/>
              <a:t> </a:t>
            </a:r>
            <a:r>
              <a:rPr lang="ru-RU" sz="1900" dirty="0" err="1"/>
              <a:t>земельних</a:t>
            </a:r>
            <a:r>
              <a:rPr lang="ru-RU" sz="1900" dirty="0"/>
              <a:t> </a:t>
            </a:r>
            <a:r>
              <a:rPr lang="ru-RU" sz="1900" dirty="0" err="1"/>
              <a:t>ресурсів</a:t>
            </a:r>
            <a:r>
              <a:rPr lang="ru-RU" sz="1900" dirty="0"/>
              <a:t> </a:t>
            </a:r>
            <a:r>
              <a:rPr lang="ru-RU" sz="1900" dirty="0" err="1"/>
              <a:t>Волинської</a:t>
            </a:r>
            <a:r>
              <a:rPr lang="ru-RU" sz="1900" dirty="0"/>
              <a:t> </a:t>
            </a:r>
            <a:r>
              <a:rPr lang="ru-RU" sz="1900" dirty="0" err="1"/>
              <a:t>області</a:t>
            </a:r>
            <a:r>
              <a:rPr lang="ru-RU" sz="1900" dirty="0"/>
              <a:t> </a:t>
            </a:r>
            <a:r>
              <a:rPr lang="uk-UA" sz="1900" dirty="0"/>
              <a:t>/ Всеукраїнська  науково-практична конференція студентів, магістрів, аспірантів і молодих вчених присвячена  120-річчю Національного університету біоресурсів і природокористування України та Дню землевпорядника «Земельні ресурси України і сучасна землевпорядна наука», 14 березня 2018 року, м. Київ.</a:t>
            </a:r>
          </a:p>
          <a:p>
            <a:pPr indent="457200" algn="just"/>
            <a:r>
              <a:rPr lang="uk-UA" sz="1900" b="1" dirty="0"/>
              <a:t>8. </a:t>
            </a:r>
            <a:r>
              <a:rPr lang="ru-RU" sz="1900" dirty="0" err="1"/>
              <a:t>Приймак</a:t>
            </a:r>
            <a:r>
              <a:rPr lang="ru-RU" sz="1900" dirty="0"/>
              <a:t> Т.П. </a:t>
            </a:r>
            <a:r>
              <a:rPr lang="ru-RU" sz="1900" dirty="0" err="1"/>
              <a:t>Адаптація</a:t>
            </a:r>
            <a:r>
              <a:rPr lang="ru-RU" sz="1900" dirty="0"/>
              <a:t> </a:t>
            </a:r>
            <a:r>
              <a:rPr lang="ru-RU" sz="1900" dirty="0" err="1"/>
              <a:t>німецькомовних</a:t>
            </a:r>
            <a:r>
              <a:rPr lang="ru-RU" sz="1900" dirty="0"/>
              <a:t> </a:t>
            </a:r>
            <a:r>
              <a:rPr lang="ru-RU" sz="1900" dirty="0" err="1"/>
              <a:t>лексичних</a:t>
            </a:r>
            <a:r>
              <a:rPr lang="ru-RU" sz="1900" dirty="0"/>
              <a:t> </a:t>
            </a:r>
            <a:r>
              <a:rPr lang="ru-RU" sz="1900" dirty="0" err="1"/>
              <a:t>запозичень</a:t>
            </a:r>
            <a:r>
              <a:rPr lang="ru-RU" sz="1900" dirty="0"/>
              <a:t> у </a:t>
            </a:r>
            <a:r>
              <a:rPr lang="ru-RU" sz="1900" dirty="0" err="1"/>
              <a:t>системі</a:t>
            </a:r>
            <a:r>
              <a:rPr lang="ru-RU" sz="1900" dirty="0"/>
              <a:t> </a:t>
            </a:r>
            <a:r>
              <a:rPr lang="ru-RU" sz="1900" dirty="0" err="1"/>
              <a:t>української</a:t>
            </a:r>
            <a:r>
              <a:rPr lang="ru-RU" sz="1900" dirty="0"/>
              <a:t> </a:t>
            </a:r>
            <a:r>
              <a:rPr lang="ru-RU" sz="1900" dirty="0" err="1"/>
              <a:t>мови</a:t>
            </a:r>
            <a:r>
              <a:rPr lang="ru-RU" sz="1900" dirty="0"/>
              <a:t> / </a:t>
            </a:r>
            <a:r>
              <a:rPr lang="pl-PL" sz="1900" dirty="0"/>
              <a:t>NAUKOWA I PRAKTYCZNA NAUKA</a:t>
            </a:r>
            <a:br>
              <a:rPr lang="pl-PL" sz="1900" dirty="0"/>
            </a:br>
            <a:r>
              <a:rPr lang="pl-PL" sz="1900" dirty="0"/>
              <a:t>SW</a:t>
            </a:r>
            <a:r>
              <a:rPr lang="uk-UA" sz="1900" dirty="0"/>
              <a:t>І</a:t>
            </a:r>
            <a:r>
              <a:rPr lang="pl-PL" sz="1900" dirty="0"/>
              <a:t>ATOWA: PROBL</a:t>
            </a:r>
            <a:r>
              <a:rPr lang="uk-UA" sz="1900" dirty="0"/>
              <a:t>Е</a:t>
            </a:r>
            <a:r>
              <a:rPr lang="pl-PL" sz="1900" dirty="0"/>
              <a:t>M</a:t>
            </a:r>
            <a:r>
              <a:rPr lang="fr-FR" sz="1900" dirty="0"/>
              <a:t>Y </a:t>
            </a:r>
            <a:r>
              <a:rPr lang="en-US" sz="1900" dirty="0"/>
              <a:t>I </a:t>
            </a:r>
            <a:r>
              <a:rPr lang="en-US" sz="1900" dirty="0" err="1"/>
              <a:t>INNOWACJE</a:t>
            </a:r>
            <a:r>
              <a:rPr lang="uk-UA" sz="1900" dirty="0"/>
              <a:t>. </a:t>
            </a:r>
            <a:r>
              <a:rPr lang="en-US" sz="1900" dirty="0" err="1"/>
              <a:t>IJTERATURA</a:t>
            </a:r>
            <a:r>
              <a:rPr lang="en-US" sz="1900" dirty="0"/>
              <a:t>, </a:t>
            </a:r>
            <a:r>
              <a:rPr lang="en-US" sz="1900" dirty="0" err="1"/>
              <a:t>SOCJOLOGIA</a:t>
            </a:r>
            <a:r>
              <a:rPr lang="en-US" sz="1900" dirty="0"/>
              <a:t> </a:t>
            </a:r>
            <a:r>
              <a:rPr lang="uk-UA" sz="1900" dirty="0"/>
              <a:t>І </a:t>
            </a:r>
            <a:r>
              <a:rPr lang="en-US" sz="1900" dirty="0" err="1"/>
              <a:t>KULTUROZNAWSTWO</a:t>
            </a:r>
            <a:r>
              <a:rPr lang="uk-UA" sz="1900" dirty="0"/>
              <a:t>. </a:t>
            </a:r>
            <a:r>
              <a:rPr lang="en-US" sz="1900" dirty="0"/>
              <a:t>Sopot (PL)</a:t>
            </a:r>
            <a:r>
              <a:rPr lang="uk-UA" sz="1900" dirty="0"/>
              <a:t> </a:t>
            </a:r>
            <a:r>
              <a:rPr lang="en-US" sz="1900" dirty="0"/>
              <a:t>31.10.2017</a:t>
            </a:r>
            <a:r>
              <a:rPr lang="uk-UA" sz="1900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77533"/>
            <a:ext cx="9144000" cy="144655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200" b="1" dirty="0">
                <a:cs typeface="Times New Roman" pitchFamily="18" charset="0"/>
              </a:rPr>
              <a:t>Приймак Тетяна</a:t>
            </a:r>
            <a:r>
              <a:rPr lang="uk-UA" sz="2200" dirty="0">
                <a:cs typeface="Times New Roman" pitchFamily="18" charset="0"/>
              </a:rPr>
              <a:t> та </a:t>
            </a:r>
            <a:r>
              <a:rPr lang="uk-UA" sz="2200" b="1" dirty="0">
                <a:cs typeface="Times New Roman" pitchFamily="18" charset="0"/>
              </a:rPr>
              <a:t>Лукашик Наталія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uk-UA" sz="2200" dirty="0">
                <a:cs typeface="Times New Roman" pitchFamily="18" charset="0"/>
              </a:rPr>
              <a:t>18-20 квітня </a:t>
            </a:r>
            <a:r>
              <a:rPr lang="uk-UA" sz="2200" dirty="0" err="1">
                <a:cs typeface="Times New Roman" pitchFamily="18" charset="0"/>
              </a:rPr>
              <a:t>2018р</a:t>
            </a:r>
            <a:r>
              <a:rPr lang="uk-UA" sz="2200" dirty="0">
                <a:cs typeface="Times New Roman" pitchFamily="18" charset="0"/>
              </a:rPr>
              <a:t>. прийняли участь в </a:t>
            </a:r>
            <a:r>
              <a:rPr lang="uk-UA" sz="2200" b="1" dirty="0"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2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200" b="1" dirty="0">
                <a:cs typeface="Times New Roman" pitchFamily="18" charset="0"/>
              </a:rPr>
              <a:t>третє місце</a:t>
            </a:r>
            <a:r>
              <a:rPr lang="uk-UA" sz="2200" dirty="0">
                <a:cs typeface="Times New Roman" pitchFamily="18" charset="0"/>
              </a:rPr>
              <a:t> в командному заліку.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372088"/>
            <a:ext cx="4823520" cy="178510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2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2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D724F-A65F-45ED-BABC-FBB156488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5" y="2420888"/>
            <a:ext cx="3136946" cy="4439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 err="1"/>
              <a:t>https://nubip.edu.ua/node/25845</a:t>
            </a:r>
            <a:endParaRPr lang="uk-UA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8329" r="15605" b="6250"/>
          <a:stretch>
            <a:fillRect/>
          </a:stretch>
        </p:blipFill>
        <p:spPr bwMode="auto">
          <a:xfrm>
            <a:off x="995320" y="2301720"/>
            <a:ext cx="7537120" cy="451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реалізація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270843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2017-2018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57</a:t>
            </a:r>
            <a:r>
              <a:rPr lang="uk-UA" sz="3400" dirty="0"/>
              <a:t> членів студентського наукового гуртка, з них </a:t>
            </a:r>
            <a:r>
              <a:rPr lang="uk-UA" sz="3400" b="1" dirty="0"/>
              <a:t>14</a:t>
            </a:r>
            <a:r>
              <a:rPr lang="uk-UA" sz="3400" dirty="0"/>
              <a:t> студентів другого курсу, </a:t>
            </a:r>
            <a:r>
              <a:rPr lang="uk-UA" sz="3400" b="1" dirty="0"/>
              <a:t>41</a:t>
            </a:r>
            <a:r>
              <a:rPr lang="uk-UA" sz="3400" dirty="0"/>
              <a:t> студентів третього курсу і </a:t>
            </a:r>
            <a:r>
              <a:rPr lang="uk-UA" sz="3400" b="1" dirty="0"/>
              <a:t>2</a:t>
            </a:r>
            <a:r>
              <a:rPr lang="uk-UA" sz="3400" dirty="0"/>
              <a:t> студента магістратури.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060848"/>
            <a:ext cx="9144000" cy="39703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600" dirty="0">
                <a:cs typeface="Times New Roman" panose="02020603050405020304" pitchFamily="18" charset="0"/>
              </a:rPr>
              <a:t>Проведено </a:t>
            </a:r>
            <a:r>
              <a:rPr lang="uk-UA" sz="3600" b="1" dirty="0">
                <a:cs typeface="Times New Roman" panose="02020603050405020304" pitchFamily="18" charset="0"/>
              </a:rPr>
              <a:t>6</a:t>
            </a:r>
            <a:r>
              <a:rPr lang="uk-UA" sz="3600" dirty="0">
                <a:cs typeface="Times New Roman" panose="02020603050405020304" pitchFamily="18" charset="0"/>
              </a:rPr>
              <a:t> засідань наукового гуртка на яких проводилися заходи відповідно до Плану роботи гуртка </a:t>
            </a:r>
            <a:r>
              <a:rPr lang="uk-UA" sz="3600" dirty="0"/>
              <a:t>на 2017-2018 навчальний рік</a:t>
            </a:r>
            <a:r>
              <a:rPr lang="uk-UA" sz="36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3600" b="1" dirty="0">
                <a:cs typeface="Times New Roman" panose="02020603050405020304" pitchFamily="18" charset="0"/>
              </a:rPr>
              <a:t>6</a:t>
            </a:r>
            <a:r>
              <a:rPr lang="uk-UA" sz="3600" dirty="0">
                <a:cs typeface="Times New Roman" panose="02020603050405020304" pitchFamily="18" charset="0"/>
              </a:rPr>
              <a:t> доповідей </a:t>
            </a:r>
            <a:r>
              <a:rPr lang="uk-UA" sz="3600" b="1" dirty="0">
                <a:cs typeface="Times New Roman" panose="02020603050405020304" pitchFamily="18" charset="0"/>
              </a:rPr>
              <a:t>6</a:t>
            </a:r>
            <a:r>
              <a:rPr lang="uk-UA" sz="3600" dirty="0">
                <a:cs typeface="Times New Roman" panose="02020603050405020304" pitchFamily="18" charset="0"/>
              </a:rPr>
              <a:t>-и членів на різноманітні теми в розрізі Плану роботи гуртка на 2017/18 навчальний рік. </a:t>
            </a: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2017-2018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499945"/>
              </p:ext>
            </p:extLst>
          </p:nvPr>
        </p:nvGraphicFramePr>
        <p:xfrm>
          <a:off x="35496" y="1182960"/>
          <a:ext cx="9036497" cy="548640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Вересень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2017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Жовтень-грудень 2017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112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Січень-лютий 2017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Березень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Квітень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Травень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</a:t>
                      </a: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Шишова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 Д.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539552" y="5158383"/>
            <a:ext cx="24950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err="1"/>
              <a:t>БПЛА</a:t>
            </a:r>
            <a:endParaRPr lang="en-US" sz="2800" b="1" dirty="0"/>
          </a:p>
          <a:p>
            <a:r>
              <a:rPr lang="en-US" sz="2800" b="1" dirty="0" err="1"/>
              <a:t>DJI</a:t>
            </a:r>
            <a:r>
              <a:rPr lang="en-US" sz="2800" b="1" dirty="0"/>
              <a:t> </a:t>
            </a:r>
            <a:r>
              <a:rPr lang="en-US" sz="2800" b="1" dirty="0" err="1"/>
              <a:t>Matrice</a:t>
            </a:r>
            <a:r>
              <a:rPr lang="en-US" sz="2800" b="1" dirty="0"/>
              <a:t> 100</a:t>
            </a:r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" y="1926676"/>
            <a:ext cx="4185815" cy="27905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133069-16D3-41CF-AEF7-45F3E781E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13561" r="39544" b="13582"/>
          <a:stretch/>
        </p:blipFill>
        <p:spPr>
          <a:xfrm>
            <a:off x="3840445" y="2204865"/>
            <a:ext cx="530276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1148</Words>
  <Application>Microsoft Office PowerPoint</Application>
  <PresentationFormat>Екран (4:3)</PresentationFormat>
  <Paragraphs>119</Paragraphs>
  <Slides>18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Sasha</cp:lastModifiedBy>
  <cp:revision>54</cp:revision>
  <dcterms:created xsi:type="dcterms:W3CDTF">2017-03-29T09:22:52Z</dcterms:created>
  <dcterms:modified xsi:type="dcterms:W3CDTF">2018-05-11T06:42:59Z</dcterms:modified>
</cp:coreProperties>
</file>