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2" r:id="rId1"/>
  </p:sldMasterIdLst>
  <p:sldIdLst>
    <p:sldId id="312" r:id="rId2"/>
    <p:sldId id="272" r:id="rId3"/>
    <p:sldId id="283" r:id="rId4"/>
    <p:sldId id="284" r:id="rId5"/>
    <p:sldId id="306" r:id="rId6"/>
    <p:sldId id="286" r:id="rId7"/>
    <p:sldId id="288" r:id="rId8"/>
    <p:sldId id="265" r:id="rId9"/>
    <p:sldId id="285" r:id="rId10"/>
    <p:sldId id="289" r:id="rId11"/>
    <p:sldId id="290" r:id="rId12"/>
    <p:sldId id="291" r:id="rId13"/>
    <p:sldId id="292" r:id="rId14"/>
    <p:sldId id="293" r:id="rId15"/>
    <p:sldId id="295" r:id="rId16"/>
    <p:sldId id="297" r:id="rId17"/>
    <p:sldId id="301" r:id="rId18"/>
    <p:sldId id="302" r:id="rId19"/>
    <p:sldId id="303" r:id="rId20"/>
    <p:sldId id="307" r:id="rId21"/>
    <p:sldId id="308" r:id="rId22"/>
    <p:sldId id="309" r:id="rId23"/>
    <p:sldId id="311" r:id="rId24"/>
    <p:sldId id="310" r:id="rId25"/>
    <p:sldId id="276" r:id="rId26"/>
    <p:sldId id="277" r:id="rId27"/>
    <p:sldId id="305" r:id="rId28"/>
    <p:sldId id="273" r:id="rId29"/>
    <p:sldId id="279" r:id="rId30"/>
    <p:sldId id="280" r:id="rId31"/>
    <p:sldId id="313" r:id="rId32"/>
    <p:sldId id="314" r:id="rId33"/>
    <p:sldId id="31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CADA4A-9654-412C-8953-A8ABDF92F4AB}" v="19" dt="2024-02-23T09:02:30.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7" autoAdjust="0"/>
    <p:restoredTop sz="94660"/>
  </p:normalViewPr>
  <p:slideViewPr>
    <p:cSldViewPr snapToGrid="0">
      <p:cViewPr varScale="1">
        <p:scale>
          <a:sx n="91" d="100"/>
          <a:sy n="91" d="100"/>
        </p:scale>
        <p:origin x="322"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kola Berezovyi" userId="ebe1e362cb7c84bd" providerId="LiveId" clId="{83CADA4A-9654-412C-8953-A8ABDF92F4AB}"/>
    <pc:docChg chg="undo redo custSel addSld delSld modSld sldOrd addSection delSection modSection">
      <pc:chgData name="Mykola Berezovyi" userId="ebe1e362cb7c84bd" providerId="LiveId" clId="{83CADA4A-9654-412C-8953-A8ABDF92F4AB}" dt="2024-02-23T09:20:02.763" v="945" actId="790"/>
      <pc:docMkLst>
        <pc:docMk/>
      </pc:docMkLst>
      <pc:sldChg chg="addSp delSp modSp mod">
        <pc:chgData name="Mykola Berezovyi" userId="ebe1e362cb7c84bd" providerId="LiveId" clId="{83CADA4A-9654-412C-8953-A8ABDF92F4AB}" dt="2024-02-23T08:57:40.801" v="912" actId="404"/>
        <pc:sldMkLst>
          <pc:docMk/>
          <pc:sldMk cId="2287732356" sldId="256"/>
        </pc:sldMkLst>
        <pc:spChg chg="mod">
          <ac:chgData name="Mykola Berezovyi" userId="ebe1e362cb7c84bd" providerId="LiveId" clId="{83CADA4A-9654-412C-8953-A8ABDF92F4AB}" dt="2024-02-23T08:57:40.801" v="912" actId="404"/>
          <ac:spMkLst>
            <pc:docMk/>
            <pc:sldMk cId="2287732356" sldId="256"/>
            <ac:spMk id="2" creationId="{00000000-0000-0000-0000-000000000000}"/>
          </ac:spMkLst>
        </pc:spChg>
        <pc:spChg chg="del">
          <ac:chgData name="Mykola Berezovyi" userId="ebe1e362cb7c84bd" providerId="LiveId" clId="{83CADA4A-9654-412C-8953-A8ABDF92F4AB}" dt="2024-02-22T17:14:28.211" v="19" actId="478"/>
          <ac:spMkLst>
            <pc:docMk/>
            <pc:sldMk cId="2287732356" sldId="256"/>
            <ac:spMk id="7" creationId="{1DA6A16C-6873-69A7-4A49-B42B13C17B62}"/>
          </ac:spMkLst>
        </pc:spChg>
        <pc:spChg chg="add mod">
          <ac:chgData name="Mykola Berezovyi" userId="ebe1e362cb7c84bd" providerId="LiveId" clId="{83CADA4A-9654-412C-8953-A8ABDF92F4AB}" dt="2024-02-23T08:15:28.989" v="433" actId="1076"/>
          <ac:spMkLst>
            <pc:docMk/>
            <pc:sldMk cId="2287732356" sldId="256"/>
            <ac:spMk id="8" creationId="{B9460B6B-250D-1284-A6BA-F85BE8B5A5B1}"/>
          </ac:spMkLst>
        </pc:spChg>
        <pc:picChg chg="add mod">
          <ac:chgData name="Mykola Berezovyi" userId="ebe1e362cb7c84bd" providerId="LiveId" clId="{83CADA4A-9654-412C-8953-A8ABDF92F4AB}" dt="2024-02-22T17:14:10.962" v="18" actId="1076"/>
          <ac:picMkLst>
            <pc:docMk/>
            <pc:sldMk cId="2287732356" sldId="256"/>
            <ac:picMk id="3" creationId="{62A7A0F2-894D-7F3B-6890-3C4726611CEE}"/>
          </ac:picMkLst>
        </pc:picChg>
        <pc:picChg chg="mod">
          <ac:chgData name="Mykola Berezovyi" userId="ebe1e362cb7c84bd" providerId="LiveId" clId="{83CADA4A-9654-412C-8953-A8ABDF92F4AB}" dt="2024-02-22T17:13:43.177" v="16" actId="1076"/>
          <ac:picMkLst>
            <pc:docMk/>
            <pc:sldMk cId="2287732356" sldId="256"/>
            <ac:picMk id="4" creationId="{00000000-0000-0000-0000-000000000000}"/>
          </ac:picMkLst>
        </pc:picChg>
        <pc:picChg chg="del">
          <ac:chgData name="Mykola Berezovyi" userId="ebe1e362cb7c84bd" providerId="LiveId" clId="{83CADA4A-9654-412C-8953-A8ABDF92F4AB}" dt="2024-02-22T17:06:30.982" v="2" actId="478"/>
          <ac:picMkLst>
            <pc:docMk/>
            <pc:sldMk cId="2287732356" sldId="256"/>
            <ac:picMk id="5" creationId="{00000000-0000-0000-0000-000000000000}"/>
          </ac:picMkLst>
        </pc:picChg>
        <pc:picChg chg="add del mod">
          <ac:chgData name="Mykola Berezovyi" userId="ebe1e362cb7c84bd" providerId="LiveId" clId="{83CADA4A-9654-412C-8953-A8ABDF92F4AB}" dt="2024-02-22T17:12:59.064" v="11" actId="478"/>
          <ac:picMkLst>
            <pc:docMk/>
            <pc:sldMk cId="2287732356" sldId="256"/>
            <ac:picMk id="6" creationId="{F9F5B708-55DF-C7AE-093F-C81CA123AB5A}"/>
          </ac:picMkLst>
        </pc:picChg>
      </pc:sldChg>
      <pc:sldChg chg="delSp del mod">
        <pc:chgData name="Mykola Berezovyi" userId="ebe1e362cb7c84bd" providerId="LiveId" clId="{83CADA4A-9654-412C-8953-A8ABDF92F4AB}" dt="2024-02-23T08:35:04.457" v="584" actId="47"/>
        <pc:sldMkLst>
          <pc:docMk/>
          <pc:sldMk cId="3425018234" sldId="257"/>
        </pc:sldMkLst>
        <pc:picChg chg="del">
          <ac:chgData name="Mykola Berezovyi" userId="ebe1e362cb7c84bd" providerId="LiveId" clId="{83CADA4A-9654-412C-8953-A8ABDF92F4AB}" dt="2024-02-23T08:25:08.107" v="503" actId="478"/>
          <ac:picMkLst>
            <pc:docMk/>
            <pc:sldMk cId="3425018234" sldId="257"/>
            <ac:picMk id="6" creationId="{00000000-0000-0000-0000-000000000000}"/>
          </ac:picMkLst>
        </pc:picChg>
      </pc:sldChg>
      <pc:sldChg chg="addSp delSp modSp del mod">
        <pc:chgData name="Mykola Berezovyi" userId="ebe1e362cb7c84bd" providerId="LiveId" clId="{83CADA4A-9654-412C-8953-A8ABDF92F4AB}" dt="2024-02-23T08:35:20.927" v="588" actId="47"/>
        <pc:sldMkLst>
          <pc:docMk/>
          <pc:sldMk cId="4173155592" sldId="258"/>
        </pc:sldMkLst>
        <pc:spChg chg="add mod">
          <ac:chgData name="Mykola Berezovyi" userId="ebe1e362cb7c84bd" providerId="LiveId" clId="{83CADA4A-9654-412C-8953-A8ABDF92F4AB}" dt="2024-02-23T08:25:10.879" v="505" actId="478"/>
          <ac:spMkLst>
            <pc:docMk/>
            <pc:sldMk cId="4173155592" sldId="258"/>
            <ac:spMk id="3" creationId="{17BFFE01-EC25-6115-E4BE-CD79C7947BC3}"/>
          </ac:spMkLst>
        </pc:spChg>
        <pc:spChg chg="del">
          <ac:chgData name="Mykola Berezovyi" userId="ebe1e362cb7c84bd" providerId="LiveId" clId="{83CADA4A-9654-412C-8953-A8ABDF92F4AB}" dt="2024-02-23T08:25:14.948" v="506" actId="478"/>
          <ac:spMkLst>
            <pc:docMk/>
            <pc:sldMk cId="4173155592" sldId="258"/>
            <ac:spMk id="5" creationId="{00000000-0000-0000-0000-000000000000}"/>
          </ac:spMkLst>
        </pc:spChg>
        <pc:spChg chg="del">
          <ac:chgData name="Mykola Berezovyi" userId="ebe1e362cb7c84bd" providerId="LiveId" clId="{83CADA4A-9654-412C-8953-A8ABDF92F4AB}" dt="2024-02-23T08:25:18.025" v="507" actId="478"/>
          <ac:spMkLst>
            <pc:docMk/>
            <pc:sldMk cId="4173155592" sldId="258"/>
            <ac:spMk id="7" creationId="{00000000-0000-0000-0000-000000000000}"/>
          </ac:spMkLst>
        </pc:spChg>
        <pc:picChg chg="del">
          <ac:chgData name="Mykola Berezovyi" userId="ebe1e362cb7c84bd" providerId="LiveId" clId="{83CADA4A-9654-412C-8953-A8ABDF92F4AB}" dt="2024-02-23T08:25:10.879" v="505" actId="478"/>
          <ac:picMkLst>
            <pc:docMk/>
            <pc:sldMk cId="4173155592" sldId="258"/>
            <ac:picMk id="4" creationId="{00000000-0000-0000-0000-000000000000}"/>
          </ac:picMkLst>
        </pc:picChg>
        <pc:picChg chg="del">
          <ac:chgData name="Mykola Berezovyi" userId="ebe1e362cb7c84bd" providerId="LiveId" clId="{83CADA4A-9654-412C-8953-A8ABDF92F4AB}" dt="2024-02-23T08:25:10.300" v="504" actId="478"/>
          <ac:picMkLst>
            <pc:docMk/>
            <pc:sldMk cId="4173155592" sldId="258"/>
            <ac:picMk id="6" creationId="{00000000-0000-0000-0000-000000000000}"/>
          </ac:picMkLst>
        </pc:picChg>
      </pc:sldChg>
      <pc:sldChg chg="del">
        <pc:chgData name="Mykola Berezovyi" userId="ebe1e362cb7c84bd" providerId="LiveId" clId="{83CADA4A-9654-412C-8953-A8ABDF92F4AB}" dt="2024-02-23T08:25:22.184" v="508" actId="47"/>
        <pc:sldMkLst>
          <pc:docMk/>
          <pc:sldMk cId="1976947319" sldId="259"/>
        </pc:sldMkLst>
      </pc:sldChg>
      <pc:sldChg chg="delSp del mod">
        <pc:chgData name="Mykola Berezovyi" userId="ebe1e362cb7c84bd" providerId="LiveId" clId="{83CADA4A-9654-412C-8953-A8ABDF92F4AB}" dt="2024-02-23T08:31:08.944" v="558" actId="47"/>
        <pc:sldMkLst>
          <pc:docMk/>
          <pc:sldMk cId="2090356611" sldId="260"/>
        </pc:sldMkLst>
        <pc:picChg chg="del">
          <ac:chgData name="Mykola Berezovyi" userId="ebe1e362cb7c84bd" providerId="LiveId" clId="{83CADA4A-9654-412C-8953-A8ABDF92F4AB}" dt="2024-02-23T08:25:31.825" v="512" actId="478"/>
          <ac:picMkLst>
            <pc:docMk/>
            <pc:sldMk cId="2090356611" sldId="260"/>
            <ac:picMk id="7" creationId="{FB40FAF5-F8D1-A36F-1E5E-A78FB74B8BCA}"/>
          </ac:picMkLst>
        </pc:picChg>
      </pc:sldChg>
      <pc:sldChg chg="delSp del mod">
        <pc:chgData name="Mykola Berezovyi" userId="ebe1e362cb7c84bd" providerId="LiveId" clId="{83CADA4A-9654-412C-8953-A8ABDF92F4AB}" dt="2024-02-23T08:31:14.587" v="560" actId="47"/>
        <pc:sldMkLst>
          <pc:docMk/>
          <pc:sldMk cId="3398224974" sldId="261"/>
        </pc:sldMkLst>
        <pc:picChg chg="del">
          <ac:chgData name="Mykola Berezovyi" userId="ebe1e362cb7c84bd" providerId="LiveId" clId="{83CADA4A-9654-412C-8953-A8ABDF92F4AB}" dt="2024-02-23T08:25:34.598" v="513" actId="478"/>
          <ac:picMkLst>
            <pc:docMk/>
            <pc:sldMk cId="3398224974" sldId="261"/>
            <ac:picMk id="4" creationId="{00000000-0000-0000-0000-000000000000}"/>
          </ac:picMkLst>
        </pc:picChg>
      </pc:sldChg>
      <pc:sldChg chg="delSp del mod">
        <pc:chgData name="Mykola Berezovyi" userId="ebe1e362cb7c84bd" providerId="LiveId" clId="{83CADA4A-9654-412C-8953-A8ABDF92F4AB}" dt="2024-02-23T08:31:11.613" v="559" actId="47"/>
        <pc:sldMkLst>
          <pc:docMk/>
          <pc:sldMk cId="2686206845" sldId="262"/>
        </pc:sldMkLst>
        <pc:picChg chg="del">
          <ac:chgData name="Mykola Berezovyi" userId="ebe1e362cb7c84bd" providerId="LiveId" clId="{83CADA4A-9654-412C-8953-A8ABDF92F4AB}" dt="2024-02-23T08:25:38.026" v="515" actId="478"/>
          <ac:picMkLst>
            <pc:docMk/>
            <pc:sldMk cId="2686206845" sldId="262"/>
            <ac:picMk id="4" creationId="{00000000-0000-0000-0000-000000000000}"/>
          </ac:picMkLst>
        </pc:picChg>
        <pc:picChg chg="del">
          <ac:chgData name="Mykola Berezovyi" userId="ebe1e362cb7c84bd" providerId="LiveId" clId="{83CADA4A-9654-412C-8953-A8ABDF92F4AB}" dt="2024-02-23T08:25:37.446" v="514" actId="478"/>
          <ac:picMkLst>
            <pc:docMk/>
            <pc:sldMk cId="2686206845" sldId="262"/>
            <ac:picMk id="5" creationId="{00000000-0000-0000-0000-000000000000}"/>
          </ac:picMkLst>
        </pc:picChg>
      </pc:sldChg>
      <pc:sldChg chg="addSp delSp modSp del mod">
        <pc:chgData name="Mykola Berezovyi" userId="ebe1e362cb7c84bd" providerId="LiveId" clId="{83CADA4A-9654-412C-8953-A8ABDF92F4AB}" dt="2024-02-23T08:36:18.470" v="597" actId="18676"/>
        <pc:sldMkLst>
          <pc:docMk/>
          <pc:sldMk cId="2412844547" sldId="263"/>
        </pc:sldMkLst>
        <pc:spChg chg="del mod">
          <ac:chgData name="Mykola Berezovyi" userId="ebe1e362cb7c84bd" providerId="LiveId" clId="{83CADA4A-9654-412C-8953-A8ABDF92F4AB}" dt="2024-02-23T08:30:18.631" v="556" actId="478"/>
          <ac:spMkLst>
            <pc:docMk/>
            <pc:sldMk cId="2412844547" sldId="263"/>
            <ac:spMk id="3" creationId="{00000000-0000-0000-0000-000000000000}"/>
          </ac:spMkLst>
        </pc:spChg>
        <pc:spChg chg="add mod">
          <ac:chgData name="Mykola Berezovyi" userId="ebe1e362cb7c84bd" providerId="LiveId" clId="{83CADA4A-9654-412C-8953-A8ABDF92F4AB}" dt="2024-02-23T08:30:18.631" v="556" actId="478"/>
          <ac:spMkLst>
            <pc:docMk/>
            <pc:sldMk cId="2412844547" sldId="263"/>
            <ac:spMk id="5" creationId="{5E7573DE-E71A-365F-3B50-A6F2C992B3F3}"/>
          </ac:spMkLst>
        </pc:spChg>
        <pc:picChg chg="add del">
          <ac:chgData name="Mykola Berezovyi" userId="ebe1e362cb7c84bd" providerId="LiveId" clId="{83CADA4A-9654-412C-8953-A8ABDF92F4AB}" dt="2024-02-23T08:30:20.495" v="557" actId="478"/>
          <ac:picMkLst>
            <pc:docMk/>
            <pc:sldMk cId="2412844547" sldId="263"/>
            <ac:picMk id="4" creationId="{00000000-0000-0000-0000-000000000000}"/>
          </ac:picMkLst>
        </pc:picChg>
      </pc:sldChg>
      <pc:sldChg chg="del">
        <pc:chgData name="Mykola Berezovyi" userId="ebe1e362cb7c84bd" providerId="LiveId" clId="{83CADA4A-9654-412C-8953-A8ABDF92F4AB}" dt="2024-02-22T17:33:50.587" v="182" actId="47"/>
        <pc:sldMkLst>
          <pc:docMk/>
          <pc:sldMk cId="1933980991" sldId="264"/>
        </pc:sldMkLst>
      </pc:sldChg>
      <pc:sldChg chg="addSp delSp modSp mod ord">
        <pc:chgData name="Mykola Berezovyi" userId="ebe1e362cb7c84bd" providerId="LiveId" clId="{83CADA4A-9654-412C-8953-A8ABDF92F4AB}" dt="2024-02-23T08:34:11.278" v="580" actId="1076"/>
        <pc:sldMkLst>
          <pc:docMk/>
          <pc:sldMk cId="799779673" sldId="265"/>
        </pc:sldMkLst>
        <pc:spChg chg="add mod">
          <ac:chgData name="Mykola Berezovyi" userId="ebe1e362cb7c84bd" providerId="LiveId" clId="{83CADA4A-9654-412C-8953-A8ABDF92F4AB}" dt="2024-02-23T08:32:37.934" v="569"/>
          <ac:spMkLst>
            <pc:docMk/>
            <pc:sldMk cId="799779673" sldId="265"/>
            <ac:spMk id="2" creationId="{9B8CA9A0-80E2-A305-BE61-2E54EB977645}"/>
          </ac:spMkLst>
        </pc:spChg>
        <pc:spChg chg="mod">
          <ac:chgData name="Mykola Berezovyi" userId="ebe1e362cb7c84bd" providerId="LiveId" clId="{83CADA4A-9654-412C-8953-A8ABDF92F4AB}" dt="2024-02-23T08:34:11.278" v="580" actId="1076"/>
          <ac:spMkLst>
            <pc:docMk/>
            <pc:sldMk cId="799779673" sldId="265"/>
            <ac:spMk id="3" creationId="{00000000-0000-0000-0000-000000000000}"/>
          </ac:spMkLst>
        </pc:spChg>
        <pc:spChg chg="mod">
          <ac:chgData name="Mykola Berezovyi" userId="ebe1e362cb7c84bd" providerId="LiveId" clId="{83CADA4A-9654-412C-8953-A8ABDF92F4AB}" dt="2024-02-23T08:31:34.229" v="562" actId="1076"/>
          <ac:spMkLst>
            <pc:docMk/>
            <pc:sldMk cId="799779673" sldId="265"/>
            <ac:spMk id="5" creationId="{00000000-0000-0000-0000-000000000000}"/>
          </ac:spMkLst>
        </pc:spChg>
        <pc:picChg chg="del">
          <ac:chgData name="Mykola Berezovyi" userId="ebe1e362cb7c84bd" providerId="LiveId" clId="{83CADA4A-9654-412C-8953-A8ABDF92F4AB}" dt="2024-02-22T17:33:47.458" v="180" actId="478"/>
          <ac:picMkLst>
            <pc:docMk/>
            <pc:sldMk cId="799779673" sldId="265"/>
            <ac:picMk id="4" creationId="{00000000-0000-0000-0000-000000000000}"/>
          </ac:picMkLst>
        </pc:picChg>
      </pc:sldChg>
      <pc:sldChg chg="delSp del mod">
        <pc:chgData name="Mykola Berezovyi" userId="ebe1e362cb7c84bd" providerId="LiveId" clId="{83CADA4A-9654-412C-8953-A8ABDF92F4AB}" dt="2024-02-23T08:36:18.470" v="597" actId="18676"/>
        <pc:sldMkLst>
          <pc:docMk/>
          <pc:sldMk cId="1984566007" sldId="266"/>
        </pc:sldMkLst>
        <pc:picChg chg="del">
          <ac:chgData name="Mykola Berezovyi" userId="ebe1e362cb7c84bd" providerId="LiveId" clId="{83CADA4A-9654-412C-8953-A8ABDF92F4AB}" dt="2024-02-22T17:33:49.328" v="181" actId="478"/>
          <ac:picMkLst>
            <pc:docMk/>
            <pc:sldMk cId="1984566007" sldId="266"/>
            <ac:picMk id="4" creationId="{00000000-0000-0000-0000-000000000000}"/>
          </ac:picMkLst>
        </pc:picChg>
      </pc:sldChg>
      <pc:sldChg chg="delSp modSp del mod">
        <pc:chgData name="Mykola Berezovyi" userId="ebe1e362cb7c84bd" providerId="LiveId" clId="{83CADA4A-9654-412C-8953-A8ABDF92F4AB}" dt="2024-02-23T08:36:18.470" v="597" actId="18676"/>
        <pc:sldMkLst>
          <pc:docMk/>
          <pc:sldMk cId="3083519880" sldId="267"/>
        </pc:sldMkLst>
        <pc:spChg chg="mod">
          <ac:chgData name="Mykola Berezovyi" userId="ebe1e362cb7c84bd" providerId="LiveId" clId="{83CADA4A-9654-412C-8953-A8ABDF92F4AB}" dt="2024-02-23T08:26:36.138" v="520" actId="20577"/>
          <ac:spMkLst>
            <pc:docMk/>
            <pc:sldMk cId="3083519880" sldId="267"/>
            <ac:spMk id="3" creationId="{00000000-0000-0000-0000-000000000000}"/>
          </ac:spMkLst>
        </pc:spChg>
        <pc:spChg chg="mod">
          <ac:chgData name="Mykola Berezovyi" userId="ebe1e362cb7c84bd" providerId="LiveId" clId="{83CADA4A-9654-412C-8953-A8ABDF92F4AB}" dt="2024-02-23T08:26:42.841" v="521" actId="20577"/>
          <ac:spMkLst>
            <pc:docMk/>
            <pc:sldMk cId="3083519880" sldId="267"/>
            <ac:spMk id="5" creationId="{00000000-0000-0000-0000-000000000000}"/>
          </ac:spMkLst>
        </pc:spChg>
        <pc:picChg chg="del">
          <ac:chgData name="Mykola Berezovyi" userId="ebe1e362cb7c84bd" providerId="LiveId" clId="{83CADA4A-9654-412C-8953-A8ABDF92F4AB}" dt="2024-02-22T17:33:45.631" v="179" actId="478"/>
          <ac:picMkLst>
            <pc:docMk/>
            <pc:sldMk cId="3083519880" sldId="267"/>
            <ac:picMk id="4" creationId="{00000000-0000-0000-0000-000000000000}"/>
          </ac:picMkLst>
        </pc:picChg>
      </pc:sldChg>
      <pc:sldChg chg="delSp del mod">
        <pc:chgData name="Mykola Berezovyi" userId="ebe1e362cb7c84bd" providerId="LiveId" clId="{83CADA4A-9654-412C-8953-A8ABDF92F4AB}" dt="2024-02-23T08:35:38.166" v="592" actId="47"/>
        <pc:sldMkLst>
          <pc:docMk/>
          <pc:sldMk cId="2875198763" sldId="270"/>
        </pc:sldMkLst>
        <pc:picChg chg="del">
          <ac:chgData name="Mykola Berezovyi" userId="ebe1e362cb7c84bd" providerId="LiveId" clId="{83CADA4A-9654-412C-8953-A8ABDF92F4AB}" dt="2024-02-23T08:25:27.452" v="510" actId="478"/>
          <ac:picMkLst>
            <pc:docMk/>
            <pc:sldMk cId="2875198763" sldId="270"/>
            <ac:picMk id="2" creationId="{00000000-0000-0000-0000-000000000000}"/>
          </ac:picMkLst>
        </pc:picChg>
        <pc:picChg chg="del">
          <ac:chgData name="Mykola Berezovyi" userId="ebe1e362cb7c84bd" providerId="LiveId" clId="{83CADA4A-9654-412C-8953-A8ABDF92F4AB}" dt="2024-02-23T08:25:26.828" v="509" actId="478"/>
          <ac:picMkLst>
            <pc:docMk/>
            <pc:sldMk cId="2875198763" sldId="270"/>
            <ac:picMk id="4" creationId="{00000000-0000-0000-0000-000000000000}"/>
          </ac:picMkLst>
        </pc:picChg>
      </pc:sldChg>
      <pc:sldChg chg="delSp del mod">
        <pc:chgData name="Mykola Berezovyi" userId="ebe1e362cb7c84bd" providerId="LiveId" clId="{83CADA4A-9654-412C-8953-A8ABDF92F4AB}" dt="2024-02-23T08:35:51.515" v="596" actId="47"/>
        <pc:sldMkLst>
          <pc:docMk/>
          <pc:sldMk cId="3319295076" sldId="271"/>
        </pc:sldMkLst>
        <pc:picChg chg="del">
          <ac:chgData name="Mykola Berezovyi" userId="ebe1e362cb7c84bd" providerId="LiveId" clId="{83CADA4A-9654-412C-8953-A8ABDF92F4AB}" dt="2024-02-22T17:34:03.935" v="183" actId="478"/>
          <ac:picMkLst>
            <pc:docMk/>
            <pc:sldMk cId="3319295076" sldId="271"/>
            <ac:picMk id="4" creationId="{00000000-0000-0000-0000-000000000000}"/>
          </ac:picMkLst>
        </pc:picChg>
        <pc:picChg chg="del">
          <ac:chgData name="Mykola Berezovyi" userId="ebe1e362cb7c84bd" providerId="LiveId" clId="{83CADA4A-9654-412C-8953-A8ABDF92F4AB}" dt="2024-02-23T08:25:29.488" v="511" actId="478"/>
          <ac:picMkLst>
            <pc:docMk/>
            <pc:sldMk cId="3319295076" sldId="271"/>
            <ac:picMk id="5" creationId="{00000000-0000-0000-0000-000000000000}"/>
          </ac:picMkLst>
        </pc:picChg>
      </pc:sldChg>
      <pc:sldChg chg="addSp delSp modSp mod">
        <pc:chgData name="Mykola Berezovyi" userId="ebe1e362cb7c84bd" providerId="LiveId" clId="{83CADA4A-9654-412C-8953-A8ABDF92F4AB}" dt="2024-02-23T08:17:51.420" v="466" actId="20577"/>
        <pc:sldMkLst>
          <pc:docMk/>
          <pc:sldMk cId="4099292491" sldId="272"/>
        </pc:sldMkLst>
        <pc:spChg chg="del">
          <ac:chgData name="Mykola Berezovyi" userId="ebe1e362cb7c84bd" providerId="LiveId" clId="{83CADA4A-9654-412C-8953-A8ABDF92F4AB}" dt="2024-02-22T17:22:30.497" v="82" actId="478"/>
          <ac:spMkLst>
            <pc:docMk/>
            <pc:sldMk cId="4099292491" sldId="272"/>
            <ac:spMk id="2" creationId="{00000000-0000-0000-0000-000000000000}"/>
          </ac:spMkLst>
        </pc:spChg>
        <pc:spChg chg="add mod">
          <ac:chgData name="Mykola Berezovyi" userId="ebe1e362cb7c84bd" providerId="LiveId" clId="{83CADA4A-9654-412C-8953-A8ABDF92F4AB}" dt="2024-02-23T08:13:14.221" v="415" actId="1076"/>
          <ac:spMkLst>
            <pc:docMk/>
            <pc:sldMk cId="4099292491" sldId="272"/>
            <ac:spMk id="2" creationId="{08269BE9-1243-398D-08E4-7982CDFC58C7}"/>
          </ac:spMkLst>
        </pc:spChg>
        <pc:spChg chg="mod">
          <ac:chgData name="Mykola Berezovyi" userId="ebe1e362cb7c84bd" providerId="LiveId" clId="{83CADA4A-9654-412C-8953-A8ABDF92F4AB}" dt="2024-02-23T08:17:51.420" v="466" actId="20577"/>
          <ac:spMkLst>
            <pc:docMk/>
            <pc:sldMk cId="4099292491" sldId="272"/>
            <ac:spMk id="3" creationId="{00000000-0000-0000-0000-000000000000}"/>
          </ac:spMkLst>
        </pc:spChg>
        <pc:spChg chg="add del mod">
          <ac:chgData name="Mykola Berezovyi" userId="ebe1e362cb7c84bd" providerId="LiveId" clId="{83CADA4A-9654-412C-8953-A8ABDF92F4AB}" dt="2024-02-22T17:22:34.772" v="83" actId="478"/>
          <ac:spMkLst>
            <pc:docMk/>
            <pc:sldMk cId="4099292491" sldId="272"/>
            <ac:spMk id="5" creationId="{7BCD252D-80BF-B523-4371-E7944111C28D}"/>
          </ac:spMkLst>
        </pc:spChg>
      </pc:sldChg>
      <pc:sldChg chg="modSp mod">
        <pc:chgData name="Mykola Berezovyi" userId="ebe1e362cb7c84bd" providerId="LiveId" clId="{83CADA4A-9654-412C-8953-A8ABDF92F4AB}" dt="2024-02-23T09:20:02.763" v="945" actId="790"/>
        <pc:sldMkLst>
          <pc:docMk/>
          <pc:sldMk cId="2292960512" sldId="273"/>
        </pc:sldMkLst>
        <pc:spChg chg="mod">
          <ac:chgData name="Mykola Berezovyi" userId="ebe1e362cb7c84bd" providerId="LiveId" clId="{83CADA4A-9654-412C-8953-A8ABDF92F4AB}" dt="2024-02-22T17:37:53.509" v="226" actId="1076"/>
          <ac:spMkLst>
            <pc:docMk/>
            <pc:sldMk cId="2292960512" sldId="273"/>
            <ac:spMk id="2" creationId="{00000000-0000-0000-0000-000000000000}"/>
          </ac:spMkLst>
        </pc:spChg>
        <pc:spChg chg="mod">
          <ac:chgData name="Mykola Berezovyi" userId="ebe1e362cb7c84bd" providerId="LiveId" clId="{83CADA4A-9654-412C-8953-A8ABDF92F4AB}" dt="2024-02-23T09:20:02.763" v="945" actId="790"/>
          <ac:spMkLst>
            <pc:docMk/>
            <pc:sldMk cId="2292960512" sldId="273"/>
            <ac:spMk id="3" creationId="{00000000-0000-0000-0000-000000000000}"/>
          </ac:spMkLst>
        </pc:spChg>
      </pc:sldChg>
      <pc:sldChg chg="modSp mod">
        <pc:chgData name="Mykola Berezovyi" userId="ebe1e362cb7c84bd" providerId="LiveId" clId="{83CADA4A-9654-412C-8953-A8ABDF92F4AB}" dt="2024-02-23T08:29:41.995" v="553" actId="5793"/>
        <pc:sldMkLst>
          <pc:docMk/>
          <pc:sldMk cId="2435862824" sldId="276"/>
        </pc:sldMkLst>
        <pc:spChg chg="mod">
          <ac:chgData name="Mykola Berezovyi" userId="ebe1e362cb7c84bd" providerId="LiveId" clId="{83CADA4A-9654-412C-8953-A8ABDF92F4AB}" dt="2024-02-22T17:36:47.088" v="217" actId="113"/>
          <ac:spMkLst>
            <pc:docMk/>
            <pc:sldMk cId="2435862824" sldId="276"/>
            <ac:spMk id="2" creationId="{00000000-0000-0000-0000-000000000000}"/>
          </ac:spMkLst>
        </pc:spChg>
        <pc:spChg chg="mod">
          <ac:chgData name="Mykola Berezovyi" userId="ebe1e362cb7c84bd" providerId="LiveId" clId="{83CADA4A-9654-412C-8953-A8ABDF92F4AB}" dt="2024-02-23T08:29:41.995" v="553" actId="5793"/>
          <ac:spMkLst>
            <pc:docMk/>
            <pc:sldMk cId="2435862824" sldId="276"/>
            <ac:spMk id="3" creationId="{00000000-0000-0000-0000-000000000000}"/>
          </ac:spMkLst>
        </pc:spChg>
      </pc:sldChg>
      <pc:sldChg chg="addSp delSp modSp mod">
        <pc:chgData name="Mykola Berezovyi" userId="ebe1e362cb7c84bd" providerId="LiveId" clId="{83CADA4A-9654-412C-8953-A8ABDF92F4AB}" dt="2024-02-23T08:28:51.279" v="548" actId="6549"/>
        <pc:sldMkLst>
          <pc:docMk/>
          <pc:sldMk cId="3396560339" sldId="277"/>
        </pc:sldMkLst>
        <pc:spChg chg="mod">
          <ac:chgData name="Mykola Berezovyi" userId="ebe1e362cb7c84bd" providerId="LiveId" clId="{83CADA4A-9654-412C-8953-A8ABDF92F4AB}" dt="2024-02-22T17:37:00.073" v="220" actId="113"/>
          <ac:spMkLst>
            <pc:docMk/>
            <pc:sldMk cId="3396560339" sldId="277"/>
            <ac:spMk id="2" creationId="{00000000-0000-0000-0000-000000000000}"/>
          </ac:spMkLst>
        </pc:spChg>
        <pc:spChg chg="del mod">
          <ac:chgData name="Mykola Berezovyi" userId="ebe1e362cb7c84bd" providerId="LiveId" clId="{83CADA4A-9654-412C-8953-A8ABDF92F4AB}" dt="2024-02-23T08:28:28.723" v="540" actId="478"/>
          <ac:spMkLst>
            <pc:docMk/>
            <pc:sldMk cId="3396560339" sldId="277"/>
            <ac:spMk id="3" creationId="{00000000-0000-0000-0000-000000000000}"/>
          </ac:spMkLst>
        </pc:spChg>
        <pc:spChg chg="add del mod">
          <ac:chgData name="Mykola Berezovyi" userId="ebe1e362cb7c84bd" providerId="LiveId" clId="{83CADA4A-9654-412C-8953-A8ABDF92F4AB}" dt="2024-02-23T08:28:42.020" v="541" actId="478"/>
          <ac:spMkLst>
            <pc:docMk/>
            <pc:sldMk cId="3396560339" sldId="277"/>
            <ac:spMk id="5" creationId="{3A593E1C-992D-9281-D66B-7F7017FE47ED}"/>
          </ac:spMkLst>
        </pc:spChg>
        <pc:spChg chg="add mod">
          <ac:chgData name="Mykola Berezovyi" userId="ebe1e362cb7c84bd" providerId="LiveId" clId="{83CADA4A-9654-412C-8953-A8ABDF92F4AB}" dt="2024-02-23T08:28:51.279" v="548" actId="6549"/>
          <ac:spMkLst>
            <pc:docMk/>
            <pc:sldMk cId="3396560339" sldId="277"/>
            <ac:spMk id="6" creationId="{A6D22605-FC7E-67D9-EA2A-144C07DBA2E4}"/>
          </ac:spMkLst>
        </pc:spChg>
      </pc:sldChg>
      <pc:sldChg chg="addSp delSp modSp del mod">
        <pc:chgData name="Mykola Berezovyi" userId="ebe1e362cb7c84bd" providerId="LiveId" clId="{83CADA4A-9654-412C-8953-A8ABDF92F4AB}" dt="2024-02-23T08:36:54.409" v="599" actId="47"/>
        <pc:sldMkLst>
          <pc:docMk/>
          <pc:sldMk cId="1511318464" sldId="278"/>
        </pc:sldMkLst>
        <pc:spChg chg="del">
          <ac:chgData name="Mykola Berezovyi" userId="ebe1e362cb7c84bd" providerId="LiveId" clId="{83CADA4A-9654-412C-8953-A8ABDF92F4AB}" dt="2024-02-22T17:37:06.951" v="221" actId="478"/>
          <ac:spMkLst>
            <pc:docMk/>
            <pc:sldMk cId="1511318464" sldId="278"/>
            <ac:spMk id="2" creationId="{00000000-0000-0000-0000-000000000000}"/>
          </ac:spMkLst>
        </pc:spChg>
        <pc:spChg chg="mod">
          <ac:chgData name="Mykola Berezovyi" userId="ebe1e362cb7c84bd" providerId="LiveId" clId="{83CADA4A-9654-412C-8953-A8ABDF92F4AB}" dt="2024-02-22T17:37:30.433" v="224" actId="6549"/>
          <ac:spMkLst>
            <pc:docMk/>
            <pc:sldMk cId="1511318464" sldId="278"/>
            <ac:spMk id="3" creationId="{00000000-0000-0000-0000-000000000000}"/>
          </ac:spMkLst>
        </pc:spChg>
        <pc:spChg chg="add del mod">
          <ac:chgData name="Mykola Berezovyi" userId="ebe1e362cb7c84bd" providerId="LiveId" clId="{83CADA4A-9654-412C-8953-A8ABDF92F4AB}" dt="2024-02-22T17:37:11.901" v="222" actId="478"/>
          <ac:spMkLst>
            <pc:docMk/>
            <pc:sldMk cId="1511318464" sldId="278"/>
            <ac:spMk id="5" creationId="{686F87BC-E484-82AA-9E79-AB78DA8DB4C0}"/>
          </ac:spMkLst>
        </pc:spChg>
        <pc:spChg chg="add mod">
          <ac:chgData name="Mykola Berezovyi" userId="ebe1e362cb7c84bd" providerId="LiveId" clId="{83CADA4A-9654-412C-8953-A8ABDF92F4AB}" dt="2024-02-22T17:37:22.202" v="223"/>
          <ac:spMkLst>
            <pc:docMk/>
            <pc:sldMk cId="1511318464" sldId="278"/>
            <ac:spMk id="6" creationId="{07CB2E37-BC37-03BB-D9AB-7C790ECE68F5}"/>
          </ac:spMkLst>
        </pc:spChg>
      </pc:sldChg>
      <pc:sldChg chg="modSp mod">
        <pc:chgData name="Mykola Berezovyi" userId="ebe1e362cb7c84bd" providerId="LiveId" clId="{83CADA4A-9654-412C-8953-A8ABDF92F4AB}" dt="2024-02-23T09:05:14.538" v="942" actId="255"/>
        <pc:sldMkLst>
          <pc:docMk/>
          <pc:sldMk cId="2094938081" sldId="279"/>
        </pc:sldMkLst>
        <pc:spChg chg="mod">
          <ac:chgData name="Mykola Berezovyi" userId="ebe1e362cb7c84bd" providerId="LiveId" clId="{83CADA4A-9654-412C-8953-A8ABDF92F4AB}" dt="2024-02-22T17:38:04.274" v="228" actId="255"/>
          <ac:spMkLst>
            <pc:docMk/>
            <pc:sldMk cId="2094938081" sldId="279"/>
            <ac:spMk id="2" creationId="{00000000-0000-0000-0000-000000000000}"/>
          </ac:spMkLst>
        </pc:spChg>
        <pc:spChg chg="mod">
          <ac:chgData name="Mykola Berezovyi" userId="ebe1e362cb7c84bd" providerId="LiveId" clId="{83CADA4A-9654-412C-8953-A8ABDF92F4AB}" dt="2024-02-23T09:05:14.538" v="942" actId="255"/>
          <ac:spMkLst>
            <pc:docMk/>
            <pc:sldMk cId="2094938081" sldId="279"/>
            <ac:spMk id="3" creationId="{00000000-0000-0000-0000-000000000000}"/>
          </ac:spMkLst>
        </pc:spChg>
      </pc:sldChg>
      <pc:sldChg chg="modSp mod">
        <pc:chgData name="Mykola Berezovyi" userId="ebe1e362cb7c84bd" providerId="LiveId" clId="{83CADA4A-9654-412C-8953-A8ABDF92F4AB}" dt="2024-02-23T08:43:29.503" v="791" actId="5793"/>
        <pc:sldMkLst>
          <pc:docMk/>
          <pc:sldMk cId="3607681986" sldId="280"/>
        </pc:sldMkLst>
        <pc:spChg chg="mod">
          <ac:chgData name="Mykola Berezovyi" userId="ebe1e362cb7c84bd" providerId="LiveId" clId="{83CADA4A-9654-412C-8953-A8ABDF92F4AB}" dt="2024-02-23T08:43:29.503" v="791" actId="5793"/>
          <ac:spMkLst>
            <pc:docMk/>
            <pc:sldMk cId="3607681986" sldId="280"/>
            <ac:spMk id="3" creationId="{00000000-0000-0000-0000-000000000000}"/>
          </ac:spMkLst>
        </pc:spChg>
        <pc:spChg chg="mod">
          <ac:chgData name="Mykola Berezovyi" userId="ebe1e362cb7c84bd" providerId="LiveId" clId="{83CADA4A-9654-412C-8953-A8ABDF92F4AB}" dt="2024-02-22T17:38:19.453" v="230" actId="1076"/>
          <ac:spMkLst>
            <pc:docMk/>
            <pc:sldMk cId="3607681986" sldId="280"/>
            <ac:spMk id="6" creationId="{00000000-0000-0000-0000-000000000000}"/>
          </ac:spMkLst>
        </pc:spChg>
      </pc:sldChg>
      <pc:sldChg chg="delSp del mod">
        <pc:chgData name="Mykola Berezovyi" userId="ebe1e362cb7c84bd" providerId="LiveId" clId="{83CADA4A-9654-412C-8953-A8ABDF92F4AB}" dt="2024-02-23T08:24:14.641" v="499" actId="47"/>
        <pc:sldMkLst>
          <pc:docMk/>
          <pc:sldMk cId="1390893356" sldId="281"/>
        </pc:sldMkLst>
        <pc:picChg chg="del">
          <ac:chgData name="Mykola Berezovyi" userId="ebe1e362cb7c84bd" providerId="LiveId" clId="{83CADA4A-9654-412C-8953-A8ABDF92F4AB}" dt="2024-02-23T08:18:43.488" v="468" actId="478"/>
          <ac:picMkLst>
            <pc:docMk/>
            <pc:sldMk cId="1390893356" sldId="281"/>
            <ac:picMk id="4" creationId="{00000000-0000-0000-0000-000000000000}"/>
          </ac:picMkLst>
        </pc:picChg>
      </pc:sldChg>
      <pc:sldChg chg="modSp mod">
        <pc:chgData name="Mykola Berezovyi" userId="ebe1e362cb7c84bd" providerId="LiveId" clId="{83CADA4A-9654-412C-8953-A8ABDF92F4AB}" dt="2024-02-23T08:11:14.903" v="387" actId="6549"/>
        <pc:sldMkLst>
          <pc:docMk/>
          <pc:sldMk cId="12617312" sldId="283"/>
        </pc:sldMkLst>
        <pc:spChg chg="mod">
          <ac:chgData name="Mykola Berezovyi" userId="ebe1e362cb7c84bd" providerId="LiveId" clId="{83CADA4A-9654-412C-8953-A8ABDF92F4AB}" dt="2024-02-23T08:11:14.903" v="387" actId="6549"/>
          <ac:spMkLst>
            <pc:docMk/>
            <pc:sldMk cId="12617312" sldId="283"/>
            <ac:spMk id="3" creationId="{00000000-0000-0000-0000-000000000000}"/>
          </ac:spMkLst>
        </pc:spChg>
        <pc:spChg chg="mod">
          <ac:chgData name="Mykola Berezovyi" userId="ebe1e362cb7c84bd" providerId="LiveId" clId="{83CADA4A-9654-412C-8953-A8ABDF92F4AB}" dt="2024-02-22T17:26:05.967" v="120" actId="113"/>
          <ac:spMkLst>
            <pc:docMk/>
            <pc:sldMk cId="12617312" sldId="283"/>
            <ac:spMk id="9" creationId="{75CC5E9E-1A91-919A-929B-4DF2875DBC9E}"/>
          </ac:spMkLst>
        </pc:spChg>
      </pc:sldChg>
      <pc:sldChg chg="addSp delSp modSp mod">
        <pc:chgData name="Mykola Berezovyi" userId="ebe1e362cb7c84bd" providerId="LiveId" clId="{83CADA4A-9654-412C-8953-A8ABDF92F4AB}" dt="2024-02-23T08:18:27.054" v="467" actId="14100"/>
        <pc:sldMkLst>
          <pc:docMk/>
          <pc:sldMk cId="2756130008" sldId="284"/>
        </pc:sldMkLst>
        <pc:spChg chg="del">
          <ac:chgData name="Mykola Berezovyi" userId="ebe1e362cb7c84bd" providerId="LiveId" clId="{83CADA4A-9654-412C-8953-A8ABDF92F4AB}" dt="2024-02-22T17:25:58.537" v="118" actId="478"/>
          <ac:spMkLst>
            <pc:docMk/>
            <pc:sldMk cId="2756130008" sldId="284"/>
            <ac:spMk id="2" creationId="{00000000-0000-0000-0000-000000000000}"/>
          </ac:spMkLst>
        </pc:spChg>
        <pc:spChg chg="mod">
          <ac:chgData name="Mykola Berezovyi" userId="ebe1e362cb7c84bd" providerId="LiveId" clId="{83CADA4A-9654-412C-8953-A8ABDF92F4AB}" dt="2024-02-23T08:18:27.054" v="467" actId="14100"/>
          <ac:spMkLst>
            <pc:docMk/>
            <pc:sldMk cId="2756130008" sldId="284"/>
            <ac:spMk id="3" creationId="{00000000-0000-0000-0000-000000000000}"/>
          </ac:spMkLst>
        </pc:spChg>
        <pc:spChg chg="add del mod">
          <ac:chgData name="Mykola Berezovyi" userId="ebe1e362cb7c84bd" providerId="LiveId" clId="{83CADA4A-9654-412C-8953-A8ABDF92F4AB}" dt="2024-02-22T17:26:01.186" v="119" actId="478"/>
          <ac:spMkLst>
            <pc:docMk/>
            <pc:sldMk cId="2756130008" sldId="284"/>
            <ac:spMk id="5" creationId="{CE8D650F-B87C-0CF1-5EC8-27F916FB06AB}"/>
          </ac:spMkLst>
        </pc:spChg>
        <pc:spChg chg="add mod">
          <ac:chgData name="Mykola Berezovyi" userId="ebe1e362cb7c84bd" providerId="LiveId" clId="{83CADA4A-9654-412C-8953-A8ABDF92F4AB}" dt="2024-02-22T17:26:13.316" v="121"/>
          <ac:spMkLst>
            <pc:docMk/>
            <pc:sldMk cId="2756130008" sldId="284"/>
            <ac:spMk id="6" creationId="{FCB6BABB-B74D-F0E4-7889-E95523D712A1}"/>
          </ac:spMkLst>
        </pc:spChg>
      </pc:sldChg>
      <pc:sldChg chg="addSp delSp modSp new mod ord">
        <pc:chgData name="Mykola Berezovyi" userId="ebe1e362cb7c84bd" providerId="LiveId" clId="{83CADA4A-9654-412C-8953-A8ABDF92F4AB}" dt="2024-02-23T08:33:39.730" v="578"/>
        <pc:sldMkLst>
          <pc:docMk/>
          <pc:sldMk cId="1384632771" sldId="285"/>
        </pc:sldMkLst>
        <pc:spChg chg="del">
          <ac:chgData name="Mykola Berezovyi" userId="ebe1e362cb7c84bd" providerId="LiveId" clId="{83CADA4A-9654-412C-8953-A8ABDF92F4AB}" dt="2024-02-23T08:24:35.052" v="500" actId="478"/>
          <ac:spMkLst>
            <pc:docMk/>
            <pc:sldMk cId="1384632771" sldId="285"/>
            <ac:spMk id="2" creationId="{1CF2BC29-CB73-6E46-057C-E6B9D75A0EED}"/>
          </ac:spMkLst>
        </pc:spChg>
        <pc:spChg chg="mod">
          <ac:chgData name="Mykola Berezovyi" userId="ebe1e362cb7c84bd" providerId="LiveId" clId="{83CADA4A-9654-412C-8953-A8ABDF92F4AB}" dt="2024-02-23T08:24:39.858" v="502" actId="403"/>
          <ac:spMkLst>
            <pc:docMk/>
            <pc:sldMk cId="1384632771" sldId="285"/>
            <ac:spMk id="3" creationId="{AED858F2-DFB2-25A1-043A-3A8E8C016834}"/>
          </ac:spMkLst>
        </pc:spChg>
        <pc:spChg chg="add mod">
          <ac:chgData name="Mykola Berezovyi" userId="ebe1e362cb7c84bd" providerId="LiveId" clId="{83CADA4A-9654-412C-8953-A8ABDF92F4AB}" dt="2024-02-23T08:32:32.246" v="568" actId="14100"/>
          <ac:spMkLst>
            <pc:docMk/>
            <pc:sldMk cId="1384632771" sldId="285"/>
            <ac:spMk id="4" creationId="{00CC1028-D5B4-D149-80C6-4E754DC924F0}"/>
          </ac:spMkLst>
        </pc:spChg>
      </pc:sldChg>
      <pc:sldChg chg="addSp delSp modSp add mod ord">
        <pc:chgData name="Mykola Berezovyi" userId="ebe1e362cb7c84bd" providerId="LiveId" clId="{83CADA4A-9654-412C-8953-A8ABDF92F4AB}" dt="2024-02-23T08:32:46.146" v="571"/>
        <pc:sldMkLst>
          <pc:docMk/>
          <pc:sldMk cId="2943566717" sldId="286"/>
        </pc:sldMkLst>
        <pc:spChg chg="add mod">
          <ac:chgData name="Mykola Berezovyi" userId="ebe1e362cb7c84bd" providerId="LiveId" clId="{83CADA4A-9654-412C-8953-A8ABDF92F4AB}" dt="2024-02-23T08:32:46.146" v="571"/>
          <ac:spMkLst>
            <pc:docMk/>
            <pc:sldMk cId="2943566717" sldId="286"/>
            <ac:spMk id="2" creationId="{039629C8-F692-1489-132E-F7F76593B97D}"/>
          </ac:spMkLst>
        </pc:spChg>
        <pc:spChg chg="del mod">
          <ac:chgData name="Mykola Berezovyi" userId="ebe1e362cb7c84bd" providerId="LiveId" clId="{83CADA4A-9654-412C-8953-A8ABDF92F4AB}" dt="2024-02-23T08:32:44.541" v="570" actId="478"/>
          <ac:spMkLst>
            <pc:docMk/>
            <pc:sldMk cId="2943566717" sldId="286"/>
            <ac:spMk id="9" creationId="{21714898-241B-7143-ED7C-C5FEBA1A96E8}"/>
          </ac:spMkLst>
        </pc:spChg>
      </pc:sldChg>
      <pc:sldChg chg="addSp delSp modSp new mod">
        <pc:chgData name="Mykola Berezovyi" userId="ebe1e362cb7c84bd" providerId="LiveId" clId="{83CADA4A-9654-412C-8953-A8ABDF92F4AB}" dt="2024-02-23T08:21:59.028" v="482" actId="403"/>
        <pc:sldMkLst>
          <pc:docMk/>
          <pc:sldMk cId="3181974300" sldId="287"/>
        </pc:sldMkLst>
        <pc:spChg chg="del">
          <ac:chgData name="Mykola Berezovyi" userId="ebe1e362cb7c84bd" providerId="LiveId" clId="{83CADA4A-9654-412C-8953-A8ABDF92F4AB}" dt="2024-02-23T08:21:48.130" v="480" actId="478"/>
          <ac:spMkLst>
            <pc:docMk/>
            <pc:sldMk cId="3181974300" sldId="287"/>
            <ac:spMk id="2" creationId="{C2FE5414-DE8E-B5B9-5D71-9750A2DAD120}"/>
          </ac:spMkLst>
        </pc:spChg>
        <pc:spChg chg="mod">
          <ac:chgData name="Mykola Berezovyi" userId="ebe1e362cb7c84bd" providerId="LiveId" clId="{83CADA4A-9654-412C-8953-A8ABDF92F4AB}" dt="2024-02-23T08:21:59.028" v="482" actId="403"/>
          <ac:spMkLst>
            <pc:docMk/>
            <pc:sldMk cId="3181974300" sldId="287"/>
            <ac:spMk id="3" creationId="{64937BFE-8241-78D0-EB81-764AC0581AFD}"/>
          </ac:spMkLst>
        </pc:spChg>
        <pc:spChg chg="add mod">
          <ac:chgData name="Mykola Berezovyi" userId="ebe1e362cb7c84bd" providerId="LiveId" clId="{83CADA4A-9654-412C-8953-A8ABDF92F4AB}" dt="2024-02-23T08:21:49.561" v="481"/>
          <ac:spMkLst>
            <pc:docMk/>
            <pc:sldMk cId="3181974300" sldId="287"/>
            <ac:spMk id="4" creationId="{002CE792-EEDA-02D1-1CE1-57A82ADDFB1C}"/>
          </ac:spMkLst>
        </pc:spChg>
      </pc:sldChg>
      <pc:sldChg chg="addSp delSp modSp add mod ord">
        <pc:chgData name="Mykola Berezovyi" userId="ebe1e362cb7c84bd" providerId="LiveId" clId="{83CADA4A-9654-412C-8953-A8ABDF92F4AB}" dt="2024-02-23T08:33:24.353" v="576"/>
        <pc:sldMkLst>
          <pc:docMk/>
          <pc:sldMk cId="2955023165" sldId="288"/>
        </pc:sldMkLst>
        <pc:spChg chg="add mod">
          <ac:chgData name="Mykola Berezovyi" userId="ebe1e362cb7c84bd" providerId="LiveId" clId="{83CADA4A-9654-412C-8953-A8ABDF92F4AB}" dt="2024-02-23T08:33:24.353" v="576"/>
          <ac:spMkLst>
            <pc:docMk/>
            <pc:sldMk cId="2955023165" sldId="288"/>
            <ac:spMk id="2" creationId="{8283A18B-7E3D-B60C-C5A9-CAABCFDE22A9}"/>
          </ac:spMkLst>
        </pc:spChg>
        <pc:spChg chg="del">
          <ac:chgData name="Mykola Berezovyi" userId="ebe1e362cb7c84bd" providerId="LiveId" clId="{83CADA4A-9654-412C-8953-A8ABDF92F4AB}" dt="2024-02-23T08:33:22.675" v="575" actId="478"/>
          <ac:spMkLst>
            <pc:docMk/>
            <pc:sldMk cId="2955023165" sldId="288"/>
            <ac:spMk id="6" creationId="{E8200C95-140E-E5A4-B810-DBD329C54AC3}"/>
          </ac:spMkLst>
        </pc:spChg>
      </pc:sldChg>
      <pc:sldChg chg="add ord">
        <pc:chgData name="Mykola Berezovyi" userId="ebe1e362cb7c84bd" providerId="LiveId" clId="{83CADA4A-9654-412C-8953-A8ABDF92F4AB}" dt="2024-02-23T08:34:56.491" v="583"/>
        <pc:sldMkLst>
          <pc:docMk/>
          <pc:sldMk cId="2253951705" sldId="289"/>
        </pc:sldMkLst>
      </pc:sldChg>
      <pc:sldChg chg="add ord replId">
        <pc:chgData name="Mykola Berezovyi" userId="ebe1e362cb7c84bd" providerId="LiveId" clId="{83CADA4A-9654-412C-8953-A8ABDF92F4AB}" dt="2024-02-23T08:34:56.491" v="583"/>
        <pc:sldMkLst>
          <pc:docMk/>
          <pc:sldMk cId="2627407541" sldId="290"/>
        </pc:sldMkLst>
      </pc:sldChg>
      <pc:sldChg chg="add ord replId">
        <pc:chgData name="Mykola Berezovyi" userId="ebe1e362cb7c84bd" providerId="LiveId" clId="{83CADA4A-9654-412C-8953-A8ABDF92F4AB}" dt="2024-02-23T08:34:56.491" v="583"/>
        <pc:sldMkLst>
          <pc:docMk/>
          <pc:sldMk cId="791977086" sldId="291"/>
        </pc:sldMkLst>
      </pc:sldChg>
      <pc:sldChg chg="add ord replId">
        <pc:chgData name="Mykola Berezovyi" userId="ebe1e362cb7c84bd" providerId="LiveId" clId="{83CADA4A-9654-412C-8953-A8ABDF92F4AB}" dt="2024-02-23T08:34:56.491" v="583"/>
        <pc:sldMkLst>
          <pc:docMk/>
          <pc:sldMk cId="1468073404" sldId="292"/>
        </pc:sldMkLst>
      </pc:sldChg>
      <pc:sldChg chg="add ord">
        <pc:chgData name="Mykola Berezovyi" userId="ebe1e362cb7c84bd" providerId="LiveId" clId="{83CADA4A-9654-412C-8953-A8ABDF92F4AB}" dt="2024-02-23T08:35:18.004" v="587"/>
        <pc:sldMkLst>
          <pc:docMk/>
          <pc:sldMk cId="2249119546" sldId="293"/>
        </pc:sldMkLst>
      </pc:sldChg>
      <pc:sldChg chg="add ord replId">
        <pc:chgData name="Mykola Berezovyi" userId="ebe1e362cb7c84bd" providerId="LiveId" clId="{83CADA4A-9654-412C-8953-A8ABDF92F4AB}" dt="2024-02-23T08:35:18.004" v="587"/>
        <pc:sldMkLst>
          <pc:docMk/>
          <pc:sldMk cId="2583049066" sldId="294"/>
        </pc:sldMkLst>
      </pc:sldChg>
      <pc:sldChg chg="add ord replId">
        <pc:chgData name="Mykola Berezovyi" userId="ebe1e362cb7c84bd" providerId="LiveId" clId="{83CADA4A-9654-412C-8953-A8ABDF92F4AB}" dt="2024-02-23T08:35:18.004" v="587"/>
        <pc:sldMkLst>
          <pc:docMk/>
          <pc:sldMk cId="3209531182" sldId="295"/>
        </pc:sldMkLst>
      </pc:sldChg>
      <pc:sldChg chg="add ord replId">
        <pc:chgData name="Mykola Berezovyi" userId="ebe1e362cb7c84bd" providerId="LiveId" clId="{83CADA4A-9654-412C-8953-A8ABDF92F4AB}" dt="2024-02-23T08:35:18.004" v="587"/>
        <pc:sldMkLst>
          <pc:docMk/>
          <pc:sldMk cId="2349503286" sldId="296"/>
        </pc:sldMkLst>
      </pc:sldChg>
      <pc:sldChg chg="add ord">
        <pc:chgData name="Mykola Berezovyi" userId="ebe1e362cb7c84bd" providerId="LiveId" clId="{83CADA4A-9654-412C-8953-A8ABDF92F4AB}" dt="2024-02-23T08:35:35.484" v="591"/>
        <pc:sldMkLst>
          <pc:docMk/>
          <pc:sldMk cId="1930541781" sldId="297"/>
        </pc:sldMkLst>
      </pc:sldChg>
      <pc:sldChg chg="add ord replId">
        <pc:chgData name="Mykola Berezovyi" userId="ebe1e362cb7c84bd" providerId="LiveId" clId="{83CADA4A-9654-412C-8953-A8ABDF92F4AB}" dt="2024-02-23T08:35:35.484" v="591"/>
        <pc:sldMkLst>
          <pc:docMk/>
          <pc:sldMk cId="3445367933" sldId="298"/>
        </pc:sldMkLst>
      </pc:sldChg>
      <pc:sldChg chg="add ord replId">
        <pc:chgData name="Mykola Berezovyi" userId="ebe1e362cb7c84bd" providerId="LiveId" clId="{83CADA4A-9654-412C-8953-A8ABDF92F4AB}" dt="2024-02-23T08:35:35.484" v="591"/>
        <pc:sldMkLst>
          <pc:docMk/>
          <pc:sldMk cId="768775230" sldId="299"/>
        </pc:sldMkLst>
      </pc:sldChg>
      <pc:sldChg chg="add ord replId">
        <pc:chgData name="Mykola Berezovyi" userId="ebe1e362cb7c84bd" providerId="LiveId" clId="{83CADA4A-9654-412C-8953-A8ABDF92F4AB}" dt="2024-02-23T08:35:35.484" v="591"/>
        <pc:sldMkLst>
          <pc:docMk/>
          <pc:sldMk cId="1833256839" sldId="300"/>
        </pc:sldMkLst>
      </pc:sldChg>
      <pc:sldChg chg="add ord">
        <pc:chgData name="Mykola Berezovyi" userId="ebe1e362cb7c84bd" providerId="LiveId" clId="{83CADA4A-9654-412C-8953-A8ABDF92F4AB}" dt="2024-02-23T08:35:49.253" v="595"/>
        <pc:sldMkLst>
          <pc:docMk/>
          <pc:sldMk cId="1064997386" sldId="301"/>
        </pc:sldMkLst>
      </pc:sldChg>
      <pc:sldChg chg="add ord replId">
        <pc:chgData name="Mykola Berezovyi" userId="ebe1e362cb7c84bd" providerId="LiveId" clId="{83CADA4A-9654-412C-8953-A8ABDF92F4AB}" dt="2024-02-23T08:35:49.253" v="595"/>
        <pc:sldMkLst>
          <pc:docMk/>
          <pc:sldMk cId="3540571475" sldId="302"/>
        </pc:sldMkLst>
      </pc:sldChg>
      <pc:sldChg chg="add ord replId">
        <pc:chgData name="Mykola Berezovyi" userId="ebe1e362cb7c84bd" providerId="LiveId" clId="{83CADA4A-9654-412C-8953-A8ABDF92F4AB}" dt="2024-02-23T08:35:49.253" v="595"/>
        <pc:sldMkLst>
          <pc:docMk/>
          <pc:sldMk cId="972782149" sldId="303"/>
        </pc:sldMkLst>
      </pc:sldChg>
      <pc:sldChg chg="add ord replId">
        <pc:chgData name="Mykola Berezovyi" userId="ebe1e362cb7c84bd" providerId="LiveId" clId="{83CADA4A-9654-412C-8953-A8ABDF92F4AB}" dt="2024-02-23T08:35:49.253" v="595"/>
        <pc:sldMkLst>
          <pc:docMk/>
          <pc:sldMk cId="1370757542" sldId="304"/>
        </pc:sldMkLst>
      </pc:sldChg>
      <pc:sldChg chg="add">
        <pc:chgData name="Mykola Berezovyi" userId="ebe1e362cb7c84bd" providerId="LiveId" clId="{83CADA4A-9654-412C-8953-A8ABDF92F4AB}" dt="2024-02-23T08:36:50.760" v="598" actId="2890"/>
        <pc:sldMkLst>
          <pc:docMk/>
          <pc:sldMk cId="830715475" sldId="305"/>
        </pc:sldMkLst>
      </pc:sldChg>
      <pc:sldChg chg="addSp delSp modSp new del mod">
        <pc:chgData name="Mykola Berezovyi" userId="ebe1e362cb7c84bd" providerId="LiveId" clId="{83CADA4A-9654-412C-8953-A8ABDF92F4AB}" dt="2024-02-23T09:01:51.051" v="928" actId="47"/>
        <pc:sldMkLst>
          <pc:docMk/>
          <pc:sldMk cId="2775183126" sldId="306"/>
        </pc:sldMkLst>
        <pc:spChg chg="del">
          <ac:chgData name="Mykola Berezovyi" userId="ebe1e362cb7c84bd" providerId="LiveId" clId="{83CADA4A-9654-412C-8953-A8ABDF92F4AB}" dt="2024-02-23T08:48:47.521" v="796" actId="478"/>
          <ac:spMkLst>
            <pc:docMk/>
            <pc:sldMk cId="2775183126" sldId="306"/>
            <ac:spMk id="2" creationId="{E508700B-BF30-ADC4-D811-973617DCB06B}"/>
          </ac:spMkLst>
        </pc:spChg>
        <pc:spChg chg="del">
          <ac:chgData name="Mykola Berezovyi" userId="ebe1e362cb7c84bd" providerId="LiveId" clId="{83CADA4A-9654-412C-8953-A8ABDF92F4AB}" dt="2024-02-23T08:48:45.684" v="795" actId="478"/>
          <ac:spMkLst>
            <pc:docMk/>
            <pc:sldMk cId="2775183126" sldId="306"/>
            <ac:spMk id="3" creationId="{CE4BCE47-C0A0-E009-D147-A1C614C7F3C0}"/>
          </ac:spMkLst>
        </pc:spChg>
        <pc:spChg chg="add mod">
          <ac:chgData name="Mykola Berezovyi" userId="ebe1e362cb7c84bd" providerId="LiveId" clId="{83CADA4A-9654-412C-8953-A8ABDF92F4AB}" dt="2024-02-23T08:56:53.080" v="899" actId="6549"/>
          <ac:spMkLst>
            <pc:docMk/>
            <pc:sldMk cId="2775183126" sldId="306"/>
            <ac:spMk id="5" creationId="{9BBC3D72-5979-79A8-BD53-3C9941046E53}"/>
          </ac:spMkLst>
        </pc:spChg>
        <pc:spChg chg="add del mod">
          <ac:chgData name="Mykola Berezovyi" userId="ebe1e362cb7c84bd" providerId="LiveId" clId="{83CADA4A-9654-412C-8953-A8ABDF92F4AB}" dt="2024-02-23T09:00:10.330" v="914" actId="478"/>
          <ac:spMkLst>
            <pc:docMk/>
            <pc:sldMk cId="2775183126" sldId="306"/>
            <ac:spMk id="6" creationId="{0B318CD5-5D69-F51D-480C-333544C2A50C}"/>
          </ac:spMkLst>
        </pc:spChg>
      </pc:sldChg>
      <pc:sldChg chg="addSp delSp modSp add mod">
        <pc:chgData name="Mykola Berezovyi" userId="ebe1e362cb7c84bd" providerId="LiveId" clId="{83CADA4A-9654-412C-8953-A8ABDF92F4AB}" dt="2024-02-23T09:01:58.017" v="930"/>
        <pc:sldMkLst>
          <pc:docMk/>
          <pc:sldMk cId="35319068" sldId="307"/>
        </pc:sldMkLst>
        <pc:spChg chg="add mod">
          <ac:chgData name="Mykola Berezovyi" userId="ebe1e362cb7c84bd" providerId="LiveId" clId="{83CADA4A-9654-412C-8953-A8ABDF92F4AB}" dt="2024-02-23T09:01:58.017" v="930"/>
          <ac:spMkLst>
            <pc:docMk/>
            <pc:sldMk cId="35319068" sldId="307"/>
            <ac:spMk id="2" creationId="{FD7854C8-9E9A-219A-74BA-4BA6956519DF}"/>
          </ac:spMkLst>
        </pc:spChg>
        <pc:spChg chg="mod">
          <ac:chgData name="Mykola Berezovyi" userId="ebe1e362cb7c84bd" providerId="LiveId" clId="{83CADA4A-9654-412C-8953-A8ABDF92F4AB}" dt="2024-02-23T08:54:28.475" v="867" actId="113"/>
          <ac:spMkLst>
            <pc:docMk/>
            <pc:sldMk cId="35319068" sldId="307"/>
            <ac:spMk id="5" creationId="{21EBAE50-2A12-00A1-C6DB-D888DDA99EE4}"/>
          </ac:spMkLst>
        </pc:spChg>
        <pc:spChg chg="del">
          <ac:chgData name="Mykola Berezovyi" userId="ebe1e362cb7c84bd" providerId="LiveId" clId="{83CADA4A-9654-412C-8953-A8ABDF92F4AB}" dt="2024-02-23T09:01:56.584" v="929" actId="478"/>
          <ac:spMkLst>
            <pc:docMk/>
            <pc:sldMk cId="35319068" sldId="307"/>
            <ac:spMk id="6" creationId="{951930F8-6E1C-D2A7-B43F-41F4A856BCE4}"/>
          </ac:spMkLst>
        </pc:spChg>
      </pc:sldChg>
      <pc:sldChg chg="addSp delSp modSp new mod ord">
        <pc:chgData name="Mykola Berezovyi" userId="ebe1e362cb7c84bd" providerId="LiveId" clId="{83CADA4A-9654-412C-8953-A8ABDF92F4AB}" dt="2024-02-23T09:01:41.473" v="927" actId="1076"/>
        <pc:sldMkLst>
          <pc:docMk/>
          <pc:sldMk cId="3221325896" sldId="308"/>
        </pc:sldMkLst>
        <pc:spChg chg="mod">
          <ac:chgData name="Mykola Berezovyi" userId="ebe1e362cb7c84bd" providerId="LiveId" clId="{83CADA4A-9654-412C-8953-A8ABDF92F4AB}" dt="2024-02-23T09:01:41.473" v="927" actId="1076"/>
          <ac:spMkLst>
            <pc:docMk/>
            <pc:sldMk cId="3221325896" sldId="308"/>
            <ac:spMk id="2" creationId="{4AEB1E09-85B1-AB90-540E-BF3471DE8723}"/>
          </ac:spMkLst>
        </pc:spChg>
        <pc:spChg chg="del">
          <ac:chgData name="Mykola Berezovyi" userId="ebe1e362cb7c84bd" providerId="LiveId" clId="{83CADA4A-9654-412C-8953-A8ABDF92F4AB}" dt="2024-02-23T09:01:32.639" v="925" actId="478"/>
          <ac:spMkLst>
            <pc:docMk/>
            <pc:sldMk cId="3221325896" sldId="308"/>
            <ac:spMk id="3" creationId="{ADF04B91-65E8-C9D5-D8A7-A5090A1E891C}"/>
          </ac:spMkLst>
        </pc:spChg>
        <pc:spChg chg="add mod">
          <ac:chgData name="Mykola Berezovyi" userId="ebe1e362cb7c84bd" providerId="LiveId" clId="{83CADA4A-9654-412C-8953-A8ABDF92F4AB}" dt="2024-02-23T09:01:34.104" v="926"/>
          <ac:spMkLst>
            <pc:docMk/>
            <pc:sldMk cId="3221325896" sldId="308"/>
            <ac:spMk id="4" creationId="{D325A92D-647E-303B-D115-1805EFC65D8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Заголовок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a:t>Образец заголовка</a:t>
            </a:r>
            <a:endParaRPr kumimoji="0" lang="en-US"/>
          </a:p>
        </p:txBody>
      </p:sp>
      <p:cxnSp>
        <p:nvCxnSpPr>
          <p:cNvPr id="8" name="Прямая соединительная линия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87DE6118-2437-4B30-8E3C-4D2BE6020583}" type="datetimeFigureOut">
              <a:rPr lang="en-US" smtClean="0"/>
              <a:pPr/>
              <a:t>4/23/2025</a:t>
            </a:fld>
            <a:endParaRPr lang="en-US" dirty="0"/>
          </a:p>
        </p:txBody>
      </p:sp>
      <p:sp>
        <p:nvSpPr>
          <p:cNvPr id="16" name="Номер слайда 15"/>
          <p:cNvSpPr>
            <a:spLocks noGrp="1"/>
          </p:cNvSpPr>
          <p:nvPr>
            <p:ph type="sldNum" sz="quarter" idx="11"/>
          </p:nvPr>
        </p:nvSpPr>
        <p:spPr/>
        <p:txBody>
          <a:bodyPr/>
          <a:lstStyle/>
          <a:p>
            <a:fld id="{69E57DC2-970A-4B3E-BB1C-7A09969E49DF}" type="slidenum">
              <a:rPr lang="en-US" smtClean="0"/>
              <a:pPr/>
              <a:t>‹#›</a:t>
            </a:fld>
            <a:endParaRPr lang="en-US" dirty="0"/>
          </a:p>
        </p:txBody>
      </p:sp>
      <p:sp>
        <p:nvSpPr>
          <p:cNvPr id="17" name="Нижний колонтитул 16"/>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7DE6118-2437-4B30-8E3C-4D2BE6020583}" type="datetimeFigureOut">
              <a:rPr lang="en-US" smtClean="0"/>
              <a:t>4/23/2025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7DE6118-2437-4B30-8E3C-4D2BE6020583}" type="datetimeFigureOut">
              <a:rPr lang="en-US" smtClean="0"/>
              <a:t>4/23/2025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609600" y="1524000"/>
            <a:ext cx="109728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4" name="Дата 13"/>
          <p:cNvSpPr>
            <a:spLocks noGrp="1"/>
          </p:cNvSpPr>
          <p:nvPr>
            <p:ph type="dt" sz="half" idx="14"/>
          </p:nvPr>
        </p:nvSpPr>
        <p:spPr/>
        <p:txBody>
          <a:bodyPr/>
          <a:lstStyle/>
          <a:p>
            <a:fld id="{87DE6118-2437-4B30-8E3C-4D2BE6020583}" type="datetimeFigureOut">
              <a:rPr lang="en-US" smtClean="0"/>
              <a:t>4/23/2025</a:t>
            </a:fld>
            <a:endParaRPr lang="en-US" dirty="0"/>
          </a:p>
        </p:txBody>
      </p:sp>
      <p:sp>
        <p:nvSpPr>
          <p:cNvPr id="15" name="Номер слайда 14"/>
          <p:cNvSpPr>
            <a:spLocks noGrp="1"/>
          </p:cNvSpPr>
          <p:nvPr>
            <p:ph type="sldNum" sz="quarter" idx="15"/>
          </p:nvPr>
        </p:nvSpPr>
        <p:spPr/>
        <p:txBody>
          <a:bodyPr/>
          <a:lstStyle>
            <a:lvl1pPr algn="ctr">
              <a:defRPr/>
            </a:lvl1pPr>
          </a:lstStyle>
          <a:p>
            <a:fld id="{69E57DC2-970A-4B3E-BB1C-7A09969E49DF}" type="slidenum">
              <a:rPr lang="en-US" smtClean="0"/>
              <a:t>‹#›</a:t>
            </a:fld>
            <a:endParaRPr lang="en-US" dirty="0"/>
          </a:p>
        </p:txBody>
      </p:sp>
      <p:sp>
        <p:nvSpPr>
          <p:cNvPr id="16" name="Нижний колонтитул 15"/>
          <p:cNvSpPr>
            <a:spLocks noGrp="1"/>
          </p:cNvSpPr>
          <p:nvPr>
            <p:ph type="ftr" sz="quarter" idx="16"/>
          </p:nvPr>
        </p:nvSpPr>
        <p:spPr/>
        <p:txBody>
          <a:bodyPr/>
          <a:lstStyle/>
          <a:p>
            <a:endParaRPr lang="en-US" dirty="0"/>
          </a:p>
        </p:txBody>
      </p:sp>
      <p:sp>
        <p:nvSpPr>
          <p:cNvPr id="17" name="Заголовок 16"/>
          <p:cNvSpPr>
            <a:spLocks noGrp="1"/>
          </p:cNvSpPr>
          <p:nvPr>
            <p:ph type="title"/>
          </p:nvPr>
        </p:nvSpPr>
        <p:spPr/>
        <p:txBody>
          <a:bodyPr rtlCol="0" anchor="b" anchorCtr="0"/>
          <a:lstStyle/>
          <a:p>
            <a:r>
              <a:rPr kumimoji="0" lang="ru-RU"/>
              <a:t>Образец 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87DE6118-2437-4B30-8E3C-4D2BE6020583}" type="datetimeFigureOut">
              <a:rPr lang="en-US" smtClean="0"/>
              <a:pPr/>
              <a:t>4/23/2025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9E57DC2-970A-4B3E-BB1C-7A09969E49DF}" type="slidenum">
              <a:rPr lang="en-US" smtClean="0"/>
              <a:pPr/>
              <a:t>‹#›</a:t>
            </a:fld>
            <a:endParaRPr lang="en-US" dirty="0"/>
          </a:p>
        </p:txBody>
      </p:sp>
      <p:sp>
        <p:nvSpPr>
          <p:cNvPr id="2" name="Заголовок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a:t>Образец заголовка</a:t>
            </a:r>
            <a:endParaRPr kumimoji="0" lang="en-US"/>
          </a:p>
        </p:txBody>
      </p:sp>
      <p:sp>
        <p:nvSpPr>
          <p:cNvPr id="3" name="Текст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cxnSp>
        <p:nvCxnSpPr>
          <p:cNvPr id="7" name="Прямая соединительная линия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87DE6118-2437-4B30-8E3C-4D2BE6020583}" type="datetimeFigureOut">
              <a:rPr lang="en-US" smtClean="0"/>
              <a:t>4/23/2025</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9E57DC2-970A-4B3E-BB1C-7A09969E49DF}" type="slidenum">
              <a:rPr lang="en-US" smtClean="0"/>
              <a:t>‹#›</a:t>
            </a:fld>
            <a:endParaRPr lang="en-US" dirty="0"/>
          </a:p>
        </p:txBody>
      </p:sp>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11" name="Объект 10"/>
          <p:cNvSpPr>
            <a:spLocks noGrp="1"/>
          </p:cNvSpPr>
          <p:nvPr>
            <p:ph sz="half" idx="1"/>
          </p:nvPr>
        </p:nvSpPr>
        <p:spPr>
          <a:xfrm>
            <a:off x="609600" y="1524000"/>
            <a:ext cx="5413248"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Объект 12"/>
          <p:cNvSpPr>
            <a:spLocks noGrp="1"/>
          </p:cNvSpPr>
          <p:nvPr>
            <p:ph sz="half" idx="2"/>
          </p:nvPr>
        </p:nvSpPr>
        <p:spPr>
          <a:xfrm>
            <a:off x="6197600" y="1524000"/>
            <a:ext cx="5413248"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69E57DC2-970A-4B3E-BB1C-7A09969E49DF}" type="slidenum">
              <a:rPr lang="en-US" smtClean="0"/>
              <a:t>‹#›</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7" name="Дата 6"/>
          <p:cNvSpPr>
            <a:spLocks noGrp="1"/>
          </p:cNvSpPr>
          <p:nvPr>
            <p:ph type="dt" sz="half" idx="10"/>
          </p:nvPr>
        </p:nvSpPr>
        <p:spPr/>
        <p:txBody>
          <a:bodyPr/>
          <a:lstStyle/>
          <a:p>
            <a:fld id="{87DE6118-2437-4B30-8E3C-4D2BE6020583}" type="datetimeFigureOut">
              <a:rPr lang="en-US" smtClean="0"/>
              <a:t>4/23/2025</a:t>
            </a:fld>
            <a:endParaRPr lang="en-US" dirty="0"/>
          </a:p>
        </p:txBody>
      </p:sp>
      <p:sp>
        <p:nvSpPr>
          <p:cNvPr id="3" name="Текст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32" name="Объект 31"/>
          <p:cNvSpPr>
            <a:spLocks noGrp="1"/>
          </p:cNvSpPr>
          <p:nvPr>
            <p:ph sz="half" idx="2"/>
          </p:nvPr>
        </p:nvSpPr>
        <p:spPr>
          <a:xfrm>
            <a:off x="609600" y="2201896"/>
            <a:ext cx="5384800" cy="391363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34" name="Объект 33"/>
          <p:cNvSpPr>
            <a:spLocks noGrp="1"/>
          </p:cNvSpPr>
          <p:nvPr>
            <p:ph sz="quarter" idx="4"/>
          </p:nvPr>
        </p:nvSpPr>
        <p:spPr>
          <a:xfrm>
            <a:off x="6199717" y="2201896"/>
            <a:ext cx="5384800" cy="391363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 name="Заголовок 1"/>
          <p:cNvSpPr>
            <a:spLocks noGrp="1"/>
          </p:cNvSpPr>
          <p:nvPr>
            <p:ph type="title"/>
          </p:nvPr>
        </p:nvSpPr>
        <p:spPr>
          <a:xfrm>
            <a:off x="609600" y="155448"/>
            <a:ext cx="10972800" cy="1143000"/>
          </a:xfrm>
        </p:spPr>
        <p:txBody>
          <a:bodyPr anchor="b" anchorCtr="0"/>
          <a:lstStyle>
            <a:lvl1pPr>
              <a:defRPr/>
            </a:lvl1pPr>
          </a:lstStyle>
          <a:p>
            <a:r>
              <a:rPr kumimoji="0" lang="ru-RU"/>
              <a:t>Образец заголовка</a:t>
            </a:r>
            <a:endParaRPr kumimoji="0" lang="en-US"/>
          </a:p>
        </p:txBody>
      </p:sp>
      <p:sp>
        <p:nvSpPr>
          <p:cNvPr id="12" name="Текст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cxnSp>
        <p:nvCxnSpPr>
          <p:cNvPr id="10" name="Прямая соединительная линия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87DE6118-2437-4B30-8E3C-4D2BE6020583}" type="datetimeFigureOut">
              <a:rPr lang="en-US" smtClean="0"/>
              <a:t>4/23/2025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69E57DC2-970A-4B3E-BB1C-7A09969E49DF}" type="slidenum">
              <a:rPr lang="en-US" smtClean="0"/>
              <a:t>‹#›</a:t>
            </a:fld>
            <a:endParaRPr lang="en-US" dirty="0"/>
          </a:p>
        </p:txBody>
      </p:sp>
      <p:sp>
        <p:nvSpPr>
          <p:cNvPr id="2" name="Заголовок 1"/>
          <p:cNvSpPr>
            <a:spLocks noGrp="1"/>
          </p:cNvSpPr>
          <p:nvPr>
            <p:ph type="title"/>
          </p:nvPr>
        </p:nvSpPr>
        <p:spPr/>
        <p:txBody>
          <a:bodyPr/>
          <a:lstStyle/>
          <a:p>
            <a:r>
              <a:rPr kumimoji="0" lang="ru-RU"/>
              <a:t>Образец 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DE6118-2437-4B30-8E3C-4D2BE6020583}" type="datetimeFigureOut">
              <a:rPr lang="en-US" smtClean="0"/>
              <a:t>4/23/2025</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609600" y="457200"/>
            <a:ext cx="8331200" cy="5715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3" name="Текст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31" name="Заголовок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a:t>Образец заголовка</a:t>
            </a:r>
            <a:endParaRPr kumimoji="0" lang="en-US"/>
          </a:p>
        </p:txBody>
      </p:sp>
      <p:sp>
        <p:nvSpPr>
          <p:cNvPr id="8" name="Дата 7"/>
          <p:cNvSpPr>
            <a:spLocks noGrp="1"/>
          </p:cNvSpPr>
          <p:nvPr>
            <p:ph type="dt" sz="half" idx="14"/>
          </p:nvPr>
        </p:nvSpPr>
        <p:spPr/>
        <p:txBody>
          <a:bodyPr/>
          <a:lstStyle/>
          <a:p>
            <a:fld id="{87DE6118-2437-4B30-8E3C-4D2BE6020583}" type="datetimeFigureOut">
              <a:rPr lang="en-US" smtClean="0"/>
              <a:pPr/>
              <a:t>4/23/2025</a:t>
            </a:fld>
            <a:endParaRPr lang="en-US" dirty="0"/>
          </a:p>
        </p:txBody>
      </p:sp>
      <p:sp>
        <p:nvSpPr>
          <p:cNvPr id="9" name="Номер слайда 8"/>
          <p:cNvSpPr>
            <a:spLocks noGrp="1"/>
          </p:cNvSpPr>
          <p:nvPr>
            <p:ph type="sldNum" sz="quarter" idx="15"/>
          </p:nvPr>
        </p:nvSpPr>
        <p:spPr/>
        <p:txBody>
          <a:bodyPr/>
          <a:lstStyle/>
          <a:p>
            <a:fld id="{69E57DC2-970A-4B3E-BB1C-7A09969E49DF}" type="slidenum">
              <a:rPr lang="en-US" smtClean="0"/>
              <a:pPr/>
              <a:t>‹#›</a:t>
            </a:fld>
            <a:endParaRPr lang="en-US" dirty="0"/>
          </a:p>
        </p:txBody>
      </p:sp>
      <p:sp>
        <p:nvSpPr>
          <p:cNvPr id="10" name="Нижний колонтитул 9"/>
          <p:cNvSpPr>
            <a:spLocks noGrp="1"/>
          </p:cNvSpPr>
          <p:nvPr>
            <p:ph type="ftr" sz="quarter" idx="16"/>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a:t>Образец заголовка</a:t>
            </a:r>
            <a:endParaRPr kumimoji="0" lang="en-US"/>
          </a:p>
        </p:txBody>
      </p:sp>
      <p:sp>
        <p:nvSpPr>
          <p:cNvPr id="3" name="Рисунок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a:t>Вставка рисунка</a:t>
            </a:r>
            <a:endParaRPr kumimoji="0" lang="en-US"/>
          </a:p>
        </p:txBody>
      </p:sp>
      <p:sp>
        <p:nvSpPr>
          <p:cNvPr id="4" name="Текст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8" name="Дата 7"/>
          <p:cNvSpPr>
            <a:spLocks noGrp="1"/>
          </p:cNvSpPr>
          <p:nvPr>
            <p:ph type="dt" sz="half" idx="10"/>
          </p:nvPr>
        </p:nvSpPr>
        <p:spPr/>
        <p:txBody>
          <a:bodyPr/>
          <a:lstStyle/>
          <a:p>
            <a:fld id="{87DE6118-2437-4B30-8E3C-4D2BE6020583}" type="datetimeFigureOut">
              <a:rPr lang="en-US" smtClean="0"/>
              <a:pPr/>
              <a:t>4/23/2025</a:t>
            </a:fld>
            <a:endParaRPr lang="en-US" dirty="0"/>
          </a:p>
        </p:txBody>
      </p:sp>
      <p:sp>
        <p:nvSpPr>
          <p:cNvPr id="9" name="Номер слайда 8"/>
          <p:cNvSpPr>
            <a:spLocks noGrp="1"/>
          </p:cNvSpPr>
          <p:nvPr>
            <p:ph type="sldNum" sz="quarter" idx="11"/>
          </p:nvPr>
        </p:nvSpPr>
        <p:spPr/>
        <p:txBody>
          <a:bodyPr/>
          <a:lstStyle/>
          <a:p>
            <a:fld id="{69E57DC2-970A-4B3E-BB1C-7A09969E49DF}" type="slidenum">
              <a:rPr lang="en-US" smtClean="0"/>
              <a:pPr/>
              <a:t>‹#›</a:t>
            </a:fld>
            <a:endParaRPr lang="en-US" dirty="0"/>
          </a:p>
        </p:txBody>
      </p:sp>
      <p:sp>
        <p:nvSpPr>
          <p:cNvPr id="10" name="Нижний колонтитул 9"/>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87DE6118-2437-4B30-8E3C-4D2BE6020583}" type="datetimeFigureOut">
              <a:rPr lang="en-US" smtClean="0"/>
              <a:pPr/>
              <a:t>4/23/2025</a:t>
            </a:fld>
            <a:endParaRPr lang="en-US" dirty="0"/>
          </a:p>
        </p:txBody>
      </p:sp>
      <p:sp>
        <p:nvSpPr>
          <p:cNvPr id="10" name="Нижний колонтитул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Номер слайда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9E57DC2-970A-4B3E-BB1C-7A09969E49DF}" type="slidenum">
              <a:rPr lang="en-US" smtClean="0"/>
              <a:pPr/>
              <a:t>‹#›</a:t>
            </a:fld>
            <a:endParaRPr lang="en-US" dirty="0"/>
          </a:p>
        </p:txBody>
      </p:sp>
      <p:sp>
        <p:nvSpPr>
          <p:cNvPr id="5" name="Заголовок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ru-RU"/>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69624" y="1127585"/>
            <a:ext cx="8799754" cy="5575219"/>
          </a:xfrm>
        </p:spPr>
        <p:txBody>
          <a:bodyPr>
            <a:normAutofit fontScale="90000"/>
          </a:bodyPr>
          <a:lstStyle/>
          <a:p>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r>
              <a:rPr lang="en-US" sz="2200" b="0" i="0" cap="all" dirty="0">
                <a:solidFill>
                  <a:srgbClr val="3C4043"/>
                </a:solidFill>
                <a:effectLst/>
                <a:latin typeface="Roboto" panose="02000000000000000000" pitchFamily="2" charset="0"/>
              </a:rPr>
              <a:t>group leader</a:t>
            </a:r>
            <a:r>
              <a:rPr lang="uk-UA" sz="2400" b="1" cap="all"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700" b="0" i="0" cap="all" dirty="0">
                <a:solidFill>
                  <a:srgbClr val="3C4043"/>
                </a:solidFill>
                <a:effectLst/>
                <a:latin typeface="Roboto" panose="02000000000000000000" pitchFamily="2" charset="0"/>
              </a:rPr>
              <a:t>Associate Professor of the Department of Construction</a:t>
            </a:r>
            <a:r>
              <a:rPr lang="uk-UA" sz="2400" b="1" cap="all"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700" b="0" i="0" cap="all" dirty="0">
                <a:solidFill>
                  <a:srgbClr val="3C4043"/>
                </a:solidFill>
                <a:effectLst/>
                <a:latin typeface="Roboto" panose="02000000000000000000" pitchFamily="2" charset="0"/>
              </a:rPr>
              <a:t>Candidate of Technical Sciences</a:t>
            </a:r>
            <a:r>
              <a:rPr lang="uk-UA" sz="2400" b="1" cap="all"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br>
              <a:rPr lang="uk-UA" sz="2400" b="1" cap="all"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r>
              <a:rPr lang="en-US" sz="2200" b="0" i="0" dirty="0">
                <a:solidFill>
                  <a:srgbClr val="3C4043"/>
                </a:solidFill>
                <a:effectLst/>
                <a:latin typeface="Roboto" panose="02000000000000000000" pitchFamily="2" charset="0"/>
              </a:rPr>
              <a:t>Kyiv</a:t>
            </a:r>
            <a:r>
              <a:rPr lang="uk-UA" sz="2200" b="0" i="0" dirty="0">
                <a:solidFill>
                  <a:srgbClr val="3C4043"/>
                </a:solidFill>
                <a:effectLst/>
                <a:latin typeface="Roboto" panose="02000000000000000000" pitchFamily="2" charset="0"/>
              </a:rPr>
              <a:t> 2025</a:t>
            </a:r>
            <a:r>
              <a:rPr lang="uk-UA" sz="22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8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br>
              <a:rPr lang="uk-UA" sz="24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br>
            <a:endParaRPr lang="uk-UA" sz="2700" b="1"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74" y="303733"/>
            <a:ext cx="1625827" cy="1927303"/>
          </a:xfrm>
          <a:prstGeom prst="rect">
            <a:avLst/>
          </a:prstGeom>
        </p:spPr>
      </p:pic>
      <p:pic>
        <p:nvPicPr>
          <p:cNvPr id="3" name="Рисунок 2">
            <a:extLst>
              <a:ext uri="{FF2B5EF4-FFF2-40B4-BE49-F238E27FC236}">
                <a16:creationId xmlns:a16="http://schemas.microsoft.com/office/drawing/2014/main" id="{62A7A0F2-894D-7F3B-6890-3C4726611CEE}"/>
              </a:ext>
            </a:extLst>
          </p:cNvPr>
          <p:cNvPicPr>
            <a:picLocks noChangeAspect="1"/>
          </p:cNvPicPr>
          <p:nvPr/>
        </p:nvPicPr>
        <p:blipFill>
          <a:blip r:embed="rId3"/>
          <a:stretch>
            <a:fillRect/>
          </a:stretch>
        </p:blipFill>
        <p:spPr>
          <a:xfrm>
            <a:off x="10232316" y="486743"/>
            <a:ext cx="1672206" cy="1771952"/>
          </a:xfrm>
          <a:prstGeom prst="rect">
            <a:avLst/>
          </a:prstGeom>
        </p:spPr>
      </p:pic>
      <p:sp>
        <p:nvSpPr>
          <p:cNvPr id="6" name="Подзаголовок 5">
            <a:extLst>
              <a:ext uri="{FF2B5EF4-FFF2-40B4-BE49-F238E27FC236}">
                <a16:creationId xmlns:a16="http://schemas.microsoft.com/office/drawing/2014/main" id="{1902CF19-A097-42A1-B88D-438E6711360C}"/>
              </a:ext>
            </a:extLst>
          </p:cNvPr>
          <p:cNvSpPr>
            <a:spLocks noGrp="1"/>
          </p:cNvSpPr>
          <p:nvPr>
            <p:ph type="subTitle" idx="1"/>
          </p:nvPr>
        </p:nvSpPr>
        <p:spPr>
          <a:xfrm>
            <a:off x="558800" y="303733"/>
            <a:ext cx="11074400" cy="1143000"/>
          </a:xfrm>
        </p:spPr>
        <p:txBody>
          <a:bodyPr/>
          <a:lstStyle/>
          <a:p>
            <a:r>
              <a:rPr lang="en-US" b="0" i="0" cap="all" dirty="0">
                <a:solidFill>
                  <a:srgbClr val="3C4043"/>
                </a:solidFill>
                <a:effectLst/>
                <a:latin typeface="Roboto" panose="02000000000000000000" pitchFamily="2" charset="0"/>
              </a:rPr>
              <a:t>Department of Construction</a:t>
            </a:r>
            <a:endParaRPr lang="uk-UA" cap="all" dirty="0"/>
          </a:p>
          <a:p>
            <a:r>
              <a:rPr lang="en-US" sz="1600" b="0" i="0" cap="all" dirty="0">
                <a:solidFill>
                  <a:srgbClr val="3C4043"/>
                </a:solidFill>
                <a:effectLst/>
                <a:latin typeface="Roboto" panose="02000000000000000000" pitchFamily="2" charset="0"/>
              </a:rPr>
              <a:t>"Modern Architecture" group</a:t>
            </a:r>
            <a:endParaRPr lang="uk-UA" sz="2000" cap="all" dirty="0"/>
          </a:p>
          <a:p>
            <a:endParaRPr lang="uk-UA" cap="all" dirty="0"/>
          </a:p>
          <a:p>
            <a:endParaRPr lang="uk-UA" cap="all" dirty="0"/>
          </a:p>
          <a:p>
            <a:endParaRPr lang="uk-UA" cap="all" dirty="0"/>
          </a:p>
          <a:p>
            <a:r>
              <a:rPr lang="en-US" b="0" i="0" cap="all" dirty="0">
                <a:solidFill>
                  <a:srgbClr val="3C4043"/>
                </a:solidFill>
                <a:effectLst/>
                <a:latin typeface="Roboto" panose="02000000000000000000" pitchFamily="2" charset="0"/>
              </a:rPr>
              <a:t>formation of building objects of architectural bionics</a:t>
            </a:r>
            <a:endParaRPr lang="uk-UA" cap="all" dirty="0"/>
          </a:p>
          <a:p>
            <a:endParaRPr lang="ru-RU" dirty="0"/>
          </a:p>
        </p:txBody>
      </p:sp>
    </p:spTree>
    <p:extLst>
      <p:ext uri="{BB962C8B-B14F-4D97-AF65-F5344CB8AC3E}">
        <p14:creationId xmlns:p14="http://schemas.microsoft.com/office/powerpoint/2010/main" val="40693351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A11AF-6855-013E-A17E-56C1C0C2C8AC}"/>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26E97EE5-450E-57AF-DDA2-6E941AF1970E}"/>
              </a:ext>
            </a:extLst>
          </p:cNvPr>
          <p:cNvSpPr>
            <a:spLocks noGrp="1"/>
          </p:cNvSpPr>
          <p:nvPr>
            <p:ph idx="1"/>
          </p:nvPr>
        </p:nvSpPr>
        <p:spPr>
          <a:xfrm>
            <a:off x="902415" y="1528386"/>
            <a:ext cx="11017443" cy="5074888"/>
          </a:xfrm>
        </p:spPr>
        <p:txBody>
          <a:bodyPr>
            <a:normAutofit/>
          </a:bodyPr>
          <a:lstStyle/>
          <a:p>
            <a:pPr marL="0" indent="0" algn="just">
              <a:buNone/>
            </a:pPr>
            <a:r>
              <a:rPr lang="ru-RU" sz="2400" dirty="0"/>
              <a:t>	</a:t>
            </a:r>
            <a:r>
              <a:rPr lang="en-US" sz="2400" dirty="0"/>
              <a:t> </a:t>
            </a:r>
            <a:r>
              <a:rPr lang="en-US" sz="2400" dirty="0">
                <a:solidFill>
                  <a:schemeClr val="tx2"/>
                </a:solidFill>
                <a:latin typeface="Calibri" panose="020F0502020204030204" pitchFamily="34" charset="0"/>
                <a:cs typeface="Calibri" panose="020F0502020204030204" pitchFamily="34" charset="0"/>
              </a:rPr>
              <a:t>The project by architect </a:t>
            </a:r>
            <a:r>
              <a:rPr lang="en-US" sz="2400" dirty="0" err="1">
                <a:solidFill>
                  <a:schemeClr val="tx2"/>
                </a:solidFill>
                <a:latin typeface="Calibri" panose="020F0502020204030204" pitchFamily="34" charset="0"/>
                <a:cs typeface="Calibri" panose="020F0502020204030204" pitchFamily="34" charset="0"/>
              </a:rPr>
              <a:t>Tsvetan</a:t>
            </a:r>
            <a:r>
              <a:rPr lang="en-US" sz="2400" dirty="0">
                <a:solidFill>
                  <a:schemeClr val="tx2"/>
                </a:solidFill>
                <a:latin typeface="Calibri" panose="020F0502020204030204" pitchFamily="34" charset="0"/>
                <a:cs typeface="Calibri" panose="020F0502020204030204" pitchFamily="34" charset="0"/>
              </a:rPr>
              <a:t> </a:t>
            </a:r>
            <a:r>
              <a:rPr lang="en-US" sz="2400" dirty="0" err="1">
                <a:solidFill>
                  <a:schemeClr val="tx2"/>
                </a:solidFill>
                <a:latin typeface="Calibri" panose="020F0502020204030204" pitchFamily="34" charset="0"/>
                <a:cs typeface="Calibri" panose="020F0502020204030204" pitchFamily="34" charset="0"/>
              </a:rPr>
              <a:t>Toshkov</a:t>
            </a:r>
            <a:r>
              <a:rPr lang="en-US" sz="2400" dirty="0">
                <a:solidFill>
                  <a:schemeClr val="tx2"/>
                </a:solidFill>
                <a:latin typeface="Calibri" panose="020F0502020204030204" pitchFamily="34" charset="0"/>
                <a:cs typeface="Calibri" panose="020F0502020204030204" pitchFamily="34" charset="0"/>
              </a:rPr>
              <a:t>, called “City in the Sky,” is striking in its futuristic fantasy. The highlight of this bionic project is the ecological giant skyscrapers in the shape of lotus flowers (Fig. 6).</a:t>
            </a: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6. Fantastic project "City in the Sky"</a:t>
            </a:r>
            <a:endParaRPr lang="uk-UA" sz="2400" b="1" i="1" dirty="0">
              <a:solidFill>
                <a:schemeClr val="tx2"/>
              </a:solidFill>
              <a:latin typeface="Calibri" panose="020F0502020204030204" pitchFamily="34" charset="0"/>
              <a:cs typeface="Calibri" panose="020F0502020204030204" pitchFamily="34" charset="0"/>
            </a:endParaRPr>
          </a:p>
        </p:txBody>
      </p:sp>
      <p:sp>
        <p:nvSpPr>
          <p:cNvPr id="2" name="Заголовок 1">
            <a:extLst>
              <a:ext uri="{FF2B5EF4-FFF2-40B4-BE49-F238E27FC236}">
                <a16:creationId xmlns:a16="http://schemas.microsoft.com/office/drawing/2014/main" id="{4F3D8B5D-6888-4D23-E2B2-1B9625A3EB6B}"/>
              </a:ext>
            </a:extLst>
          </p:cNvPr>
          <p:cNvSpPr txBox="1">
            <a:spLocks/>
          </p:cNvSpPr>
          <p:nvPr/>
        </p:nvSpPr>
        <p:spPr>
          <a:xfrm>
            <a:off x="13458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endParaRPr lang="uk-UA" sz="3200" b="1" dirty="0">
              <a:solidFill>
                <a:srgbClr val="00B0F0"/>
              </a:solidFill>
              <a:latin typeface="Calibri" panose="020F0502020204030204" pitchFamily="34" charset="0"/>
              <a:cs typeface="Calibri" panose="020F0502020204030204" pitchFamily="34" charset="0"/>
            </a:endParaRPr>
          </a:p>
        </p:txBody>
      </p:sp>
      <p:pic>
        <p:nvPicPr>
          <p:cNvPr id="4" name="Рисунок 3" descr="Концепт хмарочосів у формі лотоса"/>
          <p:cNvPicPr/>
          <p:nvPr/>
        </p:nvPicPr>
        <p:blipFill>
          <a:blip r:embed="rId2"/>
          <a:srcRect l="18152" t="15285" r="13872"/>
          <a:stretch>
            <a:fillRect/>
          </a:stretch>
        </p:blipFill>
        <p:spPr bwMode="auto">
          <a:xfrm>
            <a:off x="4362450" y="2743201"/>
            <a:ext cx="3600450" cy="3000374"/>
          </a:xfrm>
          <a:prstGeom prst="rect">
            <a:avLst/>
          </a:prstGeom>
        </p:spPr>
      </p:pic>
    </p:spTree>
    <p:extLst>
      <p:ext uri="{BB962C8B-B14F-4D97-AF65-F5344CB8AC3E}">
        <p14:creationId xmlns:p14="http://schemas.microsoft.com/office/powerpoint/2010/main" val="22539517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E2E14-A71A-4BE1-454B-290CB043C5AB}"/>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E88DB867-0D98-6B3A-8367-67A6CDA5FCEF}"/>
              </a:ext>
            </a:extLst>
          </p:cNvPr>
          <p:cNvSpPr>
            <a:spLocks noGrp="1"/>
          </p:cNvSpPr>
          <p:nvPr>
            <p:ph idx="1"/>
          </p:nvPr>
        </p:nvSpPr>
        <p:spPr>
          <a:xfrm>
            <a:off x="1066800" y="1512605"/>
            <a:ext cx="10918371" cy="5155983"/>
          </a:xfrm>
        </p:spPr>
        <p:txBody>
          <a:bodyPr>
            <a:noAutofit/>
          </a:bodyPr>
          <a:lstStyle/>
          <a:p>
            <a:pPr marL="0" indent="0" algn="just">
              <a:buNone/>
            </a:pPr>
            <a:r>
              <a:rPr lang="ru-RU" sz="24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Belgian architect Vincent </a:t>
            </a:r>
            <a:r>
              <a:rPr lang="en-US" sz="2400" dirty="0" err="1">
                <a:solidFill>
                  <a:schemeClr val="tx2"/>
                </a:solidFill>
                <a:latin typeface="Calibri" panose="020F0502020204030204" pitchFamily="34" charset="0"/>
                <a:cs typeface="Calibri" panose="020F0502020204030204" pitchFamily="34" charset="0"/>
              </a:rPr>
              <a:t>Callebaut</a:t>
            </a:r>
            <a:r>
              <a:rPr lang="en-US" sz="2400" dirty="0">
                <a:solidFill>
                  <a:schemeClr val="tx2"/>
                </a:solidFill>
                <a:latin typeface="Calibri" panose="020F0502020204030204" pitchFamily="34" charset="0"/>
                <a:cs typeface="Calibri" panose="020F0502020204030204" pitchFamily="34" charset="0"/>
              </a:rPr>
              <a:t> has presented a project for an ecological residential area called “Hyperion”, which is planned to be built in India in New Delhi. The author of the project named it after the tallest tree in the world, the 115-meter Hyperion. According to the “Hyperion” project, farms will be built next to the residential area, which will produce organic food, and alternative energy sources will fully provide the residential area with electricity (Fig. 7).</a:t>
            </a: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7. Project of the ecological residential area "Hyperion" in New Delhi</a:t>
            </a:r>
            <a:endParaRPr lang="uk-UA" sz="2400" b="1" i="1" dirty="0">
              <a:solidFill>
                <a:schemeClr val="tx2"/>
              </a:solidFill>
              <a:latin typeface="Calibri" panose="020F0502020204030204" pitchFamily="34" charset="0"/>
              <a:cs typeface="Calibri" panose="020F0502020204030204" pitchFamily="34" charset="0"/>
            </a:endParaRPr>
          </a:p>
        </p:txBody>
      </p:sp>
      <p:sp>
        <p:nvSpPr>
          <p:cNvPr id="2" name="Заголовок 1">
            <a:extLst>
              <a:ext uri="{FF2B5EF4-FFF2-40B4-BE49-F238E27FC236}">
                <a16:creationId xmlns:a16="http://schemas.microsoft.com/office/drawing/2014/main" id="{2DD7B035-4940-4D05-03BD-4CDFD7B30BA5}"/>
              </a:ext>
            </a:extLst>
          </p:cNvPr>
          <p:cNvSpPr txBox="1">
            <a:spLocks/>
          </p:cNvSpPr>
          <p:nvPr/>
        </p:nvSpPr>
        <p:spPr>
          <a:xfrm>
            <a:off x="13458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endParaRPr lang="uk-UA" sz="3200" b="1" dirty="0">
              <a:solidFill>
                <a:srgbClr val="00B0F0"/>
              </a:solidFill>
              <a:latin typeface="Calibri" panose="020F0502020204030204" pitchFamily="34" charset="0"/>
              <a:cs typeface="Calibri" panose="020F0502020204030204" pitchFamily="34" charset="0"/>
            </a:endParaRPr>
          </a:p>
          <a:p>
            <a:pPr algn="ctr"/>
            <a:br>
              <a:rPr lang="uk-UA" sz="2400" b="1" dirty="0">
                <a:latin typeface="Calibri" panose="020F0502020204030204" pitchFamily="34" charset="0"/>
                <a:cs typeface="Calibri" panose="020F0502020204030204" pitchFamily="34" charset="0"/>
              </a:rPr>
            </a:br>
            <a:endParaRPr lang="uk-UA" sz="2400" b="1" dirty="0">
              <a:latin typeface="Calibri" panose="020F0502020204030204" pitchFamily="34" charset="0"/>
              <a:cs typeface="Calibri" panose="020F0502020204030204" pitchFamily="34" charset="0"/>
            </a:endParaRPr>
          </a:p>
        </p:txBody>
      </p:sp>
      <p:pic>
        <p:nvPicPr>
          <p:cNvPr id="4" name="Рисунок 3"/>
          <p:cNvPicPr/>
          <p:nvPr/>
        </p:nvPicPr>
        <p:blipFill>
          <a:blip r:embed="rId2"/>
          <a:srcRect t="2052" b="2300"/>
          <a:stretch/>
        </p:blipFill>
        <p:spPr>
          <a:xfrm>
            <a:off x="4306570" y="3800475"/>
            <a:ext cx="3999230" cy="2295525"/>
          </a:xfrm>
          <a:prstGeom prst="rect">
            <a:avLst/>
          </a:prstGeom>
          <a:ln>
            <a:noFill/>
          </a:ln>
        </p:spPr>
      </p:pic>
    </p:spTree>
    <p:extLst>
      <p:ext uri="{BB962C8B-B14F-4D97-AF65-F5344CB8AC3E}">
        <p14:creationId xmlns:p14="http://schemas.microsoft.com/office/powerpoint/2010/main" val="26274075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BE9DB-7A82-B419-C3F5-C831DCBF61C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A46E33-AA11-B73D-B8B3-669A15C1EFC5}"/>
              </a:ext>
            </a:extLst>
          </p:cNvPr>
          <p:cNvSpPr txBox="1">
            <a:spLocks/>
          </p:cNvSpPr>
          <p:nvPr/>
        </p:nvSpPr>
        <p:spPr>
          <a:xfrm>
            <a:off x="1345871" y="339437"/>
            <a:ext cx="10322254"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endParaRPr lang="uk-UA" sz="3200" b="1" dirty="0">
              <a:solidFill>
                <a:srgbClr val="00B0F0"/>
              </a:solidFill>
              <a:latin typeface="Calibri" panose="020F0502020204030204" pitchFamily="34" charset="0"/>
              <a:cs typeface="Calibri" panose="020F0502020204030204" pitchFamily="34" charset="0"/>
            </a:endParaRPr>
          </a:p>
          <a:p>
            <a:br>
              <a:rPr lang="uk-UA" sz="3200" b="1" dirty="0"/>
            </a:br>
            <a:endParaRPr lang="uk-UA" sz="3200" b="1" dirty="0"/>
          </a:p>
        </p:txBody>
      </p:sp>
      <p:sp>
        <p:nvSpPr>
          <p:cNvPr id="4" name="Объект 3"/>
          <p:cNvSpPr>
            <a:spLocks noGrp="1"/>
          </p:cNvSpPr>
          <p:nvPr>
            <p:ph idx="1"/>
          </p:nvPr>
        </p:nvSpPr>
        <p:spPr/>
        <p:txBody>
          <a:bodyPr>
            <a:normAutofit/>
          </a:bodyPr>
          <a:lstStyle/>
          <a:p>
            <a:pPr marL="0" indent="0" algn="just">
              <a:buNone/>
            </a:pPr>
            <a:r>
              <a:rPr lang="ru-RU" b="1" dirty="0"/>
              <a:t>	</a:t>
            </a:r>
            <a:r>
              <a:rPr lang="en-US" sz="2400" dirty="0">
                <a:solidFill>
                  <a:schemeClr val="tx2"/>
                </a:solidFill>
                <a:latin typeface="Calibri" panose="020F0502020204030204" pitchFamily="34" charset="0"/>
                <a:cs typeface="Calibri" panose="020F0502020204030204" pitchFamily="34" charset="0"/>
              </a:rPr>
              <a:t>Designers are working not only on creating the image of individual objects of architectural bionics, but also on the image of a modern bionic city. Next to Paris is “New Paris” (Fig. 8). Each individual object organically fits into the existing natural and biological environment.</a:t>
            </a: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8. Project of the bionic city "New Paris"</a:t>
            </a:r>
            <a:endParaRPr lang="uk-UA" sz="2400" b="1" i="1" dirty="0">
              <a:solidFill>
                <a:schemeClr val="tx2"/>
              </a:solidFill>
              <a:latin typeface="Calibri" panose="020F0502020204030204" pitchFamily="34" charset="0"/>
              <a:cs typeface="Calibri" panose="020F0502020204030204" pitchFamily="34" charset="0"/>
            </a:endParaRPr>
          </a:p>
          <a:p>
            <a:pPr marL="137160" indent="0" algn="ctr">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137160" indent="0" algn="ctr">
              <a:buNone/>
            </a:pPr>
            <a:endParaRPr lang="uk-UA" sz="2000" b="1" dirty="0">
              <a:solidFill>
                <a:srgbClr val="00B0F0"/>
              </a:solidFill>
              <a:latin typeface="Calibri" panose="020F0502020204030204" pitchFamily="34" charset="0"/>
              <a:cs typeface="Calibri" panose="020F0502020204030204" pitchFamily="34" charset="0"/>
            </a:endParaRPr>
          </a:p>
          <a:p>
            <a:pPr marL="137160" indent="0" algn="just">
              <a:buNone/>
            </a:pPr>
            <a:endParaRPr lang="ru-RU" sz="2000" b="1" dirty="0">
              <a:solidFill>
                <a:srgbClr val="FFFF00"/>
              </a:solidFill>
              <a:latin typeface="Calibri" panose="020F0502020204030204" pitchFamily="34" charset="0"/>
              <a:cs typeface="Calibri" panose="020F0502020204030204" pitchFamily="34" charset="0"/>
            </a:endParaRPr>
          </a:p>
        </p:txBody>
      </p:sp>
      <p:pic>
        <p:nvPicPr>
          <p:cNvPr id="5" name="Рисунок 4" descr="Photosynthesis towers"/>
          <p:cNvPicPr/>
          <p:nvPr/>
        </p:nvPicPr>
        <p:blipFill>
          <a:blip r:embed="rId2"/>
          <a:srcRect l="19244" t="8531" r="6091" b="6146"/>
          <a:stretch>
            <a:fillRect/>
          </a:stretch>
        </p:blipFill>
        <p:spPr bwMode="auto">
          <a:xfrm>
            <a:off x="3001962" y="3066733"/>
            <a:ext cx="2606675" cy="2352992"/>
          </a:xfrm>
          <a:prstGeom prst="rect">
            <a:avLst/>
          </a:prstGeom>
        </p:spPr>
      </p:pic>
      <p:pic>
        <p:nvPicPr>
          <p:cNvPr id="6" name="Рисунок 5" descr="Вridge towers"/>
          <p:cNvPicPr/>
          <p:nvPr/>
        </p:nvPicPr>
        <p:blipFill>
          <a:blip r:embed="rId3"/>
          <a:srcRect l="17795" t="3628" r="2679" b="20847"/>
          <a:stretch>
            <a:fillRect/>
          </a:stretch>
        </p:blipFill>
        <p:spPr bwMode="auto">
          <a:xfrm>
            <a:off x="6782435" y="3066732"/>
            <a:ext cx="2703830" cy="2352993"/>
          </a:xfrm>
          <a:prstGeom prst="rect">
            <a:avLst/>
          </a:prstGeom>
        </p:spPr>
      </p:pic>
    </p:spTree>
    <p:extLst>
      <p:ext uri="{BB962C8B-B14F-4D97-AF65-F5344CB8AC3E}">
        <p14:creationId xmlns:p14="http://schemas.microsoft.com/office/powerpoint/2010/main" val="7919770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564D2-4F7D-1E5B-DDF0-5357AEBD4E7B}"/>
            </a:ext>
          </a:extLst>
        </p:cNvPr>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F4F7DCAE-02A4-C7EE-8721-631977B7510B}"/>
              </a:ext>
            </a:extLst>
          </p:cNvPr>
          <p:cNvSpPr>
            <a:spLocks noGrp="1"/>
          </p:cNvSpPr>
          <p:nvPr>
            <p:ph idx="1"/>
          </p:nvPr>
        </p:nvSpPr>
        <p:spPr/>
        <p:txBody>
          <a:bodyPr>
            <a:normAutofit/>
          </a:bodyPr>
          <a:lstStyle/>
          <a:p>
            <a:pPr marL="137160" indent="0" algn="just">
              <a:buNone/>
            </a:pPr>
            <a:r>
              <a:rPr lang="ru-RU" sz="2400" dirty="0"/>
              <a:t>	</a:t>
            </a:r>
            <a:r>
              <a:rPr lang="en-US" sz="2400" dirty="0">
                <a:solidFill>
                  <a:schemeClr val="tx2"/>
                </a:solidFill>
                <a:latin typeface="Calibri" panose="020F0502020204030204" pitchFamily="34" charset="0"/>
                <a:cs typeface="Calibri" panose="020F0502020204030204" pitchFamily="34" charset="0"/>
              </a:rPr>
              <a:t>Today, many projects developed according to the principles of architectural bionics have been declared and announced, which save people from the urban suffocation of super megacities, helping people to connect with nature. The idea of ​​bionics is gaining increasing popularity as a new concept - to build not "skyscrapers", but entire "bionic cities". The structure of such cities includes new energy and environmental systems, implementing the latest scientific developments and technologies. This is a conceptually new approach to urban planning and architecture - a bionic city for thousands of people (Fig. 9).</a:t>
            </a:r>
          </a:p>
          <a:p>
            <a:pPr marL="137160" indent="0" algn="just">
              <a:buNone/>
            </a:pPr>
            <a:endParaRPr lang="en-US" sz="2200" b="1" dirty="0">
              <a:solidFill>
                <a:schemeClr val="tx2"/>
              </a:solidFill>
              <a:latin typeface="Calibri" panose="020F0502020204030204" pitchFamily="34" charset="0"/>
              <a:cs typeface="Calibri" panose="020F0502020204030204" pitchFamily="34" charset="0"/>
            </a:endParaRPr>
          </a:p>
          <a:p>
            <a:pPr marL="137160" indent="0" algn="just">
              <a:buNone/>
            </a:pPr>
            <a:endParaRPr lang="en-US" sz="2200" b="1" dirty="0">
              <a:solidFill>
                <a:schemeClr val="tx2"/>
              </a:solidFill>
              <a:latin typeface="Calibri" panose="020F0502020204030204" pitchFamily="34" charset="0"/>
              <a:cs typeface="Calibri" panose="020F0502020204030204" pitchFamily="34" charset="0"/>
            </a:endParaRPr>
          </a:p>
          <a:p>
            <a:pPr marL="137160" indent="0" algn="just">
              <a:buNone/>
            </a:pPr>
            <a:endParaRPr lang="en-US" sz="2200" b="1" dirty="0">
              <a:solidFill>
                <a:schemeClr val="tx2"/>
              </a:solidFill>
              <a:latin typeface="Calibri" panose="020F0502020204030204" pitchFamily="34" charset="0"/>
              <a:cs typeface="Calibri" panose="020F0502020204030204" pitchFamily="34" charset="0"/>
            </a:endParaRPr>
          </a:p>
          <a:p>
            <a:pPr marL="137160" indent="0" algn="just">
              <a:buNone/>
            </a:pPr>
            <a:endParaRPr lang="en-US" sz="2200" b="1" dirty="0">
              <a:solidFill>
                <a:schemeClr val="tx2"/>
              </a:solidFill>
              <a:latin typeface="Calibri" panose="020F0502020204030204" pitchFamily="34" charset="0"/>
              <a:cs typeface="Calibri" panose="020F0502020204030204" pitchFamily="34" charset="0"/>
            </a:endParaRPr>
          </a:p>
          <a:p>
            <a:pPr marL="137160" indent="0" algn="just">
              <a:buNone/>
            </a:pPr>
            <a:endParaRPr lang="en-US" sz="2200" b="1" dirty="0">
              <a:solidFill>
                <a:schemeClr val="tx2"/>
              </a:solidFill>
              <a:latin typeface="Calibri" panose="020F0502020204030204" pitchFamily="34" charset="0"/>
              <a:cs typeface="Calibri" panose="020F0502020204030204" pitchFamily="34" charset="0"/>
            </a:endParaRPr>
          </a:p>
        </p:txBody>
      </p:sp>
      <p:sp>
        <p:nvSpPr>
          <p:cNvPr id="4" name="Заголовок 1">
            <a:extLst>
              <a:ext uri="{FF2B5EF4-FFF2-40B4-BE49-F238E27FC236}">
                <a16:creationId xmlns:a16="http://schemas.microsoft.com/office/drawing/2014/main" id="{CD47E1F6-96B0-A342-CFF6-23EEEBEE7A41}"/>
              </a:ext>
            </a:extLst>
          </p:cNvPr>
          <p:cNvSpPr txBox="1">
            <a:spLocks/>
          </p:cNvSpPr>
          <p:nvPr/>
        </p:nvSpPr>
        <p:spPr>
          <a:xfrm>
            <a:off x="12315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endParaRPr lang="uk-UA" sz="3200" b="1" dirty="0">
              <a:solidFill>
                <a:srgbClr val="00B0F0"/>
              </a:solidFill>
              <a:latin typeface="Calibri" panose="020F0502020204030204" pitchFamily="34" charset="0"/>
              <a:cs typeface="Calibri" panose="020F0502020204030204" pitchFamily="34" charset="0"/>
            </a:endParaRPr>
          </a:p>
          <a:p>
            <a:br>
              <a:rPr lang="uk-UA" sz="3200" b="1" dirty="0"/>
            </a:br>
            <a:endParaRPr lang="uk-UA" sz="3200" b="1" dirty="0"/>
          </a:p>
        </p:txBody>
      </p:sp>
    </p:spTree>
    <p:extLst>
      <p:ext uri="{BB962C8B-B14F-4D97-AF65-F5344CB8AC3E}">
        <p14:creationId xmlns:p14="http://schemas.microsoft.com/office/powerpoint/2010/main" val="14680734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ADFF-BC9C-1A3D-FDA3-B19B18C0C786}"/>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75D0E111-5CD9-E1EE-D672-F5B2F9BF1486}"/>
              </a:ext>
            </a:extLst>
          </p:cNvPr>
          <p:cNvSpPr>
            <a:spLocks noGrp="1"/>
          </p:cNvSpPr>
          <p:nvPr>
            <p:ph idx="1"/>
          </p:nvPr>
        </p:nvSpPr>
        <p:spPr>
          <a:xfrm>
            <a:off x="902415" y="1528386"/>
            <a:ext cx="11017443" cy="5074888"/>
          </a:xfrm>
        </p:spPr>
        <p:txBody>
          <a:bodyPr>
            <a:normAutofit lnSpcReduction="10000"/>
          </a:bodyPr>
          <a:lstStyle/>
          <a:p>
            <a:pPr marL="0" indent="0" algn="just">
              <a:buNone/>
            </a:pPr>
            <a:r>
              <a:rPr lang="en-US" sz="2200" dirty="0">
                <a:solidFill>
                  <a:schemeClr val="tx2">
                    <a:lumMod val="75000"/>
                  </a:schemeClr>
                </a:solidFill>
                <a:latin typeface="Calibri" panose="020F0502020204030204" pitchFamily="34" charset="0"/>
                <a:cs typeface="Calibri" panose="020F0502020204030204" pitchFamily="34" charset="0"/>
              </a:rPr>
              <a:t>	</a:t>
            </a: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9. Conceptual designs of future “bionic cities”</a:t>
            </a:r>
            <a:endParaRPr lang="ru-RU" sz="2400" b="1" i="1" dirty="0">
              <a:solidFill>
                <a:schemeClr val="tx2"/>
              </a:solidFill>
              <a:latin typeface="Calibri" panose="020F0502020204030204" pitchFamily="34" charset="0"/>
              <a:cs typeface="Calibri" panose="020F0502020204030204" pitchFamily="34" charset="0"/>
            </a:endParaRPr>
          </a:p>
          <a:p>
            <a:pPr marL="0" indent="0" algn="just">
              <a:buNone/>
            </a:pPr>
            <a:endParaRPr lang="uk-UA" sz="2200" dirty="0">
              <a:solidFill>
                <a:schemeClr val="tx2">
                  <a:lumMod val="75000"/>
                </a:schemeClr>
              </a:solidFill>
              <a:latin typeface="Calibri" panose="020F0502020204030204" pitchFamily="34" charset="0"/>
              <a:cs typeface="Calibri" panose="020F0502020204030204" pitchFamily="34" charset="0"/>
            </a:endParaRPr>
          </a:p>
        </p:txBody>
      </p:sp>
      <p:sp>
        <p:nvSpPr>
          <p:cNvPr id="2" name="Заголовок 1">
            <a:extLst>
              <a:ext uri="{FF2B5EF4-FFF2-40B4-BE49-F238E27FC236}">
                <a16:creationId xmlns:a16="http://schemas.microsoft.com/office/drawing/2014/main" id="{5A2CBA97-8C07-0794-DCE4-261D31A0525F}"/>
              </a:ext>
            </a:extLst>
          </p:cNvPr>
          <p:cNvSpPr txBox="1">
            <a:spLocks/>
          </p:cNvSpPr>
          <p:nvPr/>
        </p:nvSpPr>
        <p:spPr>
          <a:xfrm>
            <a:off x="13458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endParaRPr lang="uk-UA" sz="3200" b="1" dirty="0">
              <a:solidFill>
                <a:srgbClr val="00B0F0"/>
              </a:solidFill>
              <a:latin typeface="Calibri" panose="020F0502020204030204" pitchFamily="34" charset="0"/>
              <a:cs typeface="Calibri" panose="020F0502020204030204" pitchFamily="34" charset="0"/>
            </a:endParaRPr>
          </a:p>
          <a:p>
            <a:r>
              <a:rPr lang="uk-UA" sz="3600" b="1" dirty="0"/>
              <a:t> </a:t>
            </a:r>
            <a:br>
              <a:rPr lang="uk-UA" sz="3200" b="1" dirty="0"/>
            </a:br>
            <a:endParaRPr lang="uk-UA" sz="3200" b="1" dirty="0"/>
          </a:p>
        </p:txBody>
      </p:sp>
      <p:pic>
        <p:nvPicPr>
          <p:cNvPr id="5" name="Рисунок 4"/>
          <p:cNvPicPr/>
          <p:nvPr/>
        </p:nvPicPr>
        <p:blipFill>
          <a:blip r:embed="rId2"/>
          <a:stretch/>
        </p:blipFill>
        <p:spPr>
          <a:xfrm>
            <a:off x="1847850" y="1628775"/>
            <a:ext cx="2571750" cy="4210049"/>
          </a:xfrm>
          <a:prstGeom prst="rect">
            <a:avLst/>
          </a:prstGeom>
          <a:ln>
            <a:noFill/>
          </a:ln>
        </p:spPr>
      </p:pic>
      <p:pic>
        <p:nvPicPr>
          <p:cNvPr id="6" name="Рисунок 5"/>
          <p:cNvPicPr/>
          <p:nvPr/>
        </p:nvPicPr>
        <p:blipFill>
          <a:blip r:embed="rId3"/>
          <a:srcRect l="9575" r="18617" b="3952"/>
          <a:stretch/>
        </p:blipFill>
        <p:spPr>
          <a:xfrm>
            <a:off x="5188902" y="1628775"/>
            <a:ext cx="2564448" cy="4210049"/>
          </a:xfrm>
          <a:prstGeom prst="rect">
            <a:avLst/>
          </a:prstGeom>
          <a:ln>
            <a:noFill/>
          </a:ln>
        </p:spPr>
      </p:pic>
      <p:pic>
        <p:nvPicPr>
          <p:cNvPr id="7" name="Рисунок 6"/>
          <p:cNvPicPr/>
          <p:nvPr/>
        </p:nvPicPr>
        <p:blipFill>
          <a:blip r:embed="rId4"/>
          <a:srcRect l="22545" r="31559" b="10723"/>
          <a:stretch/>
        </p:blipFill>
        <p:spPr>
          <a:xfrm>
            <a:off x="8169274" y="1628775"/>
            <a:ext cx="2479676" cy="4210049"/>
          </a:xfrm>
          <a:prstGeom prst="rect">
            <a:avLst/>
          </a:prstGeom>
          <a:ln>
            <a:noFill/>
          </a:ln>
        </p:spPr>
      </p:pic>
    </p:spTree>
    <p:extLst>
      <p:ext uri="{BB962C8B-B14F-4D97-AF65-F5344CB8AC3E}">
        <p14:creationId xmlns:p14="http://schemas.microsoft.com/office/powerpoint/2010/main" val="22491195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7AD80-DF51-42B7-F9D2-E1FAB412B2A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2CF981-7138-5B2F-C88A-1A41D5FE26AE}"/>
              </a:ext>
            </a:extLst>
          </p:cNvPr>
          <p:cNvSpPr txBox="1">
            <a:spLocks/>
          </p:cNvSpPr>
          <p:nvPr/>
        </p:nvSpPr>
        <p:spPr>
          <a:xfrm>
            <a:off x="13458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br>
              <a:rPr lang="uk-UA" sz="3600" b="1" dirty="0"/>
            </a:br>
            <a:endParaRPr lang="uk-UA" sz="3600" b="1" dirty="0"/>
          </a:p>
        </p:txBody>
      </p:sp>
      <p:sp>
        <p:nvSpPr>
          <p:cNvPr id="6" name="Объект 5"/>
          <p:cNvSpPr>
            <a:spLocks noGrp="1"/>
          </p:cNvSpPr>
          <p:nvPr>
            <p:ph idx="1"/>
          </p:nvPr>
        </p:nvSpPr>
        <p:spPr>
          <a:xfrm>
            <a:off x="609600" y="1523999"/>
            <a:ext cx="10972800" cy="5210175"/>
          </a:xfrm>
        </p:spPr>
        <p:txBody>
          <a:bodyPr>
            <a:normAutofit lnSpcReduction="10000"/>
          </a:bodyPr>
          <a:lstStyle/>
          <a:p>
            <a:pPr marL="0" indent="0">
              <a:buNone/>
            </a:pPr>
            <a:r>
              <a:rPr lang="ru-RU" sz="3100" dirty="0">
                <a:solidFill>
                  <a:schemeClr val="tx2">
                    <a:lumMod val="75000"/>
                  </a:schemeClr>
                </a:solidFill>
                <a:latin typeface="Calibri" panose="020F0502020204030204" pitchFamily="34" charset="0"/>
                <a:cs typeface="Calibri" panose="020F0502020204030204" pitchFamily="34" charset="0"/>
              </a:rPr>
              <a:t>	</a:t>
            </a:r>
            <a:r>
              <a:rPr lang="en-US" sz="3100" dirty="0">
                <a:solidFill>
                  <a:schemeClr val="tx2">
                    <a:lumMod val="75000"/>
                  </a:schemeClr>
                </a:solidFill>
                <a:latin typeface="Calibri" panose="020F0502020204030204" pitchFamily="34" charset="0"/>
                <a:cs typeface="Calibri" panose="020F0502020204030204" pitchFamily="34" charset="0"/>
              </a:rPr>
              <a:t> </a:t>
            </a:r>
            <a:endParaRPr lang="uk-UA" sz="31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31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31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31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31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31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en-US" sz="2400" b="1" i="1"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10. Volumetric and spatial compositions of buildings of the second half of the 20th century: a – “Hearst Tower”, architect N. Foster; b – “Two International Finance Centre”, architect Cesar </a:t>
            </a:r>
            <a:r>
              <a:rPr lang="en-US" sz="2400" b="1" i="1" dirty="0" err="1">
                <a:solidFill>
                  <a:schemeClr val="tx2"/>
                </a:solidFill>
                <a:latin typeface="Calibri" panose="020F0502020204030204" pitchFamily="34" charset="0"/>
                <a:cs typeface="Calibri" panose="020F0502020204030204" pitchFamily="34" charset="0"/>
              </a:rPr>
              <a:t>Pelli</a:t>
            </a:r>
            <a:r>
              <a:rPr lang="en-US" sz="2400" b="1" i="1" dirty="0">
                <a:solidFill>
                  <a:schemeClr val="tx2"/>
                </a:solidFill>
                <a:latin typeface="Calibri" panose="020F0502020204030204" pitchFamily="34" charset="0"/>
                <a:cs typeface="Calibri" panose="020F0502020204030204" pitchFamily="34" charset="0"/>
              </a:rPr>
              <a:t> &amp; Association Architects; c – “</a:t>
            </a:r>
            <a:r>
              <a:rPr lang="en-US" sz="2400" b="1" i="1" dirty="0" err="1">
                <a:solidFill>
                  <a:schemeClr val="tx2"/>
                </a:solidFill>
                <a:latin typeface="Calibri" panose="020F0502020204030204" pitchFamily="34" charset="0"/>
                <a:cs typeface="Calibri" panose="020F0502020204030204" pitchFamily="34" charset="0"/>
              </a:rPr>
              <a:t>Burj</a:t>
            </a:r>
            <a:r>
              <a:rPr lang="en-US" sz="2400" b="1" i="1" dirty="0">
                <a:solidFill>
                  <a:schemeClr val="tx2"/>
                </a:solidFill>
                <a:latin typeface="Calibri" panose="020F0502020204030204" pitchFamily="34" charset="0"/>
                <a:cs typeface="Calibri" panose="020F0502020204030204" pitchFamily="34" charset="0"/>
              </a:rPr>
              <a:t> </a:t>
            </a:r>
            <a:r>
              <a:rPr lang="en-US" sz="2400" b="1" i="1" dirty="0" err="1">
                <a:solidFill>
                  <a:schemeClr val="tx2"/>
                </a:solidFill>
                <a:latin typeface="Calibri" panose="020F0502020204030204" pitchFamily="34" charset="0"/>
                <a:cs typeface="Calibri" panose="020F0502020204030204" pitchFamily="34" charset="0"/>
              </a:rPr>
              <a:t>Khalifa</a:t>
            </a:r>
            <a:r>
              <a:rPr lang="en-US" sz="2400" b="1" i="1" dirty="0">
                <a:solidFill>
                  <a:schemeClr val="tx2"/>
                </a:solidFill>
                <a:latin typeface="Calibri" panose="020F0502020204030204" pitchFamily="34" charset="0"/>
                <a:cs typeface="Calibri" panose="020F0502020204030204" pitchFamily="34" charset="0"/>
              </a:rPr>
              <a:t> Tower”, architect Skidmore, Owings and Merrill; d – “World Trade Center Tower 1”, architect D. Childs</a:t>
            </a:r>
            <a:endParaRPr lang="ru-RU" sz="2400" b="1" i="1" dirty="0">
              <a:solidFill>
                <a:schemeClr val="tx2"/>
              </a:solidFill>
              <a:latin typeface="Calibri" panose="020F0502020204030204" pitchFamily="34" charset="0"/>
              <a:cs typeface="Calibri" panose="020F050202020403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9" y="1466850"/>
            <a:ext cx="6343649"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5311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A2961-5FE6-B9B5-E0D5-6765409B0BBA}"/>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D3B538A4-D168-1909-76B1-58CE41828373}"/>
              </a:ext>
            </a:extLst>
          </p:cNvPr>
          <p:cNvSpPr>
            <a:spLocks noGrp="1"/>
          </p:cNvSpPr>
          <p:nvPr>
            <p:ph idx="1"/>
          </p:nvPr>
        </p:nvSpPr>
        <p:spPr>
          <a:xfrm>
            <a:off x="902415" y="1528386"/>
            <a:ext cx="11017443" cy="5074888"/>
          </a:xfrm>
        </p:spPr>
        <p:txBody>
          <a:bodyPr>
            <a:normAutofit/>
          </a:bodyPr>
          <a:lstStyle/>
          <a:p>
            <a:pPr marL="0" indent="0" algn="just">
              <a:buNone/>
            </a:pPr>
            <a:r>
              <a:rPr lang="ru-RU" sz="2400" dirty="0"/>
              <a:t>	</a:t>
            </a:r>
            <a:endParaRPr lang="uk-UA"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uk-UA" sz="2200" b="1" i="1" dirty="0">
              <a:solidFill>
                <a:schemeClr val="tx2">
                  <a:lumMod val="75000"/>
                </a:schemeClr>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11. Volumetric and spatial compositions of architectural objects at the beginning of the 2000s: a – “Mode </a:t>
            </a:r>
            <a:r>
              <a:rPr lang="en-US" sz="2400" b="1" i="1" dirty="0" err="1">
                <a:solidFill>
                  <a:schemeClr val="tx2"/>
                </a:solidFill>
                <a:latin typeface="Calibri" panose="020F0502020204030204" pitchFamily="34" charset="0"/>
                <a:cs typeface="Calibri" panose="020F0502020204030204" pitchFamily="34" charset="0"/>
              </a:rPr>
              <a:t>Gakuen</a:t>
            </a:r>
            <a:r>
              <a:rPr lang="en-US" sz="2400" b="1" i="1" dirty="0">
                <a:solidFill>
                  <a:schemeClr val="tx2"/>
                </a:solidFill>
                <a:latin typeface="Calibri" panose="020F0502020204030204" pitchFamily="34" charset="0"/>
                <a:cs typeface="Calibri" panose="020F0502020204030204" pitchFamily="34" charset="0"/>
              </a:rPr>
              <a:t> Spiral Towers”, arch. bureau “Nikken </a:t>
            </a:r>
            <a:r>
              <a:rPr lang="en-US" sz="2400" b="1" i="1" dirty="0" err="1">
                <a:solidFill>
                  <a:schemeClr val="tx2"/>
                </a:solidFill>
                <a:latin typeface="Calibri" panose="020F0502020204030204" pitchFamily="34" charset="0"/>
                <a:cs typeface="Calibri" panose="020F0502020204030204" pitchFamily="34" charset="0"/>
              </a:rPr>
              <a:t>Sekkei</a:t>
            </a:r>
            <a:r>
              <a:rPr lang="en-US" sz="2400" b="1" i="1" dirty="0">
                <a:solidFill>
                  <a:schemeClr val="tx2"/>
                </a:solidFill>
                <a:latin typeface="Calibri" panose="020F0502020204030204" pitchFamily="34" charset="0"/>
                <a:cs typeface="Calibri" panose="020F0502020204030204" pitchFamily="34" charset="0"/>
              </a:rPr>
              <a:t>”; b – “Tornado Tower”, arch. bureau “CICO Consulting Architects &amp; Engineers”; c – “</a:t>
            </a:r>
            <a:r>
              <a:rPr lang="en-US" sz="2400" b="1" i="1" dirty="0" err="1">
                <a:solidFill>
                  <a:schemeClr val="tx2"/>
                </a:solidFill>
                <a:latin typeface="Calibri" panose="020F0502020204030204" pitchFamily="34" charset="0"/>
                <a:cs typeface="Calibri" panose="020F0502020204030204" pitchFamily="34" charset="0"/>
              </a:rPr>
              <a:t>Burj</a:t>
            </a:r>
            <a:r>
              <a:rPr lang="en-US" sz="2400" b="1" i="1" dirty="0">
                <a:solidFill>
                  <a:schemeClr val="tx2"/>
                </a:solidFill>
                <a:latin typeface="Calibri" panose="020F0502020204030204" pitchFamily="34" charset="0"/>
                <a:cs typeface="Calibri" panose="020F0502020204030204" pitchFamily="34" charset="0"/>
              </a:rPr>
              <a:t> Al-Arab”, arch. bureau “Atkins Middle East”; d – “Gate To The East” in Suzhou, arch. bureau “RMJM London”</a:t>
            </a:r>
            <a:endParaRPr lang="uk-UA" sz="2400" b="1" i="1" dirty="0">
              <a:solidFill>
                <a:schemeClr val="tx2"/>
              </a:solidFill>
              <a:latin typeface="Calibri" panose="020F0502020204030204" pitchFamily="34" charset="0"/>
              <a:cs typeface="Calibri" panose="020F0502020204030204" pitchFamily="34" charset="0"/>
            </a:endParaRPr>
          </a:p>
          <a:p>
            <a:pPr marL="0" indent="0" algn="ctr">
              <a:buNone/>
            </a:pPr>
            <a:endParaRPr lang="ru-RU"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ru-RU"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uk-UA" sz="2400" dirty="0"/>
          </a:p>
        </p:txBody>
      </p:sp>
      <p:sp>
        <p:nvSpPr>
          <p:cNvPr id="2" name="Заголовок 1">
            <a:extLst>
              <a:ext uri="{FF2B5EF4-FFF2-40B4-BE49-F238E27FC236}">
                <a16:creationId xmlns:a16="http://schemas.microsoft.com/office/drawing/2014/main" id="{123E6A78-389C-280B-80F7-6DECBEC5CB59}"/>
              </a:ext>
            </a:extLst>
          </p:cNvPr>
          <p:cNvSpPr txBox="1">
            <a:spLocks/>
          </p:cNvSpPr>
          <p:nvPr/>
        </p:nvSpPr>
        <p:spPr>
          <a:xfrm>
            <a:off x="13458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br>
              <a:rPr lang="uk-UA" sz="3600" b="1" dirty="0"/>
            </a:br>
            <a:endParaRPr lang="uk-UA" sz="3600" b="1" dirty="0"/>
          </a:p>
        </p:txBody>
      </p:sp>
      <p:pic>
        <p:nvPicPr>
          <p:cNvPr id="5" name="Рисунок 4"/>
          <p:cNvPicPr/>
          <p:nvPr/>
        </p:nvPicPr>
        <p:blipFill>
          <a:blip r:embed="rId2"/>
          <a:srcRect t="6933" r="26298"/>
          <a:stretch>
            <a:fillRect/>
          </a:stretch>
        </p:blipFill>
        <p:spPr bwMode="auto">
          <a:xfrm>
            <a:off x="2546984" y="1407160"/>
            <a:ext cx="4787265" cy="2945765"/>
          </a:xfrm>
          <a:prstGeom prst="rect">
            <a:avLst/>
          </a:prstGeom>
        </p:spPr>
      </p:pic>
      <p:pic>
        <p:nvPicPr>
          <p:cNvPr id="6" name="Рисунок 5"/>
          <p:cNvPicPr/>
          <p:nvPr/>
        </p:nvPicPr>
        <p:blipFill>
          <a:blip r:embed="rId3"/>
          <a:srcRect l="1700" t="5492" r="67490" b="2091"/>
          <a:stretch>
            <a:fillRect/>
          </a:stretch>
        </p:blipFill>
        <p:spPr bwMode="auto">
          <a:xfrm>
            <a:off x="7334249" y="1407158"/>
            <a:ext cx="2125554" cy="2945765"/>
          </a:xfrm>
          <a:prstGeom prst="rect">
            <a:avLst/>
          </a:prstGeom>
        </p:spPr>
      </p:pic>
    </p:spTree>
    <p:extLst>
      <p:ext uri="{BB962C8B-B14F-4D97-AF65-F5344CB8AC3E}">
        <p14:creationId xmlns:p14="http://schemas.microsoft.com/office/powerpoint/2010/main" val="19305417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1256-173B-033B-123B-0F8D25B5D69A}"/>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9340686E-DD16-2D84-9C32-22E29D9C3885}"/>
              </a:ext>
            </a:extLst>
          </p:cNvPr>
          <p:cNvSpPr>
            <a:spLocks noGrp="1"/>
          </p:cNvSpPr>
          <p:nvPr>
            <p:ph idx="1"/>
          </p:nvPr>
        </p:nvSpPr>
        <p:spPr>
          <a:xfrm>
            <a:off x="902415" y="1528386"/>
            <a:ext cx="11017443" cy="5074888"/>
          </a:xfrm>
        </p:spPr>
        <p:txBody>
          <a:bodyPr>
            <a:normAutofit/>
          </a:bodyPr>
          <a:lstStyle/>
          <a:p>
            <a:pPr marL="0" indent="0" algn="just">
              <a:buNone/>
            </a:pPr>
            <a:r>
              <a:rPr lang="en-US" sz="2400" dirty="0"/>
              <a:t>	 </a:t>
            </a:r>
            <a:r>
              <a:rPr lang="en-US" sz="2400" dirty="0">
                <a:solidFill>
                  <a:schemeClr val="tx2"/>
                </a:solidFill>
                <a:latin typeface="Calibri" panose="020F0502020204030204" pitchFamily="34" charset="0"/>
                <a:cs typeface="Calibri" panose="020F0502020204030204" pitchFamily="34" charset="0"/>
              </a:rPr>
              <a:t>Modern trends in the artistic expressiveness of architectural bionics objects consist in the search for new form-creating possibilities: the transformation of simple natural figures, their combination, the development of </a:t>
            </a:r>
            <a:r>
              <a:rPr lang="en-US" sz="2400" dirty="0" err="1">
                <a:solidFill>
                  <a:schemeClr val="tx2"/>
                </a:solidFill>
                <a:latin typeface="Calibri" panose="020F0502020204030204" pitchFamily="34" charset="0"/>
                <a:cs typeface="Calibri" panose="020F0502020204030204" pitchFamily="34" charset="0"/>
              </a:rPr>
              <a:t>bioforms</a:t>
            </a:r>
            <a:r>
              <a:rPr lang="en-US" sz="2400" dirty="0">
                <a:solidFill>
                  <a:schemeClr val="tx2"/>
                </a:solidFill>
                <a:latin typeface="Calibri" panose="020F0502020204030204" pitchFamily="34" charset="0"/>
                <a:cs typeface="Calibri" panose="020F0502020204030204" pitchFamily="34" charset="0"/>
              </a:rPr>
              <a:t> and building structures (Fig. </a:t>
            </a:r>
            <a:r>
              <a:rPr lang="uk-UA" sz="2400" dirty="0">
                <a:solidFill>
                  <a:schemeClr val="tx2"/>
                </a:solidFill>
                <a:latin typeface="Calibri" panose="020F0502020204030204" pitchFamily="34" charset="0"/>
                <a:cs typeface="Calibri" panose="020F0502020204030204" pitchFamily="34" charset="0"/>
              </a:rPr>
              <a:t>12</a:t>
            </a:r>
            <a:r>
              <a:rPr lang="en-US" sz="2400" dirty="0">
                <a:solidFill>
                  <a:schemeClr val="tx2"/>
                </a:solidFill>
                <a:latin typeface="Calibri" panose="020F0502020204030204" pitchFamily="34" charset="0"/>
                <a:cs typeface="Calibri" panose="020F0502020204030204" pitchFamily="34" charset="0"/>
              </a:rPr>
              <a:t>).</a:t>
            </a:r>
            <a:endParaRPr lang="uk-UA" sz="2400" dirty="0">
              <a:solidFill>
                <a:schemeClr val="tx2"/>
              </a:solidFill>
              <a:latin typeface="Calibri" panose="020F0502020204030204" pitchFamily="34" charset="0"/>
              <a:cs typeface="Calibri" panose="020F0502020204030204" pitchFamily="34" charset="0"/>
            </a:endParaRPr>
          </a:p>
          <a:p>
            <a:pPr marL="0" indent="0" algn="just">
              <a:buNone/>
            </a:pPr>
            <a:endParaRPr lang="uk-UA" sz="2400" dirty="0">
              <a:solidFill>
                <a:schemeClr val="tx2"/>
              </a:solidFill>
              <a:latin typeface="Calibri" panose="020F0502020204030204" pitchFamily="34" charset="0"/>
              <a:cs typeface="Calibri" panose="020F0502020204030204" pitchFamily="34" charset="0"/>
            </a:endParaRPr>
          </a:p>
          <a:p>
            <a:pPr marL="0" indent="0" algn="just">
              <a:buNone/>
            </a:pPr>
            <a:endParaRPr lang="uk-UA" sz="2400" dirty="0">
              <a:solidFill>
                <a:schemeClr val="tx2"/>
              </a:solidFill>
              <a:latin typeface="Calibri" panose="020F0502020204030204" pitchFamily="34" charset="0"/>
              <a:cs typeface="Calibri" panose="020F0502020204030204" pitchFamily="34" charset="0"/>
            </a:endParaRPr>
          </a:p>
          <a:p>
            <a:pPr marL="0" indent="0" algn="just">
              <a:buNone/>
            </a:pPr>
            <a:endParaRPr lang="uk-UA" sz="2400" dirty="0">
              <a:solidFill>
                <a:schemeClr val="tx2"/>
              </a:solidFill>
              <a:latin typeface="Calibri" panose="020F0502020204030204" pitchFamily="34" charset="0"/>
              <a:cs typeface="Calibri" panose="020F0502020204030204" pitchFamily="34" charset="0"/>
            </a:endParaRPr>
          </a:p>
          <a:p>
            <a:pPr marL="0" indent="0" algn="just">
              <a:buNone/>
            </a:pPr>
            <a:endParaRPr lang="uk-UA" sz="2400" dirty="0">
              <a:solidFill>
                <a:schemeClr val="tx2"/>
              </a:solidFill>
              <a:latin typeface="Calibri" panose="020F0502020204030204" pitchFamily="34" charset="0"/>
              <a:cs typeface="Calibri" panose="020F0502020204030204" pitchFamily="34" charset="0"/>
            </a:endParaRPr>
          </a:p>
          <a:p>
            <a:pPr marL="0" indent="0" algn="just">
              <a:buNone/>
            </a:pPr>
            <a:endParaRPr lang="uk-UA" sz="2400" dirty="0">
              <a:solidFill>
                <a:schemeClr val="tx2"/>
              </a:solidFill>
              <a:latin typeface="Calibri" panose="020F0502020204030204" pitchFamily="34" charset="0"/>
              <a:cs typeface="Calibri" panose="020F0502020204030204" pitchFamily="34" charset="0"/>
            </a:endParaRPr>
          </a:p>
          <a:p>
            <a:pPr marL="0" indent="0" algn="ctr">
              <a:buNone/>
            </a:pPr>
            <a:endParaRPr lang="uk-UA" sz="2400" b="1" i="1"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a:t>
            </a:r>
            <a:r>
              <a:rPr lang="uk-UA" sz="2400" b="1" i="1" dirty="0">
                <a:solidFill>
                  <a:schemeClr val="tx2"/>
                </a:solidFill>
                <a:latin typeface="Calibri" panose="020F0502020204030204" pitchFamily="34" charset="0"/>
                <a:cs typeface="Calibri" panose="020F0502020204030204" pitchFamily="34" charset="0"/>
              </a:rPr>
              <a:t>12</a:t>
            </a:r>
            <a:r>
              <a:rPr lang="en-US" sz="2400" b="1" i="1" dirty="0">
                <a:solidFill>
                  <a:schemeClr val="tx2"/>
                </a:solidFill>
                <a:latin typeface="Calibri" panose="020F0502020204030204" pitchFamily="34" charset="0"/>
                <a:cs typeface="Calibri" panose="020F0502020204030204" pitchFamily="34" charset="0"/>
              </a:rPr>
              <a:t>. Innovations in the formation of architectural bionics objects: a – improvement of simple forms; b – combination of forms; c – creation of </a:t>
            </a:r>
            <a:r>
              <a:rPr lang="en-US" sz="2400" b="1" i="1" dirty="0" err="1">
                <a:solidFill>
                  <a:schemeClr val="tx2"/>
                </a:solidFill>
                <a:latin typeface="Calibri" panose="020F0502020204030204" pitchFamily="34" charset="0"/>
                <a:cs typeface="Calibri" panose="020F0502020204030204" pitchFamily="34" charset="0"/>
              </a:rPr>
              <a:t>bioborms</a:t>
            </a:r>
            <a:endParaRPr lang="uk-UA" sz="2400" b="1" i="1" dirty="0">
              <a:solidFill>
                <a:schemeClr val="tx2"/>
              </a:solidFill>
              <a:latin typeface="Calibri" panose="020F0502020204030204" pitchFamily="34" charset="0"/>
              <a:cs typeface="Calibri" panose="020F0502020204030204" pitchFamily="34" charset="0"/>
            </a:endParaRPr>
          </a:p>
        </p:txBody>
      </p:sp>
      <p:sp>
        <p:nvSpPr>
          <p:cNvPr id="2" name="Заголовок 1">
            <a:extLst>
              <a:ext uri="{FF2B5EF4-FFF2-40B4-BE49-F238E27FC236}">
                <a16:creationId xmlns:a16="http://schemas.microsoft.com/office/drawing/2014/main" id="{C344BC59-69A8-8629-11B9-019F1CFCDB40}"/>
              </a:ext>
            </a:extLst>
          </p:cNvPr>
          <p:cNvSpPr txBox="1">
            <a:spLocks/>
          </p:cNvSpPr>
          <p:nvPr/>
        </p:nvSpPr>
        <p:spPr>
          <a:xfrm>
            <a:off x="13458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br>
              <a:rPr lang="uk-UA" sz="3200" b="1" dirty="0"/>
            </a:br>
            <a:endParaRPr lang="uk-UA" sz="32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3152775"/>
            <a:ext cx="5562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997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F48FE-70C8-599B-E028-CC3A80C5FC6A}"/>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81CB4B55-09E3-B4FF-E6D3-004328CA5B0D}"/>
              </a:ext>
            </a:extLst>
          </p:cNvPr>
          <p:cNvSpPr>
            <a:spLocks noGrp="1"/>
          </p:cNvSpPr>
          <p:nvPr>
            <p:ph idx="1"/>
          </p:nvPr>
        </p:nvSpPr>
        <p:spPr>
          <a:xfrm>
            <a:off x="1066800" y="1512605"/>
            <a:ext cx="10918371" cy="5155983"/>
          </a:xfrm>
        </p:spPr>
        <p:txBody>
          <a:bodyPr>
            <a:noAutofit/>
          </a:bodyPr>
          <a:lstStyle/>
          <a:p>
            <a:pPr marL="137160" indent="0" algn="just">
              <a:buNone/>
            </a:pPr>
            <a:r>
              <a:rPr lang="ru-RU" sz="2400" dirty="0"/>
              <a:t>	</a:t>
            </a:r>
            <a:r>
              <a:rPr lang="en-US" sz="2400" dirty="0"/>
              <a:t> </a:t>
            </a:r>
            <a:r>
              <a:rPr lang="en-US" sz="2400" dirty="0">
                <a:solidFill>
                  <a:schemeClr val="tx2"/>
                </a:solidFill>
                <a:latin typeface="Calibri" panose="020F0502020204030204" pitchFamily="34" charset="0"/>
                <a:cs typeface="Calibri" panose="020F0502020204030204" pitchFamily="34" charset="0"/>
              </a:rPr>
              <a:t>Architectural style is a set of basic features and signs of architecture that are manifested in the functional, constructive, artistic, artistic features of buildings. In architectural bionics, certain styles have currently been clearly defined and formed, which can be classified according to certain characteristic features:</a:t>
            </a:r>
          </a:p>
          <a:p>
            <a:pPr marL="137160" indent="0" algn="just">
              <a:buNone/>
            </a:pPr>
            <a:r>
              <a:rPr lang="en-US" sz="2400" dirty="0">
                <a:solidFill>
                  <a:schemeClr val="tx2"/>
                </a:solidFill>
                <a:latin typeface="Calibri" panose="020F0502020204030204" pitchFamily="34" charset="0"/>
                <a:cs typeface="Calibri" panose="020F0502020204030204" pitchFamily="34" charset="0"/>
              </a:rPr>
              <a:t>	1. Parametric architectural bionics (Fig. 13).</a:t>
            </a:r>
          </a:p>
          <a:p>
            <a:pPr marL="137160" indent="0" algn="just">
              <a:buNone/>
            </a:pPr>
            <a:endParaRPr lang="ru-RU" sz="2400" dirty="0">
              <a:solidFill>
                <a:schemeClr val="tx2"/>
              </a:solidFill>
              <a:latin typeface="Calibri" panose="020F0502020204030204" pitchFamily="34" charset="0"/>
              <a:cs typeface="Calibri" panose="020F0502020204030204" pitchFamily="34" charset="0"/>
            </a:endParaRPr>
          </a:p>
          <a:p>
            <a:pPr marL="137160" indent="0" algn="just">
              <a:buNone/>
            </a:pPr>
            <a:endParaRPr lang="ru-RU" sz="2400" dirty="0">
              <a:solidFill>
                <a:schemeClr val="tx2"/>
              </a:solidFill>
              <a:latin typeface="Calibri" panose="020F0502020204030204" pitchFamily="34" charset="0"/>
              <a:cs typeface="Calibri" panose="020F0502020204030204" pitchFamily="34" charset="0"/>
            </a:endParaRPr>
          </a:p>
          <a:p>
            <a:pPr marL="137160" indent="0" algn="just">
              <a:buNone/>
            </a:pPr>
            <a:endParaRPr lang="ru-RU" sz="2400" dirty="0">
              <a:solidFill>
                <a:srgbClr val="FFFF00"/>
              </a:solidFill>
              <a:latin typeface="Calibri" panose="020F0502020204030204" pitchFamily="34" charset="0"/>
              <a:cs typeface="Calibri" panose="020F0502020204030204" pitchFamily="34" charset="0"/>
            </a:endParaRPr>
          </a:p>
          <a:p>
            <a:pPr marL="137160" indent="0" algn="just">
              <a:buNone/>
            </a:pPr>
            <a:endParaRPr lang="ru-RU" sz="2400" dirty="0">
              <a:solidFill>
                <a:srgbClr val="FFFF00"/>
              </a:solidFill>
              <a:latin typeface="Calibri" panose="020F0502020204030204" pitchFamily="34" charset="0"/>
              <a:cs typeface="Calibri" panose="020F0502020204030204" pitchFamily="34" charset="0"/>
            </a:endParaRPr>
          </a:p>
          <a:p>
            <a:pPr marL="137160" indent="0" algn="just">
              <a:buNone/>
            </a:pPr>
            <a:endParaRPr lang="ru-RU" sz="2400" dirty="0"/>
          </a:p>
          <a:p>
            <a:pPr marL="137160" indent="0" algn="just">
              <a:buNone/>
            </a:pPr>
            <a:endParaRPr lang="ru-RU" sz="2400" dirty="0"/>
          </a:p>
          <a:p>
            <a:pPr marL="137160" indent="0" algn="just">
              <a:buNone/>
            </a:pPr>
            <a:endParaRPr lang="ru-RU" sz="2400" dirty="0"/>
          </a:p>
          <a:p>
            <a:pPr marL="137160" indent="0">
              <a:buNone/>
            </a:pPr>
            <a:endParaRPr lang="uk-UA" sz="2400" dirty="0"/>
          </a:p>
        </p:txBody>
      </p:sp>
      <p:sp>
        <p:nvSpPr>
          <p:cNvPr id="2" name="Заголовок 1">
            <a:extLst>
              <a:ext uri="{FF2B5EF4-FFF2-40B4-BE49-F238E27FC236}">
                <a16:creationId xmlns:a16="http://schemas.microsoft.com/office/drawing/2014/main" id="{149E27E5-BC2D-93A0-A39A-120BF37E8F2A}"/>
              </a:ext>
            </a:extLst>
          </p:cNvPr>
          <p:cNvSpPr txBox="1">
            <a:spLocks/>
          </p:cNvSpPr>
          <p:nvPr/>
        </p:nvSpPr>
        <p:spPr>
          <a:xfrm>
            <a:off x="13458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STYLES OF ARCHITECTURAL BIONICS</a:t>
            </a:r>
            <a:br>
              <a:rPr lang="uk-UA" sz="3200" b="1" dirty="0"/>
            </a:br>
            <a:endParaRPr lang="uk-UA" sz="3200" b="1" dirty="0"/>
          </a:p>
        </p:txBody>
      </p:sp>
      <p:pic>
        <p:nvPicPr>
          <p:cNvPr id="5" name="Рисунок 4" descr="Сантьяго Калатрава : Архитектор, инженер, художник"/>
          <p:cNvPicPr/>
          <p:nvPr/>
        </p:nvPicPr>
        <p:blipFill>
          <a:blip r:embed="rId2"/>
          <a:srcRect l="10963" t="11644" r="25358" b="24260"/>
          <a:stretch>
            <a:fillRect/>
          </a:stretch>
        </p:blipFill>
        <p:spPr bwMode="auto">
          <a:xfrm>
            <a:off x="892810" y="3554412"/>
            <a:ext cx="2767330" cy="2549525"/>
          </a:xfrm>
          <a:prstGeom prst="rect">
            <a:avLst/>
          </a:prstGeom>
        </p:spPr>
      </p:pic>
      <p:pic>
        <p:nvPicPr>
          <p:cNvPr id="6" name="Рисунок 5"/>
          <p:cNvPicPr/>
          <p:nvPr/>
        </p:nvPicPr>
        <p:blipFill>
          <a:blip r:embed="rId3"/>
          <a:stretch>
            <a:fillRect/>
          </a:stretch>
        </p:blipFill>
        <p:spPr bwMode="auto">
          <a:xfrm>
            <a:off x="4010342" y="3562032"/>
            <a:ext cx="2971165" cy="2541905"/>
          </a:xfrm>
          <a:prstGeom prst="rect">
            <a:avLst/>
          </a:prstGeom>
        </p:spPr>
      </p:pic>
      <p:pic>
        <p:nvPicPr>
          <p:cNvPr id="7" name="Рисунок 6"/>
          <p:cNvPicPr/>
          <p:nvPr/>
        </p:nvPicPr>
        <p:blipFill>
          <a:blip r:embed="rId4"/>
          <a:srcRect t="13928" b="24706"/>
          <a:stretch>
            <a:fillRect/>
          </a:stretch>
        </p:blipFill>
        <p:spPr bwMode="auto">
          <a:xfrm>
            <a:off x="7447915" y="3562033"/>
            <a:ext cx="4135120" cy="2541904"/>
          </a:xfrm>
          <a:prstGeom prst="rect">
            <a:avLst/>
          </a:prstGeom>
        </p:spPr>
      </p:pic>
    </p:spTree>
    <p:extLst>
      <p:ext uri="{BB962C8B-B14F-4D97-AF65-F5344CB8AC3E}">
        <p14:creationId xmlns:p14="http://schemas.microsoft.com/office/powerpoint/2010/main" val="35405714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BD764-317C-6468-36FB-5284D99D470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333F7C-B3A5-9D71-9054-3CC621C0C52A}"/>
              </a:ext>
            </a:extLst>
          </p:cNvPr>
          <p:cNvSpPr txBox="1">
            <a:spLocks/>
          </p:cNvSpPr>
          <p:nvPr/>
        </p:nvSpPr>
        <p:spPr>
          <a:xfrm>
            <a:off x="1345871" y="339437"/>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STYLES OF ARCHITECTURAL BIONICS</a:t>
            </a:r>
            <a:br>
              <a:rPr lang="uk-UA" sz="3600" b="1" dirty="0"/>
            </a:br>
            <a:endParaRPr lang="uk-UA" sz="3600" b="1" dirty="0"/>
          </a:p>
        </p:txBody>
      </p:sp>
      <p:sp>
        <p:nvSpPr>
          <p:cNvPr id="4" name="Объект 3"/>
          <p:cNvSpPr>
            <a:spLocks noGrp="1"/>
          </p:cNvSpPr>
          <p:nvPr>
            <p:ph idx="1"/>
          </p:nvPr>
        </p:nvSpPr>
        <p:spPr/>
        <p:txBody>
          <a:bodyPr/>
          <a:lstStyle/>
          <a:p>
            <a:pPr marL="0" indent="0">
              <a:buNone/>
            </a:pPr>
            <a:r>
              <a:rPr lang="en-US" sz="2400" dirty="0">
                <a:solidFill>
                  <a:srgbClr val="FFFF00"/>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 2. Futuristic architectural bionics (Fig. 14).</a:t>
            </a:r>
          </a:p>
          <a:p>
            <a:pPr marL="0" indent="0">
              <a:buNone/>
            </a:pPr>
            <a:endParaRPr lang="en-US" sz="2400" dirty="0">
              <a:solidFill>
                <a:schemeClr val="tx2"/>
              </a:solidFill>
              <a:latin typeface="Calibri" panose="020F0502020204030204" pitchFamily="34" charset="0"/>
              <a:cs typeface="Calibri" panose="020F0502020204030204" pitchFamily="34" charset="0"/>
            </a:endParaRPr>
          </a:p>
          <a:p>
            <a:pPr marL="0" indent="0">
              <a:buNone/>
            </a:pPr>
            <a:br>
              <a:rPr lang="ru-RU" sz="2400" dirty="0"/>
            </a:br>
            <a:endParaRPr lang="ru-RU" sz="2400"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ru-RU" dirty="0"/>
          </a:p>
          <a:p>
            <a:pPr marL="137160" indent="0">
              <a:buNone/>
            </a:pPr>
            <a:endParaRPr lang="ru-RU" dirty="0"/>
          </a:p>
          <a:p>
            <a:endParaRPr lang="ru-RU" dirty="0"/>
          </a:p>
        </p:txBody>
      </p:sp>
      <p:pic>
        <p:nvPicPr>
          <p:cNvPr id="5" name="Рисунок 4"/>
          <p:cNvPicPr/>
          <p:nvPr/>
        </p:nvPicPr>
        <p:blipFill>
          <a:blip r:embed="rId2"/>
          <a:srcRect t="25702"/>
          <a:stretch>
            <a:fillRect/>
          </a:stretch>
        </p:blipFill>
        <p:spPr bwMode="auto">
          <a:xfrm>
            <a:off x="1993571" y="2066925"/>
            <a:ext cx="4194175" cy="2466975"/>
          </a:xfrm>
          <a:prstGeom prst="rect">
            <a:avLst/>
          </a:prstGeom>
        </p:spPr>
      </p:pic>
      <p:pic>
        <p:nvPicPr>
          <p:cNvPr id="6" name="Рисунок 5"/>
          <p:cNvPicPr/>
          <p:nvPr/>
        </p:nvPicPr>
        <p:blipFill>
          <a:blip r:embed="rId3"/>
          <a:srcRect l="16421" t="16079" b="10286"/>
          <a:stretch>
            <a:fillRect/>
          </a:stretch>
        </p:blipFill>
        <p:spPr bwMode="auto">
          <a:xfrm>
            <a:off x="6931025" y="2066923"/>
            <a:ext cx="4121150" cy="2466975"/>
          </a:xfrm>
          <a:prstGeom prst="rect">
            <a:avLst/>
          </a:prstGeom>
        </p:spPr>
      </p:pic>
      <p:pic>
        <p:nvPicPr>
          <p:cNvPr id="7" name="Рисунок 6" descr="Биотек футуризм архитектура"/>
          <p:cNvPicPr/>
          <p:nvPr/>
        </p:nvPicPr>
        <p:blipFill>
          <a:blip r:embed="rId4"/>
          <a:srcRect b="9338"/>
          <a:stretch>
            <a:fillRect/>
          </a:stretch>
        </p:blipFill>
        <p:spPr bwMode="auto">
          <a:xfrm>
            <a:off x="4273550" y="4648200"/>
            <a:ext cx="4197350" cy="2076450"/>
          </a:xfrm>
          <a:prstGeom prst="rect">
            <a:avLst/>
          </a:prstGeom>
        </p:spPr>
      </p:pic>
    </p:spTree>
    <p:extLst>
      <p:ext uri="{BB962C8B-B14F-4D97-AF65-F5344CB8AC3E}">
        <p14:creationId xmlns:p14="http://schemas.microsoft.com/office/powerpoint/2010/main" val="9727821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98733" y="1096029"/>
            <a:ext cx="10651177" cy="5699341"/>
          </a:xfrm>
        </p:spPr>
        <p:txBody>
          <a:bodyPr>
            <a:noAutofit/>
          </a:bodyPr>
          <a:lstStyle/>
          <a:p>
            <a:pPr marL="0" indent="0" algn="just">
              <a:buNone/>
            </a:pPr>
            <a:r>
              <a:rPr lang="en-US" sz="2400" b="1" dirty="0">
                <a:solidFill>
                  <a:schemeClr val="tx2"/>
                </a:solidFill>
                <a:latin typeface="Calibri" panose="020F0502020204030204" pitchFamily="34" charset="0"/>
                <a:cs typeface="Calibri" panose="020F0502020204030204" pitchFamily="34" charset="0"/>
              </a:rPr>
              <a:t>INTRODUCTION</a:t>
            </a:r>
            <a:endParaRPr lang="ru-RU" sz="2400" b="1" dirty="0">
              <a:solidFill>
                <a:schemeClr val="tx2"/>
              </a:solidFill>
              <a:latin typeface="Calibri" panose="020F0502020204030204" pitchFamily="34" charset="0"/>
              <a:cs typeface="Calibri" panose="020F0502020204030204" pitchFamily="34" charset="0"/>
            </a:endParaRPr>
          </a:p>
          <a:p>
            <a:pPr marL="0" indent="0" algn="just">
              <a:buNone/>
            </a:pPr>
            <a:r>
              <a:rPr lang="en-US" sz="2400" b="1" dirty="0">
                <a:solidFill>
                  <a:schemeClr val="tx2"/>
                </a:solidFill>
                <a:latin typeface="Calibri" panose="020F0502020204030204" pitchFamily="34" charset="0"/>
                <a:cs typeface="Calibri" panose="020F0502020204030204" pitchFamily="34" charset="0"/>
              </a:rPr>
              <a:t>1</a:t>
            </a:r>
            <a:r>
              <a:rPr lang="ru-RU" sz="2400" b="1" dirty="0">
                <a:solidFill>
                  <a:schemeClr val="tx2"/>
                </a:solidFill>
                <a:latin typeface="Calibri" panose="020F0502020204030204" pitchFamily="34" charset="0"/>
                <a:cs typeface="Calibri" panose="020F0502020204030204" pitchFamily="34" charset="0"/>
              </a:rPr>
              <a:t>. </a:t>
            </a:r>
            <a:r>
              <a:rPr lang="en-US" sz="2400" b="1" dirty="0">
                <a:solidFill>
                  <a:schemeClr val="tx2"/>
                </a:solidFill>
                <a:latin typeface="Calibri" panose="020F0502020204030204" pitchFamily="34" charset="0"/>
                <a:cs typeface="Calibri" panose="020F0502020204030204" pitchFamily="34" charset="0"/>
              </a:rPr>
              <a:t>EVOLUTION OF ARCHITECTURAL AND BUILDING BIONICS</a:t>
            </a:r>
            <a:endParaRPr lang="uk-UA" sz="2400" b="1" dirty="0">
              <a:solidFill>
                <a:schemeClr val="tx2"/>
              </a:solidFill>
              <a:latin typeface="Calibri" panose="020F0502020204030204" pitchFamily="34" charset="0"/>
              <a:cs typeface="Calibri" panose="020F0502020204030204" pitchFamily="34" charset="0"/>
            </a:endParaRPr>
          </a:p>
          <a:p>
            <a:pPr marL="0" indent="0" algn="just">
              <a:buNone/>
            </a:pPr>
            <a:r>
              <a:rPr lang="en-US" sz="2400" b="1" dirty="0">
                <a:solidFill>
                  <a:schemeClr val="tx2"/>
                </a:solidFill>
                <a:latin typeface="Calibri" panose="020F0502020204030204" pitchFamily="34" charset="0"/>
                <a:cs typeface="Calibri" panose="020F0502020204030204" pitchFamily="34" charset="0"/>
              </a:rPr>
              <a:t>2</a:t>
            </a:r>
            <a:r>
              <a:rPr lang="uk-UA" sz="2400" b="1" dirty="0">
                <a:solidFill>
                  <a:schemeClr val="tx2"/>
                </a:solidFill>
                <a:latin typeface="Calibri" panose="020F0502020204030204" pitchFamily="34" charset="0"/>
                <a:cs typeface="Calibri" panose="020F0502020204030204" pitchFamily="34" charset="0"/>
              </a:rPr>
              <a:t>. </a:t>
            </a:r>
            <a:r>
              <a:rPr lang="en-US" sz="2400" b="1" dirty="0">
                <a:solidFill>
                  <a:schemeClr val="tx2"/>
                </a:solidFill>
                <a:latin typeface="Calibri" panose="020F0502020204030204" pitchFamily="34" charset="0"/>
                <a:cs typeface="Calibri" panose="020F0502020204030204" pitchFamily="34" charset="0"/>
              </a:rPr>
              <a:t>DEVELOPMENT TRENDS IN ARCHITECTURAL AND CONSTRUCTION BIONICS</a:t>
            </a:r>
            <a:endParaRPr lang="uk-UA" sz="2400" b="1" dirty="0">
              <a:solidFill>
                <a:schemeClr val="tx2"/>
              </a:solidFill>
              <a:latin typeface="Calibri" panose="020F0502020204030204" pitchFamily="34" charset="0"/>
              <a:cs typeface="Calibri" panose="020F0502020204030204" pitchFamily="34" charset="0"/>
            </a:endParaRPr>
          </a:p>
          <a:p>
            <a:pPr marL="0" indent="0" algn="just">
              <a:buNone/>
            </a:pPr>
            <a:r>
              <a:rPr lang="en-US" sz="2400" b="1" dirty="0">
                <a:solidFill>
                  <a:schemeClr val="tx2"/>
                </a:solidFill>
                <a:latin typeface="Calibri" panose="020F0502020204030204" pitchFamily="34" charset="0"/>
                <a:cs typeface="Calibri" panose="020F0502020204030204" pitchFamily="34" charset="0"/>
              </a:rPr>
              <a:t>3</a:t>
            </a:r>
            <a:r>
              <a:rPr lang="uk-UA" sz="2400" b="1" dirty="0">
                <a:solidFill>
                  <a:schemeClr val="tx2"/>
                </a:solidFill>
                <a:latin typeface="Calibri" panose="020F0502020204030204" pitchFamily="34" charset="0"/>
                <a:cs typeface="Calibri" panose="020F0502020204030204" pitchFamily="34" charset="0"/>
              </a:rPr>
              <a:t>. </a:t>
            </a:r>
            <a:r>
              <a:rPr lang="en-US" sz="2400" b="1" dirty="0">
                <a:solidFill>
                  <a:schemeClr val="tx2"/>
                </a:solidFill>
                <a:latin typeface="Calibri" panose="020F0502020204030204" pitchFamily="34" charset="0"/>
                <a:cs typeface="Calibri" panose="020F0502020204030204" pitchFamily="34" charset="0"/>
              </a:rPr>
              <a:t>STYLES OF ARCHITECTURAL BIONICS </a:t>
            </a:r>
          </a:p>
          <a:p>
            <a:pPr marL="0" indent="0" algn="just">
              <a:buNone/>
            </a:pPr>
            <a:r>
              <a:rPr lang="en-US" sz="2400" b="1" dirty="0">
                <a:solidFill>
                  <a:schemeClr val="tx2"/>
                </a:solidFill>
                <a:latin typeface="Calibri" panose="020F0502020204030204" pitchFamily="34" charset="0"/>
                <a:cs typeface="Calibri" panose="020F0502020204030204" pitchFamily="34" charset="0"/>
              </a:rPr>
              <a:t>4</a:t>
            </a:r>
            <a:r>
              <a:rPr lang="ru-RU" sz="2400" b="1" dirty="0">
                <a:solidFill>
                  <a:schemeClr val="tx2"/>
                </a:solidFill>
                <a:latin typeface="Calibri" panose="020F0502020204030204" pitchFamily="34" charset="0"/>
                <a:cs typeface="Calibri" panose="020F0502020204030204" pitchFamily="34" charset="0"/>
              </a:rPr>
              <a:t>. </a:t>
            </a:r>
            <a:r>
              <a:rPr lang="en-US" sz="2400" b="1" dirty="0">
                <a:solidFill>
                  <a:schemeClr val="tx2"/>
                </a:solidFill>
                <a:latin typeface="Calibri" panose="020F0502020204030204" pitchFamily="34" charset="0"/>
                <a:cs typeface="Calibri" panose="020F0502020204030204" pitchFamily="34" charset="0"/>
              </a:rPr>
              <a:t>ARTISTIC FEATURES OF ARCHITECTURAL BIONICS OBJECTS</a:t>
            </a:r>
            <a:endParaRPr lang="uk-UA" sz="2400" b="1" dirty="0">
              <a:solidFill>
                <a:schemeClr val="tx2"/>
              </a:solidFill>
              <a:latin typeface="Calibri" panose="020F0502020204030204" pitchFamily="34" charset="0"/>
              <a:cs typeface="Calibri" panose="020F0502020204030204" pitchFamily="34" charset="0"/>
            </a:endParaRPr>
          </a:p>
          <a:p>
            <a:pPr marL="0" indent="0" algn="just">
              <a:buNone/>
            </a:pPr>
            <a:r>
              <a:rPr lang="en-US" sz="2400" b="1" dirty="0">
                <a:solidFill>
                  <a:schemeClr val="tx2"/>
                </a:solidFill>
                <a:latin typeface="Calibri" panose="020F0502020204030204" pitchFamily="34" charset="0"/>
                <a:cs typeface="Calibri" panose="020F0502020204030204" pitchFamily="34" charset="0"/>
              </a:rPr>
              <a:t>CONCLUSIONS</a:t>
            </a:r>
            <a:endParaRPr lang="uk-UA" sz="2400" b="1" dirty="0">
              <a:solidFill>
                <a:schemeClr val="tx2"/>
              </a:solidFill>
              <a:latin typeface="Calibri" panose="020F0502020204030204" pitchFamily="34" charset="0"/>
              <a:cs typeface="Calibri" panose="020F0502020204030204" pitchFamily="34" charset="0"/>
            </a:endParaRPr>
          </a:p>
          <a:p>
            <a:pPr marL="0" indent="0">
              <a:buNone/>
            </a:pPr>
            <a:endParaRPr lang="uk-UA" sz="2400" b="1" dirty="0"/>
          </a:p>
          <a:p>
            <a:endParaRPr lang="uk-UA" sz="2400" b="1" dirty="0"/>
          </a:p>
          <a:p>
            <a:endParaRPr lang="uk-UA" sz="2400" b="1" dirty="0"/>
          </a:p>
          <a:p>
            <a:endParaRPr lang="uk-UA" sz="2400" b="1" dirty="0"/>
          </a:p>
          <a:p>
            <a:endParaRPr lang="uk-UA" sz="2400" b="1" dirty="0"/>
          </a:p>
          <a:p>
            <a:endParaRPr lang="uk-UA" sz="2400" b="1" dirty="0"/>
          </a:p>
          <a:p>
            <a:endParaRPr lang="uk-UA" sz="2400" b="1" dirty="0"/>
          </a:p>
        </p:txBody>
      </p:sp>
      <p:sp>
        <p:nvSpPr>
          <p:cNvPr id="2" name="Прямоугольник 5">
            <a:extLst>
              <a:ext uri="{FF2B5EF4-FFF2-40B4-BE49-F238E27FC236}">
                <a16:creationId xmlns:a16="http://schemas.microsoft.com/office/drawing/2014/main" id="{08269BE9-1243-398D-08E4-7982CDFC58C7}"/>
              </a:ext>
            </a:extLst>
          </p:cNvPr>
          <p:cNvSpPr/>
          <p:nvPr/>
        </p:nvSpPr>
        <p:spPr>
          <a:xfrm>
            <a:off x="4772032" y="183106"/>
            <a:ext cx="2762841" cy="461665"/>
          </a:xfrm>
          <a:prstGeom prst="rect">
            <a:avLst/>
          </a:prstGeom>
        </p:spPr>
        <p:txBody>
          <a:bodyPr wrap="square">
            <a:spAutoFit/>
          </a:bodyPr>
          <a:lstStyle/>
          <a:p>
            <a:pPr algn="ctr"/>
            <a:r>
              <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rPr>
              <a:t>Plan</a:t>
            </a:r>
            <a:endParaRPr lang="uk-UA"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9292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3400" y="1304925"/>
            <a:ext cx="10972800" cy="990600"/>
          </a:xfrm>
        </p:spPr>
        <p:txBody>
          <a:bodyPr>
            <a:normAutofit fontScale="90000"/>
          </a:bodyPr>
          <a:lstStyle/>
          <a:p>
            <a:pPr algn="ctr"/>
            <a:br>
              <a:rPr lang="en-US" sz="4400" b="1" dirty="0">
                <a:solidFill>
                  <a:schemeClr val="tx2">
                    <a:lumMod val="75000"/>
                  </a:schemeClr>
                </a:solidFill>
                <a:latin typeface="Calibri" panose="020F0502020204030204" pitchFamily="34" charset="0"/>
                <a:cs typeface="Calibri" panose="020F0502020204030204" pitchFamily="34" charset="0"/>
              </a:rPr>
            </a:br>
            <a:r>
              <a:rPr lang="en-US" sz="3600" b="1" dirty="0">
                <a:solidFill>
                  <a:schemeClr val="tx2"/>
                </a:solidFill>
                <a:latin typeface="Calibri" panose="020F0502020204030204" pitchFamily="34" charset="0"/>
                <a:cs typeface="Calibri" panose="020F0502020204030204" pitchFamily="34" charset="0"/>
              </a:rPr>
              <a:t>STYLES OF ARCHITECTURAL BIONICS</a:t>
            </a:r>
            <a:br>
              <a:rPr lang="uk-UA" sz="4800" b="1" dirty="0">
                <a:solidFill>
                  <a:schemeClr val="tx2"/>
                </a:solidFill>
                <a:latin typeface="Calibri" panose="020F0502020204030204" pitchFamily="34" charset="0"/>
                <a:cs typeface="Calibri" panose="020F0502020204030204" pitchFamily="34" charset="0"/>
              </a:rPr>
            </a:br>
            <a:br>
              <a:rPr lang="uk-UA" sz="4800" b="1" dirty="0">
                <a:solidFill>
                  <a:schemeClr val="tx2"/>
                </a:solidFill>
                <a:latin typeface="Calibri" panose="020F0502020204030204" pitchFamily="34" charset="0"/>
                <a:cs typeface="Calibri" panose="020F0502020204030204" pitchFamily="34" charset="0"/>
              </a:rPr>
            </a:br>
            <a:endParaRPr lang="ru-RU" dirty="0">
              <a:solidFill>
                <a:schemeClr val="tx2"/>
              </a:solidFill>
              <a:latin typeface="Calibri" panose="020F0502020204030204" pitchFamily="34" charset="0"/>
              <a:cs typeface="Calibri" panose="020F0502020204030204" pitchFamily="34" charset="0"/>
            </a:endParaRPr>
          </a:p>
        </p:txBody>
      </p:sp>
      <p:sp>
        <p:nvSpPr>
          <p:cNvPr id="5" name="Объект 4"/>
          <p:cNvSpPr>
            <a:spLocks noGrp="1"/>
          </p:cNvSpPr>
          <p:nvPr>
            <p:ph idx="1"/>
          </p:nvPr>
        </p:nvSpPr>
        <p:spPr/>
        <p:txBody>
          <a:bodyPr>
            <a:normAutofit/>
          </a:bodyPr>
          <a:lstStyle/>
          <a:p>
            <a:pPr marL="0" indent="0">
              <a:buNone/>
            </a:pPr>
            <a:r>
              <a:rPr lang="en-US" sz="2400" dirty="0">
                <a:solidFill>
                  <a:schemeClr val="tx2"/>
                </a:solidFill>
                <a:latin typeface="Calibri" panose="020F0502020204030204" pitchFamily="34" charset="0"/>
                <a:cs typeface="Calibri" panose="020F0502020204030204" pitchFamily="34" charset="0"/>
              </a:rPr>
              <a:t>	3. Bionic architecture (Fig. 15).</a:t>
            </a:r>
          </a:p>
          <a:p>
            <a:pPr marL="0" indent="0">
              <a:buNone/>
            </a:pPr>
            <a:endParaRPr lang="en-US" sz="2400" dirty="0">
              <a:solidFill>
                <a:schemeClr val="tx2"/>
              </a:solidFill>
              <a:latin typeface="Calibri" panose="020F0502020204030204" pitchFamily="34" charset="0"/>
              <a:cs typeface="Calibri" panose="020F0502020204030204" pitchFamily="34" charset="0"/>
            </a:endParaRPr>
          </a:p>
          <a:p>
            <a:pPr marL="0" indent="0">
              <a:buNone/>
            </a:pPr>
            <a:endParaRPr lang="ru-RU" sz="2400" dirty="0">
              <a:solidFill>
                <a:schemeClr val="tx2"/>
              </a:solidFill>
              <a:latin typeface="Calibri" panose="020F0502020204030204" pitchFamily="34" charset="0"/>
              <a:cs typeface="Calibri" panose="020F0502020204030204" pitchFamily="34" charset="0"/>
            </a:endParaRPr>
          </a:p>
        </p:txBody>
      </p:sp>
      <p:pic>
        <p:nvPicPr>
          <p:cNvPr id="6" name="Рисунок 5" descr="Бионическая архитектура"/>
          <p:cNvPicPr/>
          <p:nvPr/>
        </p:nvPicPr>
        <p:blipFill>
          <a:blip r:embed="rId2"/>
          <a:srcRect b="6189"/>
          <a:stretch>
            <a:fillRect/>
          </a:stretch>
        </p:blipFill>
        <p:spPr bwMode="auto">
          <a:xfrm>
            <a:off x="1524000" y="2202180"/>
            <a:ext cx="2523490" cy="1720850"/>
          </a:xfrm>
          <a:prstGeom prst="rect">
            <a:avLst/>
          </a:prstGeom>
        </p:spPr>
      </p:pic>
      <p:pic>
        <p:nvPicPr>
          <p:cNvPr id="7" name="Рисунок 6" descr="Архитектор Винсент Каллебо"/>
          <p:cNvPicPr/>
          <p:nvPr/>
        </p:nvPicPr>
        <p:blipFill>
          <a:blip r:embed="rId3"/>
          <a:stretch>
            <a:fillRect/>
          </a:stretch>
        </p:blipFill>
        <p:spPr bwMode="auto">
          <a:xfrm>
            <a:off x="4400550" y="2202180"/>
            <a:ext cx="2220595" cy="1720850"/>
          </a:xfrm>
          <a:prstGeom prst="rect">
            <a:avLst/>
          </a:prstGeom>
        </p:spPr>
      </p:pic>
      <p:pic>
        <p:nvPicPr>
          <p:cNvPr id="8" name="Рисунок 7" descr="Здание Ракушка"/>
          <p:cNvPicPr/>
          <p:nvPr/>
        </p:nvPicPr>
        <p:blipFill>
          <a:blip r:embed="rId4"/>
          <a:srcRect t="20917" b="17122"/>
          <a:stretch>
            <a:fillRect/>
          </a:stretch>
        </p:blipFill>
        <p:spPr bwMode="auto">
          <a:xfrm>
            <a:off x="6881495" y="2202180"/>
            <a:ext cx="4525010" cy="1691640"/>
          </a:xfrm>
          <a:prstGeom prst="rect">
            <a:avLst/>
          </a:prstGeom>
        </p:spPr>
      </p:pic>
      <p:pic>
        <p:nvPicPr>
          <p:cNvPr id="9" name="Рисунок 8" descr="Научно-исследовательский центр биоархитектура Тайвань архитектура"/>
          <p:cNvPicPr/>
          <p:nvPr/>
        </p:nvPicPr>
        <p:blipFill>
          <a:blip r:embed="rId5"/>
          <a:srcRect t="4910" b="12537"/>
          <a:stretch>
            <a:fillRect/>
          </a:stretch>
        </p:blipFill>
        <p:spPr bwMode="auto">
          <a:xfrm>
            <a:off x="4047490" y="4150677"/>
            <a:ext cx="4516120" cy="2099945"/>
          </a:xfrm>
          <a:prstGeom prst="rect">
            <a:avLst/>
          </a:prstGeom>
        </p:spPr>
      </p:pic>
    </p:spTree>
    <p:extLst>
      <p:ext uri="{BB962C8B-B14F-4D97-AF65-F5344CB8AC3E}">
        <p14:creationId xmlns:p14="http://schemas.microsoft.com/office/powerpoint/2010/main" val="3108015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95350" y="1038225"/>
            <a:ext cx="10972800" cy="847725"/>
          </a:xfrm>
        </p:spPr>
        <p:txBody>
          <a:bodyPr>
            <a:noAutofit/>
          </a:bodyPr>
          <a:lstStyle/>
          <a:p>
            <a:pPr algn="ctr"/>
            <a:r>
              <a:rPr lang="en-US" sz="3200" b="1" dirty="0">
                <a:solidFill>
                  <a:schemeClr val="tx2"/>
                </a:solidFill>
                <a:latin typeface="Calibri" panose="020F0502020204030204" pitchFamily="34" charset="0"/>
                <a:cs typeface="Calibri" panose="020F0502020204030204" pitchFamily="34" charset="0"/>
              </a:rPr>
              <a:t>STYLES OF ARCHITECTURAL BIONICS</a:t>
            </a:r>
            <a:br>
              <a:rPr lang="uk-UA" sz="4400" b="1" dirty="0">
                <a:solidFill>
                  <a:schemeClr val="tx2"/>
                </a:solidFill>
                <a:latin typeface="Calibri" panose="020F0502020204030204" pitchFamily="34" charset="0"/>
                <a:cs typeface="Calibri" panose="020F0502020204030204" pitchFamily="34" charset="0"/>
              </a:rPr>
            </a:br>
            <a:br>
              <a:rPr lang="uk-UA" sz="4400" b="1" dirty="0">
                <a:solidFill>
                  <a:schemeClr val="tx2"/>
                </a:solidFill>
                <a:latin typeface="Calibri" panose="020F0502020204030204" pitchFamily="34" charset="0"/>
                <a:cs typeface="Calibri" panose="020F0502020204030204" pitchFamily="34" charset="0"/>
              </a:rPr>
            </a:br>
            <a:endParaRPr lang="ru-RU" sz="3200" dirty="0">
              <a:solidFill>
                <a:schemeClr val="tx2"/>
              </a:solidFill>
              <a:latin typeface="Calibri" panose="020F0502020204030204" pitchFamily="34" charset="0"/>
              <a:cs typeface="Calibri" panose="020F0502020204030204" pitchFamily="34" charset="0"/>
            </a:endParaRPr>
          </a:p>
        </p:txBody>
      </p:sp>
      <p:sp>
        <p:nvSpPr>
          <p:cNvPr id="4" name="Объект 3"/>
          <p:cNvSpPr>
            <a:spLocks noGrp="1"/>
          </p:cNvSpPr>
          <p:nvPr>
            <p:ph idx="1"/>
          </p:nvPr>
        </p:nvSpPr>
        <p:spPr/>
        <p:txBody>
          <a:bodyPr/>
          <a:lstStyle/>
          <a:p>
            <a:pPr marL="0" indent="0">
              <a:buNone/>
            </a:pPr>
            <a:r>
              <a:rPr lang="en-US" dirty="0"/>
              <a:t>	</a:t>
            </a:r>
            <a:r>
              <a:rPr lang="en-US" sz="2400" dirty="0">
                <a:solidFill>
                  <a:schemeClr val="tx2"/>
                </a:solidFill>
                <a:latin typeface="Calibri" panose="020F0502020204030204" pitchFamily="34" charset="0"/>
                <a:cs typeface="Calibri" panose="020F0502020204030204" pitchFamily="34" charset="0"/>
              </a:rPr>
              <a:t>4. Dynamic architectural bionics (Fig. 16).</a:t>
            </a:r>
          </a:p>
          <a:p>
            <a:pPr marL="0" indent="0">
              <a:buNone/>
            </a:pPr>
            <a:endParaRPr lang="en-US" sz="2400" dirty="0">
              <a:solidFill>
                <a:schemeClr val="tx2"/>
              </a:solidFill>
              <a:latin typeface="Calibri" panose="020F0502020204030204" pitchFamily="34" charset="0"/>
              <a:cs typeface="Calibri" panose="020F0502020204030204" pitchFamily="34" charset="0"/>
            </a:endParaRPr>
          </a:p>
          <a:p>
            <a:pPr marL="0" indent="0">
              <a:buNone/>
            </a:pPr>
            <a:endParaRPr lang="en-US" sz="2400" dirty="0">
              <a:solidFill>
                <a:schemeClr val="tx2"/>
              </a:solidFill>
              <a:latin typeface="Calibri" panose="020F0502020204030204" pitchFamily="34" charset="0"/>
              <a:cs typeface="Calibri" panose="020F0502020204030204" pitchFamily="34" charset="0"/>
            </a:endParaRPr>
          </a:p>
          <a:p>
            <a:pPr marL="0" indent="0">
              <a:buNone/>
            </a:pPr>
            <a:endParaRPr lang="ru-RU" dirty="0"/>
          </a:p>
        </p:txBody>
      </p:sp>
      <p:pic>
        <p:nvPicPr>
          <p:cNvPr id="5" name="Picture 2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t="4421"/>
          <a:stretch/>
        </p:blipFill>
        <p:spPr>
          <a:xfrm>
            <a:off x="1812290" y="2143125"/>
            <a:ext cx="4185920" cy="2152650"/>
          </a:xfrm>
          <a:prstGeom prst="rect">
            <a:avLst/>
          </a:prstGeom>
          <a:ln>
            <a:noFill/>
          </a:ln>
        </p:spPr>
      </p:pic>
      <p:pic>
        <p:nvPicPr>
          <p:cNvPr id="6" name="Picture 15"/>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t="27295" b="6901"/>
          <a:stretch/>
        </p:blipFill>
        <p:spPr>
          <a:xfrm>
            <a:off x="6773227" y="2143123"/>
            <a:ext cx="4189095" cy="2152649"/>
          </a:xfrm>
          <a:prstGeom prst="rect">
            <a:avLst/>
          </a:prstGeom>
          <a:ln>
            <a:noFill/>
          </a:ln>
        </p:spPr>
      </p:pic>
      <p:pic>
        <p:nvPicPr>
          <p:cNvPr id="7" name="Picture 4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b="2789"/>
          <a:stretch/>
        </p:blipFill>
        <p:spPr>
          <a:xfrm>
            <a:off x="4221162" y="4524372"/>
            <a:ext cx="4187825" cy="2112010"/>
          </a:xfrm>
          <a:prstGeom prst="rect">
            <a:avLst/>
          </a:prstGeom>
          <a:ln>
            <a:noFill/>
          </a:ln>
        </p:spPr>
      </p:pic>
    </p:spTree>
    <p:extLst>
      <p:ext uri="{BB962C8B-B14F-4D97-AF65-F5344CB8AC3E}">
        <p14:creationId xmlns:p14="http://schemas.microsoft.com/office/powerpoint/2010/main" val="11753803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pPr marL="0" indent="0" algn="just">
              <a:buNone/>
            </a:pPr>
            <a:r>
              <a:rPr lang="en-US" sz="2000" dirty="0">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5. Artistic architectural bionics (Fig. 17).</a:t>
            </a: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ru-RU" sz="2400" dirty="0">
              <a:solidFill>
                <a:schemeClr val="tx2"/>
              </a:solidFill>
              <a:latin typeface="Calibri" panose="020F0502020204030204" pitchFamily="34" charset="0"/>
              <a:cs typeface="Calibri" panose="020F0502020204030204" pitchFamily="34" charset="0"/>
            </a:endParaRPr>
          </a:p>
        </p:txBody>
      </p:sp>
      <p:sp>
        <p:nvSpPr>
          <p:cNvPr id="3" name="Заголовок 2"/>
          <p:cNvSpPr>
            <a:spLocks noGrp="1"/>
          </p:cNvSpPr>
          <p:nvPr>
            <p:ph type="title"/>
          </p:nvPr>
        </p:nvSpPr>
        <p:spPr>
          <a:xfrm>
            <a:off x="733425" y="333375"/>
            <a:ext cx="10972800" cy="904876"/>
          </a:xfrm>
        </p:spPr>
        <p:txBody>
          <a:bodyPr>
            <a:noAutofit/>
          </a:bodyPr>
          <a:lstStyle/>
          <a:p>
            <a:pPr algn="ctr"/>
            <a:r>
              <a:rPr lang="en-US" sz="3200" b="1" dirty="0">
                <a:solidFill>
                  <a:schemeClr val="tx2"/>
                </a:solidFill>
                <a:latin typeface="Calibri" panose="020F0502020204030204" pitchFamily="34" charset="0"/>
                <a:cs typeface="Calibri" panose="020F0502020204030204" pitchFamily="34" charset="0"/>
              </a:rPr>
              <a:t>STYLES OF ARCHITECTURAL BIONICS</a:t>
            </a:r>
            <a:br>
              <a:rPr lang="uk-UA" sz="4400" b="1" dirty="0">
                <a:solidFill>
                  <a:schemeClr val="tx2"/>
                </a:solidFill>
                <a:latin typeface="Calibri" panose="020F0502020204030204" pitchFamily="34" charset="0"/>
                <a:cs typeface="Calibri" panose="020F0502020204030204" pitchFamily="34" charset="0"/>
              </a:rPr>
            </a:br>
            <a:endParaRPr lang="ru-RU" sz="3200" dirty="0"/>
          </a:p>
        </p:txBody>
      </p:sp>
      <p:pic>
        <p:nvPicPr>
          <p:cNvPr id="5" name="Picture 53"/>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6325" b="10121"/>
          <a:stretch/>
        </p:blipFill>
        <p:spPr>
          <a:xfrm>
            <a:off x="1261745" y="2135187"/>
            <a:ext cx="4258310" cy="2046605"/>
          </a:xfrm>
          <a:prstGeom prst="rect">
            <a:avLst/>
          </a:prstGeom>
          <a:ln>
            <a:noFill/>
          </a:ln>
        </p:spPr>
      </p:pic>
      <p:pic>
        <p:nvPicPr>
          <p:cNvPr id="6" name="Picture 45"/>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t="29411" r="13304" b="16017"/>
          <a:stretch/>
        </p:blipFill>
        <p:spPr>
          <a:xfrm>
            <a:off x="5855017" y="2135187"/>
            <a:ext cx="4425315" cy="2046605"/>
          </a:xfrm>
          <a:prstGeom prst="rect">
            <a:avLst/>
          </a:prstGeom>
          <a:ln>
            <a:noFill/>
          </a:ln>
        </p:spPr>
      </p:pic>
      <p:pic>
        <p:nvPicPr>
          <p:cNvPr id="7" name="Picture 5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t="5647" b="19282"/>
          <a:stretch/>
        </p:blipFill>
        <p:spPr>
          <a:xfrm>
            <a:off x="3793490" y="4267517"/>
            <a:ext cx="4452620" cy="2475865"/>
          </a:xfrm>
          <a:prstGeom prst="rect">
            <a:avLst/>
          </a:prstGeom>
          <a:ln>
            <a:noFill/>
          </a:ln>
        </p:spPr>
      </p:pic>
    </p:spTree>
    <p:extLst>
      <p:ext uri="{BB962C8B-B14F-4D97-AF65-F5344CB8AC3E}">
        <p14:creationId xmlns:p14="http://schemas.microsoft.com/office/powerpoint/2010/main" val="15304652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09600" y="1524000"/>
            <a:ext cx="10972800" cy="5105400"/>
          </a:xfrm>
        </p:spPr>
        <p:txBody>
          <a:bodyPr>
            <a:normAutofit/>
          </a:bodyPr>
          <a:lstStyle/>
          <a:p>
            <a:pPr marL="0" indent="0" algn="just">
              <a:buNone/>
            </a:pPr>
            <a:r>
              <a:rPr lang="ru-RU" sz="24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The high-rise building of the Guangzhou International Financial Center, PRC, is designed oval in plan, and also an example of an oval planning scheme is one of the tallest buildings in Kyiv - "</a:t>
            </a:r>
            <a:r>
              <a:rPr lang="en-US" sz="2400" dirty="0" err="1">
                <a:solidFill>
                  <a:schemeClr val="tx2"/>
                </a:solidFill>
                <a:latin typeface="Calibri" panose="020F0502020204030204" pitchFamily="34" charset="0"/>
                <a:cs typeface="Calibri" panose="020F0502020204030204" pitchFamily="34" charset="0"/>
              </a:rPr>
              <a:t>Parus</a:t>
            </a:r>
            <a:r>
              <a:rPr lang="en-US" sz="2400" dirty="0">
                <a:solidFill>
                  <a:schemeClr val="tx2"/>
                </a:solidFill>
                <a:latin typeface="Calibri" panose="020F0502020204030204" pitchFamily="34" charset="0"/>
                <a:cs typeface="Calibri" panose="020F0502020204030204" pitchFamily="34" charset="0"/>
              </a:rPr>
              <a:t>". The total height of the office center is 36 floors, which is 156 m.</a:t>
            </a:r>
            <a:endParaRPr lang="ru-RU" sz="2400" dirty="0">
              <a:solidFill>
                <a:schemeClr val="tx2"/>
              </a:solidFill>
              <a:latin typeface="Calibri" panose="020F0502020204030204" pitchFamily="34" charset="0"/>
              <a:cs typeface="Calibri" panose="020F0502020204030204" pitchFamily="34" charset="0"/>
            </a:endParaRPr>
          </a:p>
          <a:p>
            <a:pPr marL="0" indent="0" algn="just">
              <a:buNone/>
            </a:pPr>
            <a:endParaRPr lang="ru-RU" sz="2400" dirty="0">
              <a:solidFill>
                <a:schemeClr val="tx2"/>
              </a:solidFill>
              <a:latin typeface="Calibri" panose="020F0502020204030204" pitchFamily="34" charset="0"/>
              <a:cs typeface="Calibri" panose="020F0502020204030204" pitchFamily="34" charset="0"/>
            </a:endParaRPr>
          </a:p>
          <a:p>
            <a:pPr marL="0" indent="0" algn="just">
              <a:buNone/>
            </a:pPr>
            <a:endParaRPr lang="ru-RU" sz="2400" dirty="0">
              <a:solidFill>
                <a:schemeClr val="tx2"/>
              </a:solidFill>
              <a:latin typeface="Calibri" panose="020F0502020204030204" pitchFamily="34" charset="0"/>
              <a:cs typeface="Calibri" panose="020F0502020204030204" pitchFamily="34" charset="0"/>
            </a:endParaRPr>
          </a:p>
          <a:p>
            <a:pPr marL="0" indent="0" algn="just">
              <a:buNone/>
            </a:pPr>
            <a:endParaRPr lang="ru-RU" sz="2400" dirty="0">
              <a:solidFill>
                <a:schemeClr val="tx2"/>
              </a:solidFill>
              <a:latin typeface="Calibri" panose="020F0502020204030204" pitchFamily="34" charset="0"/>
              <a:cs typeface="Calibri" panose="020F0502020204030204" pitchFamily="34" charset="0"/>
            </a:endParaRPr>
          </a:p>
          <a:p>
            <a:pPr marL="0" indent="0" algn="just">
              <a:buNone/>
            </a:pPr>
            <a:endParaRPr lang="ru-RU" sz="2400" dirty="0">
              <a:solidFill>
                <a:schemeClr val="tx2"/>
              </a:solidFill>
              <a:latin typeface="Calibri" panose="020F0502020204030204" pitchFamily="34" charset="0"/>
              <a:cs typeface="Calibri" panose="020F0502020204030204" pitchFamily="34" charset="0"/>
            </a:endParaRPr>
          </a:p>
          <a:p>
            <a:pPr marL="0" indent="0" algn="just">
              <a:buNone/>
            </a:pPr>
            <a:endParaRPr lang="ru-RU" sz="2400" dirty="0">
              <a:solidFill>
                <a:schemeClr val="tx2"/>
              </a:solidFill>
              <a:latin typeface="Calibri" panose="020F0502020204030204" pitchFamily="34" charset="0"/>
              <a:cs typeface="Calibri" panose="020F0502020204030204" pitchFamily="34" charset="0"/>
            </a:endParaRPr>
          </a:p>
          <a:p>
            <a:pPr marL="0" indent="0" algn="ctr">
              <a:buNone/>
            </a:pPr>
            <a:r>
              <a:rPr lang="en-US" sz="2800" b="1" i="1" dirty="0">
                <a:solidFill>
                  <a:schemeClr val="tx2"/>
                </a:solidFill>
                <a:latin typeface="Calibri" panose="020F0502020204030204" pitchFamily="34" charset="0"/>
                <a:cs typeface="Calibri" panose="020F0502020204030204" pitchFamily="34" charset="0"/>
              </a:rPr>
              <a:t>	</a:t>
            </a:r>
            <a:endParaRPr lang="ru-RU" sz="2800" b="1" i="1"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a:t>
            </a:r>
            <a:r>
              <a:rPr lang="ru-RU" sz="2400" b="1" i="1" dirty="0">
                <a:solidFill>
                  <a:schemeClr val="tx2"/>
                </a:solidFill>
                <a:latin typeface="Calibri" panose="020F0502020204030204" pitchFamily="34" charset="0"/>
                <a:cs typeface="Calibri" panose="020F0502020204030204" pitchFamily="34" charset="0"/>
              </a:rPr>
              <a:t>.</a:t>
            </a:r>
            <a:r>
              <a:rPr lang="en-US" sz="2400" b="1" i="1" dirty="0">
                <a:solidFill>
                  <a:schemeClr val="tx2"/>
                </a:solidFill>
                <a:latin typeface="Calibri" panose="020F0502020204030204" pitchFamily="34" charset="0"/>
                <a:cs typeface="Calibri" panose="020F0502020204030204" pitchFamily="34" charset="0"/>
              </a:rPr>
              <a:t> 18 Buildings with oval floor plans: a – skyscraper “Guangzhou International Finance Centre”; b – high-rise building “</a:t>
            </a:r>
            <a:r>
              <a:rPr lang="en-US" sz="2400" b="1" i="1" dirty="0" err="1">
                <a:solidFill>
                  <a:schemeClr val="tx2"/>
                </a:solidFill>
                <a:latin typeface="Calibri" panose="020F0502020204030204" pitchFamily="34" charset="0"/>
                <a:cs typeface="Calibri" panose="020F0502020204030204" pitchFamily="34" charset="0"/>
              </a:rPr>
              <a:t>Parus</a:t>
            </a:r>
            <a:r>
              <a:rPr lang="en-US" sz="2400" b="1" i="1" dirty="0">
                <a:solidFill>
                  <a:schemeClr val="tx2"/>
                </a:solidFill>
                <a:latin typeface="Calibri" panose="020F0502020204030204" pitchFamily="34" charset="0"/>
                <a:cs typeface="Calibri" panose="020F0502020204030204" pitchFamily="34" charset="0"/>
              </a:rPr>
              <a:t>”.</a:t>
            </a:r>
            <a:endParaRPr lang="uk-UA" sz="2400" b="1" i="1" dirty="0">
              <a:solidFill>
                <a:schemeClr val="tx2"/>
              </a:solidFill>
              <a:latin typeface="Calibri" panose="020F0502020204030204" pitchFamily="34" charset="0"/>
              <a:cs typeface="Calibri" panose="020F0502020204030204" pitchFamily="34" charset="0"/>
            </a:endParaRPr>
          </a:p>
          <a:p>
            <a:pPr marL="0" indent="0" algn="ctr">
              <a:buNone/>
            </a:pPr>
            <a:endParaRPr lang="ru-RU" dirty="0"/>
          </a:p>
        </p:txBody>
      </p:sp>
      <p:sp>
        <p:nvSpPr>
          <p:cNvPr id="3" name="Заголовок 2"/>
          <p:cNvSpPr>
            <a:spLocks noGrp="1"/>
          </p:cNvSpPr>
          <p:nvPr>
            <p:ph type="title"/>
          </p:nvPr>
        </p:nvSpPr>
        <p:spPr>
          <a:xfrm>
            <a:off x="609600" y="152401"/>
            <a:ext cx="10972800" cy="952500"/>
          </a:xfrm>
        </p:spPr>
        <p:txBody>
          <a:bodyPr>
            <a:normAutofit/>
          </a:bodyPr>
          <a:lstStyle/>
          <a:p>
            <a:pPr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ru-RU" sz="3200" b="1" dirty="0">
              <a:solidFill>
                <a:schemeClr val="tx2"/>
              </a:solidFill>
              <a:latin typeface="Calibri" panose="020F0502020204030204" pitchFamily="34" charset="0"/>
              <a:cs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2943225"/>
            <a:ext cx="4795838"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1612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09600" y="1523999"/>
            <a:ext cx="10972800" cy="5219701"/>
          </a:xfrm>
        </p:spPr>
        <p:txBody>
          <a:bodyPr>
            <a:normAutofit/>
          </a:bodyPr>
          <a:lstStyle/>
          <a:p>
            <a:pPr marL="0" indent="0" algn="just">
              <a:buNone/>
            </a:pPr>
            <a:r>
              <a:rPr lang="en-US" sz="2400" dirty="0">
                <a:solidFill>
                  <a:schemeClr val="tx2"/>
                </a:solidFill>
                <a:latin typeface="Calibri" panose="020F0502020204030204" pitchFamily="34" charset="0"/>
                <a:cs typeface="Calibri" panose="020F0502020204030204" pitchFamily="34" charset="0"/>
              </a:rPr>
              <a:t>	The Willis Tower building was designed according to the principle of a bamboo bundle, where the floor blocks decrease in size in a certain proportion and narrow the composition of the form. The basis of the plan composition is four modular squares that increase in volume in height, forming a stepped composition like a bamboo bundle (Fig. 19).</a:t>
            </a: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200" dirty="0">
              <a:solidFill>
                <a:schemeClr val="tx2"/>
              </a:solidFill>
              <a:latin typeface="Calibri" panose="020F0502020204030204" pitchFamily="34" charset="0"/>
              <a:cs typeface="Calibri" panose="020F0502020204030204" pitchFamily="34" charset="0"/>
            </a:endParaRPr>
          </a:p>
          <a:p>
            <a:pPr marL="0" indent="0" algn="ctr">
              <a:buNone/>
            </a:pPr>
            <a:r>
              <a:rPr lang="en-US" sz="2200" b="1" i="1" dirty="0">
                <a:solidFill>
                  <a:schemeClr val="tx2"/>
                </a:solidFill>
                <a:latin typeface="Calibri" panose="020F0502020204030204" pitchFamily="34" charset="0"/>
                <a:cs typeface="Calibri" panose="020F0502020204030204" pitchFamily="34" charset="0"/>
              </a:rPr>
              <a:t>Fig. 19. Stepped structure based on the prototype of a bamboo bundle – the building “Willis Tower” in Chicago: a – combination of vertical volumetric elements in height; b – general view of the building “Willis Tower”</a:t>
            </a:r>
            <a:endParaRPr lang="ru-RU" sz="2200" b="1" i="1" dirty="0">
              <a:solidFill>
                <a:schemeClr val="tx2"/>
              </a:solidFill>
              <a:latin typeface="Calibri" panose="020F0502020204030204" pitchFamily="34" charset="0"/>
              <a:cs typeface="Calibri" panose="020F0502020204030204" pitchFamily="34" charset="0"/>
            </a:endParaRPr>
          </a:p>
        </p:txBody>
      </p:sp>
      <p:sp>
        <p:nvSpPr>
          <p:cNvPr id="3" name="Заголовок 2"/>
          <p:cNvSpPr>
            <a:spLocks noGrp="1"/>
          </p:cNvSpPr>
          <p:nvPr>
            <p:ph type="title"/>
          </p:nvPr>
        </p:nvSpPr>
        <p:spPr>
          <a:xfrm>
            <a:off x="609600" y="152400"/>
            <a:ext cx="10972800" cy="923925"/>
          </a:xfrm>
        </p:spPr>
        <p:txBody>
          <a:bodyPr>
            <a:normAutofit/>
          </a:bodyPr>
          <a:lstStyle/>
          <a:p>
            <a:pPr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ru-RU" sz="3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25" y="3276600"/>
            <a:ext cx="5067299"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417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4249" y="1229265"/>
            <a:ext cx="11230377" cy="5506386"/>
          </a:xfrm>
        </p:spPr>
        <p:txBody>
          <a:bodyPr>
            <a:normAutofit/>
          </a:bodyPr>
          <a:lstStyle/>
          <a:p>
            <a:pPr marL="0" indent="0" algn="just">
              <a:buNone/>
            </a:pPr>
            <a:r>
              <a:rPr lang="ru-RU" sz="24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A spectacular three-dimensional structure created by </a:t>
            </a:r>
            <a:r>
              <a:rPr lang="en-US" sz="2400" dirty="0" err="1">
                <a:solidFill>
                  <a:schemeClr val="tx2"/>
                </a:solidFill>
                <a:latin typeface="Calibri" panose="020F0502020204030204" pitchFamily="34" charset="0"/>
                <a:cs typeface="Calibri" panose="020F0502020204030204" pitchFamily="34" charset="0"/>
              </a:rPr>
              <a:t>Bei</a:t>
            </a:r>
            <a:r>
              <a:rPr lang="en-US" sz="2400" dirty="0">
                <a:solidFill>
                  <a:schemeClr val="tx2"/>
                </a:solidFill>
                <a:latin typeface="Calibri" panose="020F0502020204030204" pitchFamily="34" charset="0"/>
                <a:cs typeface="Calibri" panose="020F0502020204030204" pitchFamily="34" charset="0"/>
              </a:rPr>
              <a:t> </a:t>
            </a:r>
            <a:r>
              <a:rPr lang="en-US" sz="2400" dirty="0" err="1">
                <a:solidFill>
                  <a:schemeClr val="tx2"/>
                </a:solidFill>
                <a:latin typeface="Calibri" panose="020F0502020204030204" pitchFamily="34" charset="0"/>
                <a:cs typeface="Calibri" panose="020F0502020204030204" pitchFamily="34" charset="0"/>
              </a:rPr>
              <a:t>Yuming</a:t>
            </a:r>
            <a:r>
              <a:rPr lang="en-US" sz="2400" dirty="0">
                <a:solidFill>
                  <a:schemeClr val="tx2"/>
                </a:solidFill>
                <a:latin typeface="Calibri" panose="020F0502020204030204" pitchFamily="34" charset="0"/>
                <a:cs typeface="Calibri" panose="020F0502020204030204" pitchFamily="34" charset="0"/>
              </a:rPr>
              <a:t>, consisting of simple geometric shapes in the form of a large faceted crystal - the China Tower bank building in Hong Kong. The entire structure is supported by five steel columns located at the corners of the building.</a:t>
            </a:r>
          </a:p>
          <a:p>
            <a:pPr marL="0" indent="0" algn="just">
              <a:buNone/>
            </a:pPr>
            <a:endParaRPr lang="en-US" sz="2800" dirty="0">
              <a:solidFill>
                <a:schemeClr val="tx2"/>
              </a:solidFill>
            </a:endParaRPr>
          </a:p>
          <a:p>
            <a:pPr marL="0" indent="0" algn="just">
              <a:buNone/>
            </a:pPr>
            <a:endParaRPr lang="en-US" sz="2800" dirty="0">
              <a:solidFill>
                <a:schemeClr val="tx2"/>
              </a:solidFill>
            </a:endParaRPr>
          </a:p>
          <a:p>
            <a:pPr marL="0" indent="0" algn="just">
              <a:buNone/>
            </a:pPr>
            <a:endParaRPr lang="en-US" sz="2800" dirty="0">
              <a:solidFill>
                <a:schemeClr val="tx2"/>
              </a:solidFill>
            </a:endParaRPr>
          </a:p>
          <a:p>
            <a:pPr marL="0" indent="0" algn="just">
              <a:buNone/>
            </a:pPr>
            <a:endParaRPr lang="en-US" sz="2800" dirty="0">
              <a:solidFill>
                <a:schemeClr val="tx2"/>
              </a:solidFill>
            </a:endParaRPr>
          </a:p>
          <a:p>
            <a:pPr marL="0" indent="0" algn="just">
              <a:buNone/>
            </a:pPr>
            <a:endParaRPr lang="en-US" sz="2800" dirty="0">
              <a:solidFill>
                <a:schemeClr val="tx2"/>
              </a:solidFill>
            </a:endParaRPr>
          </a:p>
          <a:p>
            <a:pPr marL="0" indent="0" algn="just">
              <a:buNone/>
            </a:pPr>
            <a:endParaRPr lang="en-US" sz="2800" dirty="0">
              <a:solidFill>
                <a:schemeClr val="tx2"/>
              </a:solidFill>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20. Volumetric and spatial structure of the China Tower building in Hong Kong</a:t>
            </a:r>
            <a:endParaRPr lang="uk-UA" sz="2400" b="1" i="1" dirty="0">
              <a:solidFill>
                <a:schemeClr val="tx2"/>
              </a:solidFill>
              <a:latin typeface="Calibri" panose="020F0502020204030204" pitchFamily="34" charset="0"/>
              <a:cs typeface="Calibri" panose="020F0502020204030204" pitchFamily="34" charset="0"/>
            </a:endParaRPr>
          </a:p>
        </p:txBody>
      </p:sp>
      <p:sp>
        <p:nvSpPr>
          <p:cNvPr id="4" name="Заголовок 3"/>
          <p:cNvSpPr>
            <a:spLocks noGrp="1"/>
          </p:cNvSpPr>
          <p:nvPr>
            <p:ph type="title"/>
          </p:nvPr>
        </p:nvSpPr>
        <p:spPr>
          <a:xfrm>
            <a:off x="609600" y="285750"/>
            <a:ext cx="10972800" cy="723900"/>
          </a:xfrm>
        </p:spPr>
        <p:txBody>
          <a:bodyPr>
            <a:normAutofit/>
          </a:bodyPr>
          <a:lstStyle/>
          <a:p>
            <a:pPr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ru-RU" sz="3200" dirty="0"/>
          </a:p>
        </p:txBody>
      </p:sp>
      <p:pic>
        <p:nvPicPr>
          <p:cNvPr id="7" name="Рисунок 6"/>
          <p:cNvPicPr/>
          <p:nvPr/>
        </p:nvPicPr>
        <p:blipFill>
          <a:blip r:embed="rId2"/>
          <a:srcRect t="3600" b="55881"/>
          <a:stretch>
            <a:fillRect/>
          </a:stretch>
        </p:blipFill>
        <p:spPr bwMode="auto">
          <a:xfrm>
            <a:off x="1407795" y="2920365"/>
            <a:ext cx="4785360" cy="2179320"/>
          </a:xfrm>
          <a:prstGeom prst="rect">
            <a:avLst/>
          </a:prstGeom>
        </p:spPr>
      </p:pic>
      <p:pic>
        <p:nvPicPr>
          <p:cNvPr id="8" name="Рисунок 7"/>
          <p:cNvPicPr/>
          <p:nvPr/>
        </p:nvPicPr>
        <p:blipFill>
          <a:blip r:embed="rId2"/>
          <a:srcRect t="56510"/>
          <a:stretch>
            <a:fillRect/>
          </a:stretch>
        </p:blipFill>
        <p:spPr bwMode="auto">
          <a:xfrm>
            <a:off x="6544945" y="2920366"/>
            <a:ext cx="4836160" cy="2179320"/>
          </a:xfrm>
          <a:prstGeom prst="rect">
            <a:avLst/>
          </a:prstGeom>
        </p:spPr>
      </p:pic>
    </p:spTree>
    <p:extLst>
      <p:ext uri="{BB962C8B-B14F-4D97-AF65-F5344CB8AC3E}">
        <p14:creationId xmlns:p14="http://schemas.microsoft.com/office/powerpoint/2010/main" val="24358628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a:extLst>
              <a:ext uri="{FF2B5EF4-FFF2-40B4-BE49-F238E27FC236}">
                <a16:creationId xmlns:a16="http://schemas.microsoft.com/office/drawing/2014/main" id="{A6D22605-FC7E-67D9-EA2A-144C07DBA2E4}"/>
              </a:ext>
            </a:extLst>
          </p:cNvPr>
          <p:cNvSpPr>
            <a:spLocks noGrp="1"/>
          </p:cNvSpPr>
          <p:nvPr>
            <p:ph idx="1"/>
          </p:nvPr>
        </p:nvSpPr>
        <p:spPr>
          <a:xfrm>
            <a:off x="824249" y="1229265"/>
            <a:ext cx="11230377" cy="5506386"/>
          </a:xfrm>
        </p:spPr>
        <p:txBody>
          <a:bodyPr>
            <a:normAutofit lnSpcReduction="10000"/>
          </a:bodyPr>
          <a:lstStyle/>
          <a:p>
            <a:pPr marL="137160" indent="0" algn="just">
              <a:buNone/>
            </a:pPr>
            <a:r>
              <a:rPr lang="uk-UA" sz="2400" dirty="0"/>
              <a:t>	</a:t>
            </a:r>
            <a:endParaRPr lang="en-US" sz="2400" dirty="0"/>
          </a:p>
          <a:p>
            <a:pPr marL="137160" indent="0" algn="just">
              <a:buNone/>
            </a:pPr>
            <a:endParaRPr lang="en-US" sz="2400" dirty="0"/>
          </a:p>
          <a:p>
            <a:pPr marL="137160" indent="0" algn="just">
              <a:buNone/>
            </a:pPr>
            <a:endParaRPr lang="en-US" sz="2400" dirty="0"/>
          </a:p>
          <a:p>
            <a:pPr marL="137160" indent="0" algn="just">
              <a:buNone/>
            </a:pPr>
            <a:endParaRPr lang="en-US" sz="2400" dirty="0"/>
          </a:p>
          <a:p>
            <a:pPr marL="137160" indent="0" algn="just">
              <a:buNone/>
            </a:pPr>
            <a:endParaRPr lang="en-US" sz="2400" dirty="0"/>
          </a:p>
          <a:p>
            <a:pPr marL="137160" indent="0" algn="just">
              <a:buNone/>
            </a:pPr>
            <a:endParaRPr lang="en-US" sz="2400" dirty="0"/>
          </a:p>
          <a:p>
            <a:pPr marL="137160" indent="0" algn="just">
              <a:buNone/>
            </a:pPr>
            <a:endParaRPr lang="en-US" sz="2400" dirty="0"/>
          </a:p>
          <a:p>
            <a:pPr marL="137160" indent="0" algn="just">
              <a:buNone/>
            </a:pPr>
            <a:endParaRPr lang="en-US" sz="2400" dirty="0"/>
          </a:p>
          <a:p>
            <a:pPr marL="137160" indent="0" algn="just">
              <a:buNone/>
            </a:pPr>
            <a:endParaRPr lang="en-US" sz="2400" dirty="0"/>
          </a:p>
          <a:p>
            <a:pPr marL="137160" indent="0" algn="ctr">
              <a:buNone/>
            </a:pPr>
            <a:r>
              <a:rPr lang="en-US" sz="2400" b="1" i="1" dirty="0">
                <a:solidFill>
                  <a:schemeClr val="tx2"/>
                </a:solidFill>
                <a:latin typeface="Calibri" panose="020F0502020204030204" pitchFamily="34" charset="0"/>
                <a:cs typeface="Calibri" panose="020F0502020204030204" pitchFamily="34" charset="0"/>
              </a:rPr>
              <a:t>Fig. 21. Transformation of the volumetric and spatial structure of buildings: a – twisting of the external facade relative to the center of the building; b – twisting relative to the compositional centers; c – twisting of volumetric and planning elements; d – shift of volumetric and planning elements</a:t>
            </a:r>
            <a:endParaRPr lang="uk-UA" sz="2400" b="1" i="1" dirty="0">
              <a:solidFill>
                <a:schemeClr val="tx2"/>
              </a:solidFill>
              <a:latin typeface="Calibri" panose="020F0502020204030204" pitchFamily="34" charset="0"/>
              <a:cs typeface="Calibri" panose="020F0502020204030204" pitchFamily="34" charset="0"/>
            </a:endParaRPr>
          </a:p>
        </p:txBody>
      </p:sp>
      <p:sp>
        <p:nvSpPr>
          <p:cNvPr id="2" name="Заголовок 1"/>
          <p:cNvSpPr>
            <a:spLocks noGrp="1"/>
          </p:cNvSpPr>
          <p:nvPr>
            <p:ph type="title"/>
          </p:nvPr>
        </p:nvSpPr>
        <p:spPr>
          <a:xfrm>
            <a:off x="1295400" y="279386"/>
            <a:ext cx="9601200" cy="654064"/>
          </a:xfrm>
        </p:spPr>
        <p:txBody>
          <a:bodyPr>
            <a:normAutofit/>
          </a:bodyPr>
          <a:lstStyle/>
          <a:p>
            <a:pPr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uk-UA" sz="3200"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p:nvPr/>
        </p:nvPicPr>
        <p:blipFill>
          <a:blip r:embed="rId2"/>
          <a:srcRect l="2874" r="2568"/>
          <a:stretch>
            <a:fillRect/>
          </a:stretch>
        </p:blipFill>
        <p:spPr bwMode="auto">
          <a:xfrm>
            <a:off x="3581400" y="1029017"/>
            <a:ext cx="5229226" cy="3866515"/>
          </a:xfrm>
          <a:prstGeom prst="rect">
            <a:avLst/>
          </a:prstGeom>
        </p:spPr>
      </p:pic>
    </p:spTree>
    <p:extLst>
      <p:ext uri="{BB962C8B-B14F-4D97-AF65-F5344CB8AC3E}">
        <p14:creationId xmlns:p14="http://schemas.microsoft.com/office/powerpoint/2010/main" val="33965603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D3C0A-B8F0-2BE9-48F5-0916EE87C802}"/>
            </a:ext>
          </a:extLst>
        </p:cNvPr>
        <p:cNvGrpSpPr/>
        <p:nvPr/>
      </p:nvGrpSpPr>
      <p:grpSpPr>
        <a:xfrm>
          <a:off x="0" y="0"/>
          <a:ext cx="0" cy="0"/>
          <a:chOff x="0" y="0"/>
          <a:chExt cx="0" cy="0"/>
        </a:xfrm>
      </p:grpSpPr>
      <p:sp>
        <p:nvSpPr>
          <p:cNvPr id="6" name="Объект 2">
            <a:extLst>
              <a:ext uri="{FF2B5EF4-FFF2-40B4-BE49-F238E27FC236}">
                <a16:creationId xmlns:a16="http://schemas.microsoft.com/office/drawing/2014/main" id="{26EF75F5-14F1-1BDC-C63F-258E34945925}"/>
              </a:ext>
            </a:extLst>
          </p:cNvPr>
          <p:cNvSpPr>
            <a:spLocks noGrp="1"/>
          </p:cNvSpPr>
          <p:nvPr>
            <p:ph idx="1"/>
          </p:nvPr>
        </p:nvSpPr>
        <p:spPr>
          <a:xfrm>
            <a:off x="824249" y="1229265"/>
            <a:ext cx="11230377" cy="5506386"/>
          </a:xfrm>
        </p:spPr>
        <p:txBody>
          <a:bodyPr>
            <a:normAutofit lnSpcReduction="10000"/>
          </a:bodyPr>
          <a:lstStyle/>
          <a:p>
            <a:pPr marL="137160" indent="0" algn="just">
              <a:buNone/>
            </a:pPr>
            <a:r>
              <a:rPr lang="ru-RU" sz="2400" b="1" dirty="0"/>
              <a:t>	</a:t>
            </a:r>
            <a:endParaRPr lang="en-US" sz="2400" b="1" dirty="0"/>
          </a:p>
          <a:p>
            <a:pPr marL="137160" indent="0" algn="just">
              <a:buNone/>
            </a:pPr>
            <a:endParaRPr lang="en-US" sz="2400" b="1" dirty="0"/>
          </a:p>
          <a:p>
            <a:pPr marL="137160" indent="0" algn="just">
              <a:buNone/>
            </a:pPr>
            <a:endParaRPr lang="en-US" sz="2400" b="1" dirty="0"/>
          </a:p>
          <a:p>
            <a:pPr marL="137160" indent="0" algn="just">
              <a:buNone/>
            </a:pPr>
            <a:endParaRPr lang="en-US" sz="2400" b="1" dirty="0"/>
          </a:p>
          <a:p>
            <a:pPr marL="137160" indent="0" algn="just">
              <a:buNone/>
            </a:pPr>
            <a:endParaRPr lang="en-US" sz="2400" b="1" dirty="0"/>
          </a:p>
          <a:p>
            <a:pPr marL="137160" indent="0" algn="just">
              <a:buNone/>
            </a:pPr>
            <a:endParaRPr lang="en-US" sz="2400" b="1" dirty="0"/>
          </a:p>
          <a:p>
            <a:pPr marL="137160" indent="0" algn="just">
              <a:buNone/>
            </a:pPr>
            <a:endParaRPr lang="en-US" sz="2400" b="1" dirty="0"/>
          </a:p>
          <a:p>
            <a:pPr marL="137160" indent="0" algn="just">
              <a:buNone/>
            </a:pPr>
            <a:endParaRPr lang="en-US" sz="2400" b="1" dirty="0"/>
          </a:p>
          <a:p>
            <a:pPr marL="137160" indent="0" algn="just">
              <a:buNone/>
            </a:pPr>
            <a:endParaRPr lang="en-US" sz="2400" b="1" dirty="0"/>
          </a:p>
          <a:p>
            <a:pPr marL="137160" indent="0" algn="ctr">
              <a:buNone/>
            </a:pPr>
            <a:r>
              <a:rPr lang="en-US" sz="2400" b="1" i="1" dirty="0">
                <a:solidFill>
                  <a:schemeClr val="tx2"/>
                </a:solidFill>
                <a:latin typeface="Calibri" panose="020F0502020204030204" pitchFamily="34" charset="0"/>
                <a:cs typeface="Calibri" panose="020F0502020204030204" pitchFamily="34" charset="0"/>
              </a:rPr>
              <a:t>Fig. 22. Volumetric-spatial structure of the building "Turning Torso":</a:t>
            </a:r>
          </a:p>
          <a:p>
            <a:pPr marL="137160" indent="0" algn="ctr">
              <a:buNone/>
            </a:pPr>
            <a:r>
              <a:rPr lang="en-US" sz="2400" b="1" i="1" dirty="0">
                <a:solidFill>
                  <a:schemeClr val="tx2"/>
                </a:solidFill>
                <a:latin typeface="Calibri" panose="020F0502020204030204" pitchFamily="34" charset="0"/>
                <a:cs typeface="Calibri" panose="020F0502020204030204" pitchFamily="34" charset="0"/>
              </a:rPr>
              <a:t>a – twisting of the external facade relative to the center of the building resembles a human torso that is unfolding; b – a single forming element that rotates clockwise; c – general view of the building</a:t>
            </a:r>
            <a:endParaRPr lang="ru-RU" sz="2400" b="1" i="1" dirty="0">
              <a:solidFill>
                <a:schemeClr val="tx2"/>
              </a:solidFill>
              <a:latin typeface="Calibri" panose="020F0502020204030204" pitchFamily="34" charset="0"/>
              <a:cs typeface="Calibri" panose="020F0502020204030204" pitchFamily="34" charset="0"/>
            </a:endParaRPr>
          </a:p>
          <a:p>
            <a:endParaRPr lang="uk-UA" sz="2400" dirty="0"/>
          </a:p>
        </p:txBody>
      </p:sp>
      <p:sp>
        <p:nvSpPr>
          <p:cNvPr id="2" name="Заголовок 1">
            <a:extLst>
              <a:ext uri="{FF2B5EF4-FFF2-40B4-BE49-F238E27FC236}">
                <a16:creationId xmlns:a16="http://schemas.microsoft.com/office/drawing/2014/main" id="{DDD62028-2274-C9E2-CBDA-81E0D4AD461E}"/>
              </a:ext>
            </a:extLst>
          </p:cNvPr>
          <p:cNvSpPr>
            <a:spLocks noGrp="1"/>
          </p:cNvSpPr>
          <p:nvPr>
            <p:ph type="title"/>
          </p:nvPr>
        </p:nvSpPr>
        <p:spPr>
          <a:xfrm>
            <a:off x="1295400" y="279386"/>
            <a:ext cx="9601200" cy="568339"/>
          </a:xfrm>
        </p:spPr>
        <p:txBody>
          <a:bodyPr>
            <a:noAutofit/>
          </a:bodyPr>
          <a:lstStyle/>
          <a:p>
            <a:pPr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uk-UA" sz="3200"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p:nvPr/>
        </p:nvPicPr>
        <p:blipFill>
          <a:blip r:embed="rId2"/>
          <a:srcRect l="4090" t="10527" r="60909" b="4444"/>
          <a:stretch>
            <a:fillRect/>
          </a:stretch>
        </p:blipFill>
        <p:spPr bwMode="auto">
          <a:xfrm>
            <a:off x="2133600" y="1276350"/>
            <a:ext cx="2600325" cy="3390900"/>
          </a:xfrm>
          <a:prstGeom prst="rect">
            <a:avLst/>
          </a:prstGeom>
        </p:spPr>
      </p:pic>
      <p:pic>
        <p:nvPicPr>
          <p:cNvPr id="5" name="Рисунок 4"/>
          <p:cNvPicPr/>
          <p:nvPr/>
        </p:nvPicPr>
        <p:blipFill>
          <a:blip r:embed="rId2"/>
          <a:srcRect l="39521" t="10258" r="30681" b="4444"/>
          <a:stretch>
            <a:fillRect/>
          </a:stretch>
        </p:blipFill>
        <p:spPr bwMode="auto">
          <a:xfrm>
            <a:off x="4981575" y="1276350"/>
            <a:ext cx="2409825" cy="3390900"/>
          </a:xfrm>
          <a:prstGeom prst="rect">
            <a:avLst/>
          </a:prstGeom>
        </p:spPr>
      </p:pic>
      <p:pic>
        <p:nvPicPr>
          <p:cNvPr id="7" name="Рисунок 6" descr="http://www.rate1.com.ua/uploads/RTEmagicC_Scyscraper20_01.gif.gif"/>
          <p:cNvPicPr/>
          <p:nvPr/>
        </p:nvPicPr>
        <p:blipFill>
          <a:blip r:embed="rId3"/>
          <a:srcRect l="16884" t="23879" r="18700" b="4080"/>
          <a:stretch>
            <a:fillRect/>
          </a:stretch>
        </p:blipFill>
        <p:spPr bwMode="auto">
          <a:xfrm>
            <a:off x="7633017" y="1276350"/>
            <a:ext cx="2739708" cy="3367087"/>
          </a:xfrm>
          <a:prstGeom prst="rect">
            <a:avLst/>
          </a:prstGeom>
        </p:spPr>
      </p:pic>
    </p:spTree>
    <p:extLst>
      <p:ext uri="{BB962C8B-B14F-4D97-AF65-F5344CB8AC3E}">
        <p14:creationId xmlns:p14="http://schemas.microsoft.com/office/powerpoint/2010/main" val="8307154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59476" y="1043189"/>
            <a:ext cx="11095149" cy="5692462"/>
          </a:xfrm>
        </p:spPr>
        <p:txBody>
          <a:bodyPr>
            <a:normAutofit/>
          </a:bodyPr>
          <a:lstStyle/>
          <a:p>
            <a:pPr marL="0" indent="0" algn="just">
              <a:buNone/>
            </a:pPr>
            <a:r>
              <a:rPr lang="en-US" sz="2400" dirty="0">
                <a:solidFill>
                  <a:schemeClr val="tx2"/>
                </a:solidFill>
                <a:latin typeface="Calibri" panose="020F0502020204030204" pitchFamily="34" charset="0"/>
                <a:cs typeface="Calibri" panose="020F0502020204030204" pitchFamily="34" charset="0"/>
              </a:rPr>
              <a:t>	The record holder among spiral buildings is the "Infinity Tower" known as the "Infinity Tower" in Dubai. The building has an unusual spiral shape that dynamically rushes into infinity. It is called the "Dancing Building" because each floor is offset from the one before it at an angle.</a:t>
            </a: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23. Spiral volumetric-spatial structure of the building "Infinity Tower"</a:t>
            </a:r>
            <a:endParaRPr lang="ru-RU" sz="2400" b="1" i="1" dirty="0">
              <a:solidFill>
                <a:schemeClr val="tx2"/>
              </a:solidFill>
              <a:latin typeface="Calibri" panose="020F0502020204030204" pitchFamily="34" charset="0"/>
              <a:cs typeface="Calibri" panose="020F0502020204030204" pitchFamily="34" charset="0"/>
            </a:endParaRPr>
          </a:p>
          <a:p>
            <a:pPr marL="457200" indent="-457200" algn="just">
              <a:buFont typeface="+mj-lt"/>
              <a:buAutoNum type="arabicPeriod"/>
            </a:pPr>
            <a:endParaRPr lang="uk-UA" sz="2400" dirty="0">
              <a:solidFill>
                <a:schemeClr val="tx2"/>
              </a:solidFill>
              <a:latin typeface="Calibri" panose="020F0502020204030204" pitchFamily="34" charset="0"/>
              <a:cs typeface="Calibri" panose="020F0502020204030204" pitchFamily="34" charset="0"/>
            </a:endParaRPr>
          </a:p>
          <a:p>
            <a:pPr marL="457200" indent="-457200">
              <a:buFont typeface="+mj-lt"/>
              <a:buAutoNum type="arabicPeriod"/>
            </a:pPr>
            <a:endParaRPr lang="uk-UA" sz="2400" dirty="0">
              <a:latin typeface="Calibri" panose="020F0502020204030204" pitchFamily="34" charset="0"/>
              <a:cs typeface="Calibri" panose="020F0502020204030204" pitchFamily="34" charset="0"/>
            </a:endParaRPr>
          </a:p>
          <a:p>
            <a:pPr marL="457200" indent="-457200">
              <a:buFont typeface="+mj-lt"/>
              <a:buAutoNum type="arabicPeriod"/>
            </a:pPr>
            <a:endParaRPr lang="uk-UA" sz="2400" dirty="0">
              <a:latin typeface="Calibri" panose="020F0502020204030204" pitchFamily="34" charset="0"/>
              <a:cs typeface="Calibri" panose="020F0502020204030204" pitchFamily="34" charset="0"/>
            </a:endParaRPr>
          </a:p>
          <a:p>
            <a:pPr marL="457200" indent="-457200">
              <a:buFont typeface="+mj-lt"/>
              <a:buAutoNum type="arabicPeriod"/>
            </a:pPr>
            <a:endParaRPr lang="en-US" dirty="0"/>
          </a:p>
          <a:p>
            <a:pPr marL="457200" indent="-457200">
              <a:buFont typeface="+mj-lt"/>
              <a:buAutoNum type="arabicPeriod"/>
            </a:pPr>
            <a:endParaRPr lang="uk-UA" dirty="0"/>
          </a:p>
          <a:p>
            <a:pPr marL="457200" indent="-457200">
              <a:buFont typeface="+mj-lt"/>
              <a:buAutoNum type="arabicPeriod"/>
            </a:pPr>
            <a:endParaRPr lang="uk-UA" dirty="0"/>
          </a:p>
          <a:p>
            <a:pPr marL="457200" indent="-457200">
              <a:buFont typeface="+mj-lt"/>
              <a:buAutoNum type="arabicPeriod"/>
            </a:pPr>
            <a:endParaRPr lang="en-US" dirty="0"/>
          </a:p>
          <a:p>
            <a:pPr marL="457200" indent="-457200">
              <a:buFont typeface="+mj-lt"/>
              <a:buAutoNum type="arabicPeriod"/>
            </a:pPr>
            <a:endParaRPr lang="uk-UA" dirty="0"/>
          </a:p>
          <a:p>
            <a:pPr marL="457200" indent="-457200">
              <a:buFont typeface="+mj-lt"/>
              <a:buAutoNum type="arabicPeriod"/>
            </a:pPr>
            <a:endParaRPr lang="uk-UA" dirty="0"/>
          </a:p>
        </p:txBody>
      </p:sp>
      <p:sp>
        <p:nvSpPr>
          <p:cNvPr id="2" name="Заголовок 1"/>
          <p:cNvSpPr>
            <a:spLocks noGrp="1"/>
          </p:cNvSpPr>
          <p:nvPr>
            <p:ph type="title"/>
          </p:nvPr>
        </p:nvSpPr>
        <p:spPr>
          <a:xfrm>
            <a:off x="1390651" y="133351"/>
            <a:ext cx="10153650" cy="790574"/>
          </a:xfrm>
        </p:spPr>
        <p:txBody>
          <a:bodyPr>
            <a:noAutofit/>
          </a:bodyPr>
          <a:lstStyle/>
          <a:p>
            <a:pPr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uk-UA" sz="3200"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2705100"/>
            <a:ext cx="5448300" cy="335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960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59476" y="1043189"/>
            <a:ext cx="11095149" cy="5692462"/>
          </a:xfrm>
        </p:spPr>
        <p:txBody>
          <a:bodyPr>
            <a:normAutofit/>
          </a:bodyPr>
          <a:lstStyle/>
          <a:p>
            <a:pPr marL="0" indent="0" algn="just">
              <a:buNone/>
            </a:pPr>
            <a:r>
              <a:rPr lang="en-US"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The buildings of the Absolute World Towers complex in Mississauga, Canada have an elegant “twisted” volumetric and spatial structure. Their peculiarity is that they have no two identical floors and balconies.</a:t>
            </a:r>
            <a:endParaRPr lang="uk-UA" sz="2400" dirty="0">
              <a:solidFill>
                <a:schemeClr val="tx2"/>
              </a:solidFill>
              <a:latin typeface="Calibri" panose="020F0502020204030204" pitchFamily="34" charset="0"/>
              <a:cs typeface="Calibri" panose="020F0502020204030204" pitchFamily="34" charset="0"/>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sz="2400" b="1" i="1"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24. Twisted volumetric and spatial structure of the buildings of the Absolute World Towers complex</a:t>
            </a:r>
            <a:endParaRPr lang="uk-UA" sz="2400" b="1" i="1" dirty="0">
              <a:solidFill>
                <a:schemeClr val="tx2"/>
              </a:solidFill>
              <a:latin typeface="Calibri" panose="020F0502020204030204" pitchFamily="34" charset="0"/>
              <a:cs typeface="Calibri" panose="020F0502020204030204" pitchFamily="34" charset="0"/>
            </a:endParaRPr>
          </a:p>
          <a:p>
            <a:pPr marL="457200" indent="-457200">
              <a:buFont typeface="+mj-lt"/>
              <a:buAutoNum type="arabicPeriod"/>
            </a:pPr>
            <a:endParaRPr lang="ru-RU" dirty="0"/>
          </a:p>
          <a:p>
            <a:pPr marL="457200" indent="-457200">
              <a:buFont typeface="+mj-lt"/>
              <a:buAutoNum type="arabicPeriod"/>
            </a:pPr>
            <a:endParaRPr lang="ru-RU" dirty="0"/>
          </a:p>
          <a:p>
            <a:pPr marL="457200" indent="-457200">
              <a:buFont typeface="+mj-lt"/>
              <a:buAutoNum type="arabicPeriod"/>
            </a:pPr>
            <a:endParaRPr lang="en-US" dirty="0"/>
          </a:p>
          <a:p>
            <a:pPr marL="457200" indent="-457200">
              <a:buFont typeface="+mj-lt"/>
              <a:buAutoNum type="arabicPeriod"/>
            </a:pPr>
            <a:endParaRPr lang="uk-UA" dirty="0"/>
          </a:p>
          <a:p>
            <a:pPr marL="457200" indent="-457200">
              <a:buFont typeface="+mj-lt"/>
              <a:buAutoNum type="arabicPeriod"/>
            </a:pPr>
            <a:endParaRPr lang="uk-UA" dirty="0"/>
          </a:p>
          <a:p>
            <a:pPr marL="457200" indent="-457200">
              <a:buFont typeface="+mj-lt"/>
              <a:buAutoNum type="arabicPeriod"/>
            </a:pPr>
            <a:endParaRPr lang="uk-UA" dirty="0"/>
          </a:p>
          <a:p>
            <a:pPr marL="457200" indent="-457200">
              <a:buFont typeface="+mj-lt"/>
              <a:buAutoNum type="arabicPeriod"/>
            </a:pPr>
            <a:endParaRPr lang="uk-UA" dirty="0"/>
          </a:p>
        </p:txBody>
      </p:sp>
      <p:sp>
        <p:nvSpPr>
          <p:cNvPr id="2" name="Заголовок 1"/>
          <p:cNvSpPr>
            <a:spLocks noGrp="1"/>
          </p:cNvSpPr>
          <p:nvPr>
            <p:ph type="title"/>
          </p:nvPr>
        </p:nvSpPr>
        <p:spPr>
          <a:xfrm>
            <a:off x="1062038" y="352425"/>
            <a:ext cx="10467974" cy="647700"/>
          </a:xfrm>
        </p:spPr>
        <p:txBody>
          <a:bodyPr>
            <a:noAutofit/>
          </a:bodyPr>
          <a:lstStyle/>
          <a:p>
            <a:pPr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uk-UA" sz="3200" b="1" dirty="0">
              <a:solidFill>
                <a:srgbClr val="92D050"/>
              </a:solidFill>
            </a:endParaRPr>
          </a:p>
        </p:txBody>
      </p:sp>
      <p:pic>
        <p:nvPicPr>
          <p:cNvPr id="4" name="Рисунок 3"/>
          <p:cNvPicPr/>
          <p:nvPr/>
        </p:nvPicPr>
        <p:blipFill>
          <a:blip r:embed="rId2"/>
          <a:srcRect t="6661"/>
          <a:stretch>
            <a:fillRect/>
          </a:stretch>
        </p:blipFill>
        <p:spPr bwMode="auto">
          <a:xfrm>
            <a:off x="3689350" y="2349817"/>
            <a:ext cx="5213350" cy="3091815"/>
          </a:xfrm>
          <a:prstGeom prst="rect">
            <a:avLst/>
          </a:prstGeom>
        </p:spPr>
      </p:pic>
    </p:spTree>
    <p:extLst>
      <p:ext uri="{BB962C8B-B14F-4D97-AF65-F5344CB8AC3E}">
        <p14:creationId xmlns:p14="http://schemas.microsoft.com/office/powerpoint/2010/main" val="2094938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02415" y="1528386"/>
            <a:ext cx="11017443" cy="5074888"/>
          </a:xfrm>
        </p:spPr>
        <p:txBody>
          <a:bodyPr>
            <a:normAutofit lnSpcReduction="10000"/>
          </a:bodyPr>
          <a:lstStyle/>
          <a:p>
            <a:pPr marL="0" indent="0" algn="just">
              <a:buNone/>
            </a:pPr>
            <a:r>
              <a:rPr lang="en-US" sz="2400" dirty="0">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Bio-tech, or architectural and construction bionics - the name of modern "inorganic" architecture, where the expressiveness of the object and its structures is achieved by borrowing natural forms. People living in a natural environment see and feel the harmony of nature in the beauty of a flower, the structure of a sprawling tree, the grace of the jellyfish body and other living forms.</a:t>
            </a:r>
          </a:p>
          <a:p>
            <a:pPr marL="0" indent="0" algn="just">
              <a:buNone/>
            </a:pPr>
            <a:r>
              <a:rPr lang="en-US" sz="2400" dirty="0">
                <a:solidFill>
                  <a:schemeClr val="tx2"/>
                </a:solidFill>
                <a:latin typeface="Calibri" panose="020F0502020204030204" pitchFamily="34" charset="0"/>
                <a:cs typeface="Calibri" panose="020F0502020204030204" pitchFamily="34" charset="0"/>
              </a:rPr>
              <a:t>	Most buildings have rectangular shapes of walls, windows, doors, roofs. Residential, industrial, public buildings with such forms are simple, understandable and familiar to us. However, people are increasingly interested in natural forms and their harmony. We can recreate the harmony of nature by various means - plastic forms, modern materials, in decorative art. In particular, in architecture - this is the emergence of bionic structures. Using the "golden ratio" ratio that people have noticed in nature, we can build strong, beautiful, functional structures, the design of which is suggested by nature: shell houses, corn houses, houses in the shape of a snail, a leaf, and a flower bud.</a:t>
            </a:r>
            <a:endParaRPr lang="ru-RU" sz="2800" dirty="0">
              <a:solidFill>
                <a:schemeClr val="tx2"/>
              </a:solidFill>
              <a:latin typeface="Calibri" panose="020F0502020204030204" pitchFamily="34" charset="0"/>
              <a:cs typeface="Calibri" panose="020F0502020204030204" pitchFamily="34" charset="0"/>
            </a:endParaRPr>
          </a:p>
          <a:p>
            <a:pPr marL="0" indent="0" algn="just">
              <a:buNone/>
            </a:pPr>
            <a:endParaRPr lang="uk-UA" sz="2400" dirty="0">
              <a:solidFill>
                <a:srgbClr val="FFFF00"/>
              </a:solidFill>
            </a:endParaRPr>
          </a:p>
        </p:txBody>
      </p:sp>
      <p:sp>
        <p:nvSpPr>
          <p:cNvPr id="9" name="Заголовок 1">
            <a:extLst>
              <a:ext uri="{FF2B5EF4-FFF2-40B4-BE49-F238E27FC236}">
                <a16:creationId xmlns:a16="http://schemas.microsoft.com/office/drawing/2014/main" id="{75CC5E9E-1A91-919A-929B-4DF2875DBC9E}"/>
              </a:ext>
            </a:extLst>
          </p:cNvPr>
          <p:cNvSpPr txBox="1">
            <a:spLocks/>
          </p:cNvSpPr>
          <p:nvPr/>
        </p:nvSpPr>
        <p:spPr>
          <a:xfrm>
            <a:off x="1345871" y="419100"/>
            <a:ext cx="10434452" cy="1290949"/>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INTRODUCTION</a:t>
            </a:r>
            <a:br>
              <a:rPr lang="uk-UA" sz="3200" b="1" dirty="0">
                <a:latin typeface="Calibri" panose="020F0502020204030204" pitchFamily="34" charset="0"/>
                <a:cs typeface="Calibri" panose="020F0502020204030204" pitchFamily="34" charset="0"/>
              </a:rPr>
            </a:br>
            <a:endParaRPr lang="uk-UA"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7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3634" y="344487"/>
            <a:ext cx="9985683" cy="584775"/>
          </a:xfrm>
          <a:prstGeom prst="rect">
            <a:avLst/>
          </a:prstGeom>
        </p:spPr>
        <p:txBody>
          <a:bodyPr wrap="none">
            <a:spAutoFit/>
          </a:bodyPr>
          <a:lstStyle/>
          <a:p>
            <a:pPr lvl="0"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uk-UA" sz="3200"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Объект 3"/>
          <p:cNvSpPr>
            <a:spLocks noGrp="1"/>
          </p:cNvSpPr>
          <p:nvPr>
            <p:ph idx="1"/>
          </p:nvPr>
        </p:nvSpPr>
        <p:spPr>
          <a:xfrm>
            <a:off x="609600" y="1524000"/>
            <a:ext cx="10972800" cy="4629150"/>
          </a:xfrm>
        </p:spPr>
        <p:txBody>
          <a:bodyPr>
            <a:normAutofit lnSpcReduction="10000"/>
          </a:bodyPr>
          <a:lstStyle/>
          <a:p>
            <a:pPr marL="0" indent="0" algn="just">
              <a:buNone/>
            </a:pPr>
            <a:r>
              <a:rPr lang="ru-RU" sz="4400" dirty="0">
                <a:solidFill>
                  <a:srgbClr val="FFFF00"/>
                </a:solidFill>
                <a:latin typeface="Calibri" panose="020F0502020204030204" pitchFamily="34" charset="0"/>
                <a:cs typeface="Calibri" panose="020F0502020204030204" pitchFamily="34" charset="0"/>
              </a:rPr>
              <a:t>	</a:t>
            </a:r>
            <a:br>
              <a:rPr lang="ru-RU" dirty="0"/>
            </a:b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ctr">
              <a:buNone/>
            </a:pPr>
            <a:r>
              <a:rPr lang="en-US" sz="2400" b="1" i="1" dirty="0">
                <a:solidFill>
                  <a:schemeClr val="tx2"/>
                </a:solidFill>
                <a:latin typeface="Calibri" panose="020F0502020204030204" pitchFamily="34" charset="0"/>
                <a:cs typeface="Calibri" panose="020F0502020204030204" pitchFamily="34" charset="0"/>
              </a:rPr>
              <a:t>Fig. 25. Complex formation of the volumetric and spatial structure of the Al </a:t>
            </a:r>
            <a:r>
              <a:rPr lang="en-US" sz="2400" b="1" i="1" dirty="0" err="1">
                <a:solidFill>
                  <a:schemeClr val="tx2"/>
                </a:solidFill>
                <a:latin typeface="Calibri" panose="020F0502020204030204" pitchFamily="34" charset="0"/>
                <a:cs typeface="Calibri" panose="020F0502020204030204" pitchFamily="34" charset="0"/>
              </a:rPr>
              <a:t>Hamra</a:t>
            </a:r>
            <a:r>
              <a:rPr lang="en-US" sz="2400" b="1" i="1" dirty="0">
                <a:solidFill>
                  <a:schemeClr val="tx2"/>
                </a:solidFill>
                <a:latin typeface="Calibri" panose="020F0502020204030204" pitchFamily="34" charset="0"/>
                <a:cs typeface="Calibri" panose="020F0502020204030204" pitchFamily="34" charset="0"/>
              </a:rPr>
              <a:t> Tower</a:t>
            </a:r>
            <a:endParaRPr lang="ru-RU" sz="2400" b="1" i="1" dirty="0">
              <a:solidFill>
                <a:schemeClr val="tx2"/>
              </a:solidFill>
              <a:latin typeface="Calibri" panose="020F0502020204030204" pitchFamily="34" charset="0"/>
              <a:cs typeface="Calibri" panose="020F0502020204030204" pitchFamily="34" charset="0"/>
            </a:endParaRPr>
          </a:p>
        </p:txBody>
      </p:sp>
      <p:pic>
        <p:nvPicPr>
          <p:cNvPr id="5" name="Рисунок 4"/>
          <p:cNvPicPr/>
          <p:nvPr/>
        </p:nvPicPr>
        <p:blipFill>
          <a:blip r:embed="rId2"/>
          <a:srcRect t="3497" r="7060" b="48759"/>
          <a:stretch>
            <a:fillRect/>
          </a:stretch>
        </p:blipFill>
        <p:spPr bwMode="auto">
          <a:xfrm>
            <a:off x="1368425" y="2286000"/>
            <a:ext cx="5226050" cy="2286000"/>
          </a:xfrm>
          <a:prstGeom prst="rect">
            <a:avLst/>
          </a:prstGeom>
        </p:spPr>
      </p:pic>
      <p:pic>
        <p:nvPicPr>
          <p:cNvPr id="6" name="Рисунок 5"/>
          <p:cNvPicPr/>
          <p:nvPr/>
        </p:nvPicPr>
        <p:blipFill>
          <a:blip r:embed="rId2"/>
          <a:srcRect l="3126" t="56872" r="2195"/>
          <a:stretch>
            <a:fillRect/>
          </a:stretch>
        </p:blipFill>
        <p:spPr bwMode="auto">
          <a:xfrm>
            <a:off x="6804025" y="2286000"/>
            <a:ext cx="4943475" cy="2286000"/>
          </a:xfrm>
          <a:prstGeom prst="rect">
            <a:avLst/>
          </a:prstGeom>
        </p:spPr>
      </p:pic>
    </p:spTree>
    <p:extLst>
      <p:ext uri="{BB962C8B-B14F-4D97-AF65-F5344CB8AC3E}">
        <p14:creationId xmlns:p14="http://schemas.microsoft.com/office/powerpoint/2010/main" val="36076819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09600" y="1523999"/>
            <a:ext cx="10972800" cy="5172075"/>
          </a:xfrm>
        </p:spPr>
        <p:txBody>
          <a:bodyPr>
            <a:normAutofit/>
          </a:bodyPr>
          <a:lstStyle/>
          <a:p>
            <a:pPr marL="0" indent="0" algn="just">
              <a:buNone/>
            </a:pPr>
            <a:r>
              <a:rPr lang="en-US" sz="2400" dirty="0">
                <a:solidFill>
                  <a:schemeClr val="tx2"/>
                </a:solidFill>
                <a:latin typeface="Calibri" panose="020F0502020204030204" pitchFamily="34" charset="0"/>
                <a:cs typeface="Calibri" panose="020F0502020204030204" pitchFamily="34" charset="0"/>
              </a:rPr>
              <a:t>	The multifunctional complex "Marina Bay Sands", unique in form and design, was designed by the American architect and Harvard University professor Moshe </a:t>
            </a:r>
            <a:r>
              <a:rPr lang="en-US" sz="2400" dirty="0" err="1">
                <a:solidFill>
                  <a:schemeClr val="tx2"/>
                </a:solidFill>
                <a:latin typeface="Calibri" panose="020F0502020204030204" pitchFamily="34" charset="0"/>
                <a:cs typeface="Calibri" panose="020F0502020204030204" pitchFamily="34" charset="0"/>
              </a:rPr>
              <a:t>Safdie</a:t>
            </a:r>
            <a:r>
              <a:rPr lang="en-US" sz="2400" dirty="0">
                <a:solidFill>
                  <a:schemeClr val="tx2"/>
                </a:solidFill>
                <a:latin typeface="Calibri" panose="020F0502020204030204" pitchFamily="34" charset="0"/>
                <a:cs typeface="Calibri" panose="020F0502020204030204" pitchFamily="34" charset="0"/>
              </a:rPr>
              <a:t>. On the roofs of the three towers there is a large terrace in the form of a gondola, which houses the pool and garden "Sands </a:t>
            </a:r>
            <a:r>
              <a:rPr lang="en-US" sz="2400" dirty="0" err="1">
                <a:solidFill>
                  <a:schemeClr val="tx2"/>
                </a:solidFill>
                <a:latin typeface="Calibri" panose="020F0502020204030204" pitchFamily="34" charset="0"/>
                <a:cs typeface="Calibri" panose="020F0502020204030204" pitchFamily="34" charset="0"/>
              </a:rPr>
              <a:t>SkyPark</a:t>
            </a:r>
            <a:r>
              <a:rPr lang="en-US" sz="2400" dirty="0">
                <a:solidFill>
                  <a:schemeClr val="tx2"/>
                </a:solidFill>
                <a:latin typeface="Calibri" panose="020F0502020204030204" pitchFamily="34" charset="0"/>
                <a:cs typeface="Calibri" panose="020F0502020204030204" pitchFamily="34" charset="0"/>
              </a:rPr>
              <a:t>“.</a:t>
            </a: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just">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400" b="1" i="1" dirty="0">
              <a:solidFill>
                <a:schemeClr val="tx2"/>
              </a:solidFill>
              <a:latin typeface="Calibri" panose="020F0502020204030204" pitchFamily="34" charset="0"/>
              <a:cs typeface="Calibri" panose="020F0502020204030204" pitchFamily="34" charset="0"/>
            </a:endParaRPr>
          </a:p>
          <a:p>
            <a:pPr marL="0" indent="0" algn="ctr">
              <a:buNone/>
            </a:pPr>
            <a:endParaRPr lang="en-US" sz="2400" b="1" i="1"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26. General view of the Marina Bay Sands complex</a:t>
            </a:r>
            <a:endParaRPr lang="ru-RU" sz="2400" b="1" i="1" dirty="0">
              <a:solidFill>
                <a:schemeClr val="tx2"/>
              </a:solidFill>
              <a:latin typeface="Calibri" panose="020F0502020204030204" pitchFamily="34" charset="0"/>
              <a:cs typeface="Calibri" panose="020F0502020204030204" pitchFamily="34" charset="0"/>
            </a:endParaRPr>
          </a:p>
        </p:txBody>
      </p:sp>
      <p:sp>
        <p:nvSpPr>
          <p:cNvPr id="3" name="Заголовок 2"/>
          <p:cNvSpPr>
            <a:spLocks noGrp="1"/>
          </p:cNvSpPr>
          <p:nvPr>
            <p:ph type="title"/>
          </p:nvPr>
        </p:nvSpPr>
        <p:spPr>
          <a:xfrm>
            <a:off x="757236" y="180975"/>
            <a:ext cx="10972800" cy="1219200"/>
          </a:xfrm>
        </p:spPr>
        <p:txBody>
          <a:bodyPr>
            <a:normAutofit fontScale="90000"/>
          </a:bodyPr>
          <a:lstStyle/>
          <a:p>
            <a:pPr lvl="0" algn="ctr"/>
            <a:r>
              <a:rPr lang="en-US" sz="3600" b="1" dirty="0">
                <a:solidFill>
                  <a:schemeClr val="tx2"/>
                </a:solidFill>
                <a:latin typeface="Calibri" panose="020F0502020204030204" pitchFamily="34" charset="0"/>
                <a:cs typeface="Calibri" panose="020F0502020204030204" pitchFamily="34" charset="0"/>
              </a:rPr>
              <a:t>ARTISTIC FEATURES OF ARCHITECTURAL BIONICS OBJECTS</a:t>
            </a:r>
            <a:br>
              <a:rPr lang="uk-UA" sz="4400" b="1" dirty="0">
                <a:solidFill>
                  <a:srgbClr val="92D050"/>
                </a:solidFill>
                <a:latin typeface="Calibri" panose="020F0502020204030204" pitchFamily="34" charset="0"/>
                <a:ea typeface="Calibri" panose="020F0502020204030204" pitchFamily="34" charset="0"/>
                <a:cs typeface="Calibri" panose="020F0502020204030204" pitchFamily="34" charset="0"/>
              </a:rPr>
            </a:br>
            <a:endParaRPr lang="ru-RU" b="1" dirty="0"/>
          </a:p>
        </p:txBody>
      </p:sp>
      <p:pic>
        <p:nvPicPr>
          <p:cNvPr id="4" name="Рисунок 3"/>
          <p:cNvPicPr/>
          <p:nvPr/>
        </p:nvPicPr>
        <p:blipFill>
          <a:blip r:embed="rId2"/>
          <a:stretch>
            <a:fillRect/>
          </a:stretch>
        </p:blipFill>
        <p:spPr bwMode="auto">
          <a:xfrm>
            <a:off x="3248024" y="3305174"/>
            <a:ext cx="5991225" cy="2809875"/>
          </a:xfrm>
          <a:prstGeom prst="rect">
            <a:avLst/>
          </a:prstGeom>
        </p:spPr>
      </p:pic>
    </p:spTree>
    <p:extLst>
      <p:ext uri="{BB962C8B-B14F-4D97-AF65-F5344CB8AC3E}">
        <p14:creationId xmlns:p14="http://schemas.microsoft.com/office/powerpoint/2010/main" val="40005856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09600" y="1523999"/>
            <a:ext cx="10972800" cy="4962525"/>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sz="2400" b="1" i="1" dirty="0">
              <a:solidFill>
                <a:schemeClr val="tx2"/>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27. Super skyscraper "Shanghai Tower": a - general view of the building; b - structural solution; c - structural solution that gives the shape of rotation; d - design of double-layer glazing on the facade of the building</a:t>
            </a:r>
            <a:endParaRPr lang="ru-RU" sz="2400" b="1" i="1" dirty="0">
              <a:solidFill>
                <a:schemeClr val="tx2"/>
              </a:solidFill>
              <a:latin typeface="Calibri" panose="020F0502020204030204" pitchFamily="34" charset="0"/>
              <a:cs typeface="Calibri" panose="020F0502020204030204" pitchFamily="34" charset="0"/>
            </a:endParaRPr>
          </a:p>
        </p:txBody>
      </p:sp>
      <p:sp>
        <p:nvSpPr>
          <p:cNvPr id="3" name="Заголовок 2"/>
          <p:cNvSpPr>
            <a:spLocks noGrp="1"/>
          </p:cNvSpPr>
          <p:nvPr>
            <p:ph type="title"/>
          </p:nvPr>
        </p:nvSpPr>
        <p:spPr>
          <a:xfrm>
            <a:off x="895350" y="161925"/>
            <a:ext cx="10972800" cy="904875"/>
          </a:xfrm>
        </p:spPr>
        <p:txBody>
          <a:bodyPr>
            <a:normAutofit/>
          </a:bodyPr>
          <a:lstStyle/>
          <a:p>
            <a:pPr algn="ctr"/>
            <a:r>
              <a:rPr lang="en-US" sz="3200" b="1" dirty="0">
                <a:solidFill>
                  <a:schemeClr val="tx2"/>
                </a:solidFill>
                <a:latin typeface="Calibri" panose="020F0502020204030204" pitchFamily="34" charset="0"/>
                <a:cs typeface="Calibri" panose="020F0502020204030204" pitchFamily="34" charset="0"/>
              </a:rPr>
              <a:t>ARTISTIC FEATURES OF ARCHITECTURAL BIONICS OBJECTS</a:t>
            </a:r>
            <a:endParaRPr lang="ru-RU" sz="3200" dirty="0">
              <a:solidFill>
                <a:schemeClr val="tx2"/>
              </a:solidFill>
            </a:endParaRPr>
          </a:p>
        </p:txBody>
      </p:sp>
      <p:pic>
        <p:nvPicPr>
          <p:cNvPr id="4" name="Рисунок 3"/>
          <p:cNvPicPr/>
          <p:nvPr/>
        </p:nvPicPr>
        <p:blipFill>
          <a:blip r:embed="rId2"/>
          <a:srcRect t="679" b="44902"/>
          <a:stretch>
            <a:fillRect/>
          </a:stretch>
        </p:blipFill>
        <p:spPr bwMode="auto">
          <a:xfrm>
            <a:off x="990917" y="1496376"/>
            <a:ext cx="5657215" cy="3541395"/>
          </a:xfrm>
          <a:prstGeom prst="rect">
            <a:avLst/>
          </a:prstGeom>
        </p:spPr>
      </p:pic>
      <p:pic>
        <p:nvPicPr>
          <p:cNvPr id="5" name="Рисунок 4"/>
          <p:cNvPicPr/>
          <p:nvPr/>
        </p:nvPicPr>
        <p:blipFill>
          <a:blip r:embed="rId2"/>
          <a:srcRect l="9289" t="57689" r="13405"/>
          <a:stretch>
            <a:fillRect/>
          </a:stretch>
        </p:blipFill>
        <p:spPr bwMode="auto">
          <a:xfrm>
            <a:off x="6735445" y="1496376"/>
            <a:ext cx="5045710" cy="3541395"/>
          </a:xfrm>
          <a:prstGeom prst="rect">
            <a:avLst/>
          </a:prstGeom>
        </p:spPr>
      </p:pic>
    </p:spTree>
    <p:extLst>
      <p:ext uri="{BB962C8B-B14F-4D97-AF65-F5344CB8AC3E}">
        <p14:creationId xmlns:p14="http://schemas.microsoft.com/office/powerpoint/2010/main" val="6151894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a:bodyPr>
          <a:lstStyle/>
          <a:p>
            <a:pPr marL="0" indent="0" algn="just">
              <a:buNone/>
            </a:pPr>
            <a:r>
              <a:rPr lang="en-US" dirty="0">
                <a:solidFill>
                  <a:schemeClr val="tx2"/>
                </a:solidFill>
                <a:latin typeface="Calibri" panose="020F0502020204030204" pitchFamily="34" charset="0"/>
                <a:cs typeface="Calibri" panose="020F0502020204030204" pitchFamily="34" charset="0"/>
              </a:rPr>
              <a:t>	So, in architectural bionics, the combination of form-forming techniques in organizing the volumetric and spatial solutions of buildings allows you to obtain a wide variety of options for harmonious, holistic and dynamic structures in the design of construction objects. It should be noted that the form-forming and architectural and artistic solution of a building cannot depend only on its purpose. The coherence of architecture is a mandatory condition for housebuilding. In architectural bionics, the construction of a volumetric and spatial solution, artistic solutions of facade details, must reveal the purpose of the building itself, creating the appropriate emotional mood of a person. All this consciously determines the uniqueness of the object in the urban planning system. Buildings designed according to the principles of architectural bionics must have the appropriate status, comfortable conditions and consumer qualities.</a:t>
            </a:r>
            <a:endParaRPr lang="ru-RU" dirty="0">
              <a:solidFill>
                <a:schemeClr val="tx2"/>
              </a:solidFill>
              <a:latin typeface="Calibri" panose="020F0502020204030204" pitchFamily="34" charset="0"/>
              <a:cs typeface="Calibri" panose="020F0502020204030204" pitchFamily="34" charset="0"/>
            </a:endParaRPr>
          </a:p>
        </p:txBody>
      </p:sp>
      <p:sp>
        <p:nvSpPr>
          <p:cNvPr id="3" name="Заголовок 2"/>
          <p:cNvSpPr>
            <a:spLocks noGrp="1"/>
          </p:cNvSpPr>
          <p:nvPr>
            <p:ph type="title"/>
          </p:nvPr>
        </p:nvSpPr>
        <p:spPr>
          <a:xfrm>
            <a:off x="609600" y="152400"/>
            <a:ext cx="10972800" cy="1038225"/>
          </a:xfrm>
        </p:spPr>
        <p:txBody>
          <a:bodyPr>
            <a:normAutofit/>
          </a:bodyPr>
          <a:lstStyle/>
          <a:p>
            <a:pPr algn="ctr"/>
            <a:r>
              <a:rPr lang="en-US" sz="3200" b="1" dirty="0">
                <a:solidFill>
                  <a:schemeClr val="tx2"/>
                </a:solidFill>
                <a:latin typeface="Calibri" panose="020F0502020204030204" pitchFamily="34" charset="0"/>
                <a:cs typeface="Calibri" panose="020F0502020204030204" pitchFamily="34" charset="0"/>
              </a:rPr>
              <a:t>CONCLUSIONS</a:t>
            </a:r>
            <a:endParaRPr lang="ru-RU" sz="3200" b="1"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1819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6800" y="1200151"/>
            <a:ext cx="10918371" cy="5468438"/>
          </a:xfrm>
        </p:spPr>
        <p:txBody>
          <a:bodyPr>
            <a:noAutofit/>
          </a:bodyPr>
          <a:lstStyle/>
          <a:p>
            <a:pPr marL="0" indent="0" algn="just">
              <a:buNone/>
            </a:pPr>
            <a:r>
              <a:rPr lang="uk-UA" sz="24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For the first time, elements of architectural bionics were applied in the 1920s, in the last century in German and structural expressionism. In the 1960s, expressionists established that direct copying of natural forms does not bring positive results, since non-functional zones appear in the architectural structure.</a:t>
            </a:r>
          </a:p>
          <a:p>
            <a:pPr marL="0" indent="0" algn="just">
              <a:buNone/>
            </a:pPr>
            <a:r>
              <a:rPr lang="uk-UA" sz="24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At the end of the 19th century, the concept of </a:t>
            </a:r>
            <a:r>
              <a:rPr lang="en-US" sz="2400" dirty="0" err="1">
                <a:solidFill>
                  <a:schemeClr val="tx2"/>
                </a:solidFill>
                <a:latin typeface="Calibri" panose="020F0502020204030204" pitchFamily="34" charset="0"/>
                <a:cs typeface="Calibri" panose="020F0502020204030204" pitchFamily="34" charset="0"/>
              </a:rPr>
              <a:t>biourbanism</a:t>
            </a:r>
            <a:r>
              <a:rPr lang="en-US" sz="2400" dirty="0">
                <a:solidFill>
                  <a:schemeClr val="tx2"/>
                </a:solidFill>
                <a:latin typeface="Calibri" panose="020F0502020204030204" pitchFamily="34" charset="0"/>
                <a:cs typeface="Calibri" panose="020F0502020204030204" pitchFamily="34" charset="0"/>
              </a:rPr>
              <a:t> provided not only indirect, but also direct use of forms of living nature in architecture in the form of elements of the natural landscape, living plants. Throughout the history of architecture, architects have used natural forms as an analogue and an object of imitation. </a:t>
            </a:r>
            <a:endParaRPr lang="uk-UA" sz="2400" dirty="0">
              <a:solidFill>
                <a:schemeClr val="tx2"/>
              </a:solidFill>
              <a:latin typeface="Calibri" panose="020F0502020204030204" pitchFamily="34" charset="0"/>
              <a:cs typeface="Calibri" panose="020F0502020204030204" pitchFamily="34" charset="0"/>
            </a:endParaRPr>
          </a:p>
          <a:p>
            <a:pPr marL="0" indent="0" algn="just">
              <a:buNone/>
            </a:pPr>
            <a:r>
              <a:rPr lang="uk-UA" sz="24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The first attempts to use natural forms in construction were made by Antonio Gaudi, an amazing Spanish architect, who built the </a:t>
            </a:r>
            <a:r>
              <a:rPr lang="en-US" sz="2400" dirty="0" err="1">
                <a:solidFill>
                  <a:schemeClr val="tx2"/>
                </a:solidFill>
                <a:latin typeface="Calibri" panose="020F0502020204030204" pitchFamily="34" charset="0"/>
                <a:cs typeface="Calibri" panose="020F0502020204030204" pitchFamily="34" charset="0"/>
              </a:rPr>
              <a:t>Batlló</a:t>
            </a:r>
            <a:r>
              <a:rPr lang="en-US" sz="2400" dirty="0">
                <a:solidFill>
                  <a:schemeClr val="tx2"/>
                </a:solidFill>
                <a:latin typeface="Calibri" panose="020F0502020204030204" pitchFamily="34" charset="0"/>
                <a:cs typeface="Calibri" panose="020F0502020204030204" pitchFamily="34" charset="0"/>
              </a:rPr>
              <a:t> House (Fig. 1), Park </a:t>
            </a:r>
            <a:r>
              <a:rPr lang="en-US" sz="2400" dirty="0" err="1">
                <a:solidFill>
                  <a:schemeClr val="tx2"/>
                </a:solidFill>
                <a:latin typeface="Calibri" panose="020F0502020204030204" pitchFamily="34" charset="0"/>
                <a:cs typeface="Calibri" panose="020F0502020204030204" pitchFamily="34" charset="0"/>
              </a:rPr>
              <a:t>Güell</a:t>
            </a:r>
            <a:r>
              <a:rPr lang="en-US" sz="2400" dirty="0">
                <a:solidFill>
                  <a:schemeClr val="tx2"/>
                </a:solidFill>
                <a:latin typeface="Calibri" panose="020F0502020204030204" pitchFamily="34" charset="0"/>
                <a:cs typeface="Calibri" panose="020F0502020204030204" pitchFamily="34" charset="0"/>
              </a:rPr>
              <a:t> (Fig. 2), and Casa Mila (Fig. 3) - Europe and the whole world have not seen anything like it. These masterpieces gave impetus to the development of architecture in the bionic style.</a:t>
            </a:r>
            <a:endParaRPr lang="uk-UA" sz="2400" dirty="0">
              <a:solidFill>
                <a:schemeClr val="tx2"/>
              </a:solidFill>
              <a:latin typeface="Calibri" panose="020F0502020204030204" pitchFamily="34" charset="0"/>
              <a:cs typeface="Calibri" panose="020F0502020204030204" pitchFamily="34" charset="0"/>
            </a:endParaRPr>
          </a:p>
          <a:p>
            <a:pPr marL="137160" indent="0">
              <a:buNone/>
            </a:pPr>
            <a:endParaRPr lang="uk-UA" sz="2400" dirty="0"/>
          </a:p>
        </p:txBody>
      </p:sp>
      <p:sp>
        <p:nvSpPr>
          <p:cNvPr id="6" name="Заголовок 1">
            <a:extLst>
              <a:ext uri="{FF2B5EF4-FFF2-40B4-BE49-F238E27FC236}">
                <a16:creationId xmlns:a16="http://schemas.microsoft.com/office/drawing/2014/main" id="{FCB6BABB-B74D-F0E4-7889-E95523D712A1}"/>
              </a:ext>
            </a:extLst>
          </p:cNvPr>
          <p:cNvSpPr txBox="1">
            <a:spLocks/>
          </p:cNvSpPr>
          <p:nvPr/>
        </p:nvSpPr>
        <p:spPr>
          <a:xfrm>
            <a:off x="1212521" y="355026"/>
            <a:ext cx="10434452" cy="1370611"/>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EVOLUTION OF ARCHITECTURAL AND BUILDING BIONICS</a:t>
            </a:r>
            <a:endParaRPr lang="uk-UA" sz="3200" b="1" dirty="0">
              <a:latin typeface="Calibri" panose="020F0502020204030204" pitchFamily="34" charset="0"/>
              <a:cs typeface="Calibri" panose="020F0502020204030204" pitchFamily="34" charset="0"/>
            </a:endParaRPr>
          </a:p>
          <a:p>
            <a:pPr algn="ctr"/>
            <a:endParaRPr lang="uk-UA" sz="2800" b="1" dirty="0">
              <a:solidFill>
                <a:srgbClr val="92D050"/>
              </a:solidFill>
            </a:endParaRPr>
          </a:p>
        </p:txBody>
      </p:sp>
    </p:spTree>
    <p:extLst>
      <p:ext uri="{BB962C8B-B14F-4D97-AF65-F5344CB8AC3E}">
        <p14:creationId xmlns:p14="http://schemas.microsoft.com/office/powerpoint/2010/main" val="2756130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09600" y="552450"/>
            <a:ext cx="10972800" cy="5543550"/>
          </a:xfrm>
        </p:spPr>
        <p:txBody>
          <a:bodyPr>
            <a:normAutofit/>
          </a:bodyPr>
          <a:lstStyle/>
          <a:p>
            <a:pPr marL="0" indent="0" algn="just">
              <a:buNone/>
            </a:pPr>
            <a:r>
              <a:rPr lang="ru-RU" dirty="0">
                <a:latin typeface="Calibri" panose="020F0502020204030204" pitchFamily="34" charset="0"/>
                <a:cs typeface="Calibri" panose="020F0502020204030204" pitchFamily="34" charset="0"/>
              </a:rPr>
              <a:t>	</a:t>
            </a:r>
            <a:endParaRPr lang="ru-RU"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en-US" sz="24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1</a:t>
            </a:r>
            <a:r>
              <a:rPr lang="uk-UA" sz="2400" b="1" i="1" dirty="0">
                <a:solidFill>
                  <a:schemeClr val="tx2"/>
                </a:solidFill>
                <a:latin typeface="Calibri" panose="020F0502020204030204" pitchFamily="34" charset="0"/>
                <a:cs typeface="Calibri" panose="020F0502020204030204" pitchFamily="34" charset="0"/>
              </a:rPr>
              <a:t>. </a:t>
            </a:r>
            <a:r>
              <a:rPr lang="en-US" sz="2400" b="1" i="1" dirty="0" err="1">
                <a:solidFill>
                  <a:schemeClr val="tx2"/>
                </a:solidFill>
                <a:latin typeface="Calibri" panose="020F0502020204030204" pitchFamily="34" charset="0"/>
                <a:cs typeface="Calibri" panose="020F0502020204030204" pitchFamily="34" charset="0"/>
              </a:rPr>
              <a:t>Batlo</a:t>
            </a:r>
            <a:r>
              <a:rPr lang="en-US" sz="2400" b="1" i="1" dirty="0">
                <a:solidFill>
                  <a:schemeClr val="tx2"/>
                </a:solidFill>
                <a:latin typeface="Calibri" panose="020F0502020204030204" pitchFamily="34" charset="0"/>
                <a:cs typeface="Calibri" panose="020F0502020204030204" pitchFamily="34" charset="0"/>
              </a:rPr>
              <a:t> House</a:t>
            </a:r>
            <a:endParaRPr lang="ru-RU" sz="2400" b="1" i="1" dirty="0">
              <a:solidFill>
                <a:schemeClr val="tx2"/>
              </a:solidFill>
              <a:latin typeface="Calibri" panose="020F0502020204030204" pitchFamily="34" charset="0"/>
              <a:cs typeface="Calibri" panose="020F0502020204030204" pitchFamily="34" charset="0"/>
            </a:endParaRPr>
          </a:p>
          <a:p>
            <a:endParaRPr lang="ru-RU" dirty="0"/>
          </a:p>
        </p:txBody>
      </p:sp>
      <p:sp>
        <p:nvSpPr>
          <p:cNvPr id="3" name="Заголовок 2"/>
          <p:cNvSpPr>
            <a:spLocks noGrp="1"/>
          </p:cNvSpPr>
          <p:nvPr>
            <p:ph type="title"/>
          </p:nvPr>
        </p:nvSpPr>
        <p:spPr>
          <a:xfrm>
            <a:off x="962024" y="419100"/>
            <a:ext cx="10544175" cy="1047750"/>
          </a:xfrm>
        </p:spPr>
        <p:txBody>
          <a:bodyPr>
            <a:normAutofit fontScale="90000"/>
          </a:bodyPr>
          <a:lstStyle/>
          <a:p>
            <a:br>
              <a:rPr lang="uk-UA" sz="4400" b="1" i="1" dirty="0">
                <a:latin typeface="Calibri" panose="020F0502020204030204" pitchFamily="34" charset="0"/>
                <a:cs typeface="Calibri" panose="020F0502020204030204" pitchFamily="34" charset="0"/>
              </a:rPr>
            </a:br>
            <a:br>
              <a:rPr lang="uk-UA" sz="4400" b="1" i="1" dirty="0">
                <a:latin typeface="Calibri" panose="020F0502020204030204" pitchFamily="34" charset="0"/>
                <a:cs typeface="Calibri" panose="020F0502020204030204" pitchFamily="34" charset="0"/>
              </a:rPr>
            </a:br>
            <a:br>
              <a:rPr lang="uk-UA" sz="4400" b="1" i="1" dirty="0">
                <a:latin typeface="Calibri" panose="020F0502020204030204" pitchFamily="34" charset="0"/>
                <a:cs typeface="Calibri" panose="020F0502020204030204" pitchFamily="34" charset="0"/>
              </a:rPr>
            </a:br>
            <a:br>
              <a:rPr lang="uk-UA" sz="4400" b="1" i="1" dirty="0">
                <a:latin typeface="Calibri" panose="020F0502020204030204" pitchFamily="34" charset="0"/>
                <a:cs typeface="Calibri" panose="020F0502020204030204" pitchFamily="34" charset="0"/>
              </a:rPr>
            </a:br>
            <a:r>
              <a:rPr lang="en-US" sz="4400" b="1" i="1" dirty="0">
                <a:latin typeface="Calibri" panose="020F0502020204030204" pitchFamily="34" charset="0"/>
                <a:cs typeface="Calibri" panose="020F0502020204030204" pitchFamily="34" charset="0"/>
              </a:rPr>
              <a:t>EVOLUTION OF ARCHITECTURAL AND BUILDING BIONICS</a:t>
            </a:r>
            <a:br>
              <a:rPr lang="uk-UA" sz="4400" b="1" i="1" dirty="0">
                <a:latin typeface="Calibri" panose="020F0502020204030204" pitchFamily="34" charset="0"/>
                <a:cs typeface="Calibri" panose="020F0502020204030204" pitchFamily="34" charset="0"/>
              </a:rPr>
            </a:br>
            <a:br>
              <a:rPr lang="uk-UA" sz="4400" b="1" dirty="0">
                <a:solidFill>
                  <a:srgbClr val="92D050"/>
                </a:solidFill>
              </a:rPr>
            </a:br>
            <a:br>
              <a:rPr lang="uk-UA" sz="4400" b="1" dirty="0">
                <a:solidFill>
                  <a:srgbClr val="92D050"/>
                </a:solidFill>
              </a:rPr>
            </a:br>
            <a:endParaRPr lang="ru-RU" dirty="0">
              <a:solidFill>
                <a:srgbClr val="92D050"/>
              </a:solidFill>
            </a:endParaRPr>
          </a:p>
        </p:txBody>
      </p:sp>
      <p:pic>
        <p:nvPicPr>
          <p:cNvPr id="5" name="Рисунок 4" descr="Это Дом Бальо, модернистская жемчужина Барселоны: расписание, цены."/>
          <p:cNvPicPr/>
          <p:nvPr/>
        </p:nvPicPr>
        <p:blipFill>
          <a:blip r:embed="rId2"/>
          <a:stretch>
            <a:fillRect/>
          </a:stretch>
        </p:blipFill>
        <p:spPr bwMode="auto">
          <a:xfrm>
            <a:off x="2190750" y="771525"/>
            <a:ext cx="8086725" cy="4514850"/>
          </a:xfrm>
          <a:prstGeom prst="rect">
            <a:avLst/>
          </a:prstGeom>
        </p:spPr>
      </p:pic>
    </p:spTree>
    <p:extLst>
      <p:ext uri="{BB962C8B-B14F-4D97-AF65-F5344CB8AC3E}">
        <p14:creationId xmlns:p14="http://schemas.microsoft.com/office/powerpoint/2010/main" val="14762091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441D3-EB29-3B35-8B3F-42FB4CCAF28C}"/>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123142C4-56F7-91A3-17AB-3987E16E0AFA}"/>
              </a:ext>
            </a:extLst>
          </p:cNvPr>
          <p:cNvSpPr>
            <a:spLocks noGrp="1"/>
          </p:cNvSpPr>
          <p:nvPr>
            <p:ph idx="1"/>
          </p:nvPr>
        </p:nvSpPr>
        <p:spPr>
          <a:xfrm>
            <a:off x="902415" y="1528386"/>
            <a:ext cx="11017443" cy="5074888"/>
          </a:xfrm>
        </p:spPr>
        <p:txBody>
          <a:bodyPr>
            <a:normAutofit/>
          </a:bodyPr>
          <a:lstStyle/>
          <a:p>
            <a:pPr marL="0" indent="0" algn="just">
              <a:buNone/>
            </a:pPr>
            <a:r>
              <a:rPr lang="uk-UA" sz="2400" dirty="0"/>
              <a:t>	</a:t>
            </a:r>
          </a:p>
          <a:p>
            <a:pPr marL="0" indent="0" algn="just">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0" indent="0" algn="just">
              <a:buNone/>
            </a:pPr>
            <a:endParaRPr lang="uk-UA" sz="24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2. Park </a:t>
            </a:r>
            <a:r>
              <a:rPr lang="en-US" sz="2400" b="1" i="1" dirty="0" err="1">
                <a:solidFill>
                  <a:schemeClr val="tx2"/>
                </a:solidFill>
                <a:latin typeface="Calibri" panose="020F0502020204030204" pitchFamily="34" charset="0"/>
                <a:cs typeface="Calibri" panose="020F0502020204030204" pitchFamily="34" charset="0"/>
              </a:rPr>
              <a:t>Guell</a:t>
            </a:r>
            <a:endParaRPr lang="uk-UA" sz="2400" b="1" i="1" dirty="0">
              <a:solidFill>
                <a:schemeClr val="tx2"/>
              </a:solidFill>
              <a:latin typeface="Calibri" panose="020F0502020204030204" pitchFamily="34" charset="0"/>
              <a:cs typeface="Calibri" panose="020F0502020204030204" pitchFamily="34" charset="0"/>
            </a:endParaRPr>
          </a:p>
          <a:p>
            <a:pPr marL="0" indent="0">
              <a:buNone/>
            </a:pPr>
            <a:endParaRPr lang="uk-UA"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4" y="1028699"/>
            <a:ext cx="8553449"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5667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1AA1F-1B31-680F-7ABB-17E51ABD8DB6}"/>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BE8FF665-5516-2722-EAF1-BE0B69E85F12}"/>
              </a:ext>
            </a:extLst>
          </p:cNvPr>
          <p:cNvSpPr>
            <a:spLocks noGrp="1"/>
          </p:cNvSpPr>
          <p:nvPr>
            <p:ph idx="1"/>
          </p:nvPr>
        </p:nvSpPr>
        <p:spPr>
          <a:xfrm>
            <a:off x="1066800" y="1512605"/>
            <a:ext cx="10918371" cy="5155983"/>
          </a:xfrm>
        </p:spPr>
        <p:txBody>
          <a:bodyPr>
            <a:noAutofit/>
          </a:bodyPr>
          <a:lstStyle/>
          <a:p>
            <a:pPr marL="137160" indent="0" algn="just">
              <a:buNone/>
            </a:pPr>
            <a:r>
              <a:rPr lang="uk-UA" sz="2400" dirty="0"/>
              <a:t>	</a:t>
            </a:r>
            <a:endParaRPr lang="en-US" sz="2400" dirty="0"/>
          </a:p>
          <a:p>
            <a:pPr marL="137160" indent="0" algn="just">
              <a:buNone/>
            </a:pPr>
            <a:endParaRPr lang="en-US" sz="2400" b="1" i="1"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en-US" sz="2400" b="1" i="1"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en-US" sz="2400" b="1" i="1"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en-US" sz="2400" b="1" i="1"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en-US" sz="2400" b="1" i="1"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en-US" sz="2400" b="1" i="1"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en-US" sz="2400" b="1" i="1"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en-US" sz="2400" b="1" i="1" dirty="0">
              <a:solidFill>
                <a:schemeClr val="tx2"/>
              </a:solidFill>
              <a:latin typeface="Calibri" panose="020F0502020204030204" pitchFamily="34" charset="0"/>
              <a:cs typeface="Calibri" panose="020F0502020204030204" pitchFamily="34" charset="0"/>
            </a:endParaRPr>
          </a:p>
          <a:p>
            <a:pPr marL="137160" indent="0" algn="ctr">
              <a:buNone/>
            </a:pPr>
            <a:r>
              <a:rPr lang="en-US" sz="2400" b="1" i="1" dirty="0">
                <a:solidFill>
                  <a:schemeClr val="tx2"/>
                </a:solidFill>
                <a:latin typeface="Calibri" panose="020F0502020204030204" pitchFamily="34" charset="0"/>
                <a:cs typeface="Calibri" panose="020F0502020204030204" pitchFamily="34" charset="0"/>
              </a:rPr>
              <a:t>Fig. 3. "La Casa Mila" - natural forms in the construction of the Spanish architect Antonio Gaudi</a:t>
            </a:r>
            <a:endParaRPr lang="ru-RU" sz="2400" b="1" i="1" dirty="0">
              <a:solidFill>
                <a:schemeClr val="tx2"/>
              </a:solidFill>
              <a:latin typeface="Calibri" panose="020F0502020204030204" pitchFamily="34" charset="0"/>
              <a:cs typeface="Calibri" panose="020F0502020204030204" pitchFamily="34" charset="0"/>
            </a:endParaRPr>
          </a:p>
          <a:p>
            <a:pPr marL="137160" indent="0" algn="just">
              <a:buNone/>
            </a:pPr>
            <a:endParaRPr lang="uk-UA" sz="2000" dirty="0">
              <a:solidFill>
                <a:srgbClr val="FFFF00"/>
              </a:solidFill>
              <a:latin typeface="Calibri" panose="020F0502020204030204" pitchFamily="34" charset="0"/>
              <a:cs typeface="Calibri" panose="020F0502020204030204" pitchFamily="34" charset="0"/>
            </a:endParaRPr>
          </a:p>
          <a:p>
            <a:endParaRPr lang="uk-UA" sz="2400" dirty="0"/>
          </a:p>
        </p:txBody>
      </p:sp>
      <p:pic>
        <p:nvPicPr>
          <p:cNvPr id="5" name="Рисунок 4"/>
          <p:cNvPicPr/>
          <p:nvPr/>
        </p:nvPicPr>
        <p:blipFill>
          <a:blip r:embed="rId2"/>
          <a:stretch>
            <a:fillRect/>
          </a:stretch>
        </p:blipFill>
        <p:spPr bwMode="auto">
          <a:xfrm>
            <a:off x="1914525" y="1038225"/>
            <a:ext cx="9124949" cy="4276725"/>
          </a:xfrm>
          <a:prstGeom prst="rect">
            <a:avLst/>
          </a:prstGeom>
        </p:spPr>
      </p:pic>
    </p:spTree>
    <p:extLst>
      <p:ext uri="{BB962C8B-B14F-4D97-AF65-F5344CB8AC3E}">
        <p14:creationId xmlns:p14="http://schemas.microsoft.com/office/powerpoint/2010/main" val="29550231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8CA9A0-80E2-A305-BE61-2E54EB977645}"/>
              </a:ext>
            </a:extLst>
          </p:cNvPr>
          <p:cNvSpPr txBox="1">
            <a:spLocks/>
          </p:cNvSpPr>
          <p:nvPr/>
        </p:nvSpPr>
        <p:spPr>
          <a:xfrm>
            <a:off x="1241096" y="367479"/>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br>
              <a:rPr lang="uk-UA" sz="3200" b="1" dirty="0">
                <a:latin typeface="Calibri" panose="020F0502020204030204" pitchFamily="34" charset="0"/>
                <a:cs typeface="Calibri" panose="020F0502020204030204" pitchFamily="34" charset="0"/>
              </a:rPr>
            </a:br>
            <a:endParaRPr lang="uk-UA" sz="3200" b="1" dirty="0">
              <a:latin typeface="Calibri" panose="020F0502020204030204" pitchFamily="34" charset="0"/>
              <a:cs typeface="Calibri" panose="020F0502020204030204" pitchFamily="34" charset="0"/>
            </a:endParaRPr>
          </a:p>
        </p:txBody>
      </p:sp>
      <p:sp>
        <p:nvSpPr>
          <p:cNvPr id="4" name="Объект 3"/>
          <p:cNvSpPr>
            <a:spLocks noGrp="1"/>
          </p:cNvSpPr>
          <p:nvPr>
            <p:ph idx="1"/>
          </p:nvPr>
        </p:nvSpPr>
        <p:spPr/>
        <p:txBody>
          <a:bodyPr>
            <a:normAutofit lnSpcReduction="10000"/>
          </a:bodyPr>
          <a:lstStyle/>
          <a:p>
            <a:pPr marL="137160" indent="0" algn="just">
              <a:buNone/>
            </a:pPr>
            <a:r>
              <a:rPr lang="ru-RU" sz="24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On the banks of the Dnipro River in Kyiv, architects from the Kyiv bureau </a:t>
            </a:r>
            <a:r>
              <a:rPr lang="en-US" sz="2400" dirty="0" err="1">
                <a:solidFill>
                  <a:schemeClr val="tx2"/>
                </a:solidFill>
                <a:latin typeface="Calibri" panose="020F0502020204030204" pitchFamily="34" charset="0"/>
                <a:cs typeface="Calibri" panose="020F0502020204030204" pitchFamily="34" charset="0"/>
              </a:rPr>
              <a:t>Archimatika</a:t>
            </a:r>
            <a:r>
              <a:rPr lang="en-US" sz="2400" dirty="0">
                <a:solidFill>
                  <a:schemeClr val="tx2"/>
                </a:solidFill>
                <a:latin typeface="Calibri" panose="020F0502020204030204" pitchFamily="34" charset="0"/>
                <a:cs typeface="Calibri" panose="020F0502020204030204" pitchFamily="34" charset="0"/>
              </a:rPr>
              <a:t> have designed a multifunctional complex in the shape of a traditional Ukrainian Easter egg. The facade is planned to be lined with LED screens that will change the patterns of the Easter egg (Fig. 4).</a:t>
            </a:r>
          </a:p>
          <a:p>
            <a:pPr marL="137160" indent="0" algn="just">
              <a:buNone/>
            </a:pPr>
            <a:endParaRPr lang="en-US" sz="2400" dirty="0">
              <a:solidFill>
                <a:schemeClr val="tx2"/>
              </a:solidFill>
              <a:latin typeface="Calibri" panose="020F0502020204030204" pitchFamily="34" charset="0"/>
              <a:cs typeface="Calibri" panose="020F0502020204030204" pitchFamily="34" charset="0"/>
            </a:endParaRPr>
          </a:p>
          <a:p>
            <a:pPr marL="137160" indent="0" algn="just">
              <a:buNone/>
            </a:pPr>
            <a:endParaRPr lang="en-US" sz="2800" b="1" i="1" dirty="0">
              <a:solidFill>
                <a:schemeClr val="tx2"/>
              </a:solidFill>
              <a:latin typeface="Calibri" panose="020F0502020204030204" pitchFamily="34" charset="0"/>
              <a:cs typeface="Calibri" panose="020F0502020204030204" pitchFamily="34" charset="0"/>
            </a:endParaRPr>
          </a:p>
          <a:p>
            <a:pPr marL="137160" indent="0" algn="just">
              <a:buNone/>
            </a:pPr>
            <a:endParaRPr lang="en-US" sz="2800" b="1" i="1" dirty="0">
              <a:solidFill>
                <a:schemeClr val="tx2"/>
              </a:solidFill>
              <a:latin typeface="Calibri" panose="020F0502020204030204" pitchFamily="34" charset="0"/>
              <a:cs typeface="Calibri" panose="020F0502020204030204" pitchFamily="34" charset="0"/>
            </a:endParaRPr>
          </a:p>
          <a:p>
            <a:pPr marL="137160" indent="0" algn="just">
              <a:buNone/>
            </a:pPr>
            <a:endParaRPr lang="en-US" sz="2800" b="1" i="1" dirty="0">
              <a:solidFill>
                <a:schemeClr val="tx2"/>
              </a:solidFill>
              <a:latin typeface="Calibri" panose="020F0502020204030204" pitchFamily="34" charset="0"/>
              <a:cs typeface="Calibri" panose="020F0502020204030204" pitchFamily="34" charset="0"/>
            </a:endParaRPr>
          </a:p>
          <a:p>
            <a:pPr marL="137160" indent="0" algn="ctr">
              <a:buNone/>
            </a:pPr>
            <a:endParaRPr lang="en-US" sz="2400" b="1" i="1" dirty="0">
              <a:solidFill>
                <a:schemeClr val="tx2"/>
              </a:solidFill>
              <a:latin typeface="Calibri" panose="020F0502020204030204" pitchFamily="34" charset="0"/>
              <a:cs typeface="Calibri" panose="020F0502020204030204" pitchFamily="34" charset="0"/>
            </a:endParaRPr>
          </a:p>
          <a:p>
            <a:pPr marL="137160" indent="0" algn="ctr">
              <a:buNone/>
            </a:pPr>
            <a:endParaRPr lang="en-US" sz="2400" b="1" i="1" dirty="0">
              <a:solidFill>
                <a:schemeClr val="tx2"/>
              </a:solidFill>
              <a:latin typeface="Calibri" panose="020F0502020204030204" pitchFamily="34" charset="0"/>
              <a:cs typeface="Calibri" panose="020F0502020204030204" pitchFamily="34" charset="0"/>
            </a:endParaRPr>
          </a:p>
          <a:p>
            <a:pPr marL="137160" indent="0" algn="ctr">
              <a:buNone/>
            </a:pPr>
            <a:r>
              <a:rPr lang="en-US" sz="2400" b="1" i="1" dirty="0">
                <a:solidFill>
                  <a:schemeClr val="tx2"/>
                </a:solidFill>
                <a:latin typeface="Calibri" panose="020F0502020204030204" pitchFamily="34" charset="0"/>
                <a:cs typeface="Calibri" panose="020F0502020204030204" pitchFamily="34" charset="0"/>
              </a:rPr>
              <a:t>Fig. 4. Design of a building in the form of a traditional Ukrainian "Pysanka"</a:t>
            </a:r>
          </a:p>
        </p:txBody>
      </p:sp>
      <p:pic>
        <p:nvPicPr>
          <p:cNvPr id="6" name="Рисунок 5"/>
          <p:cNvPicPr/>
          <p:nvPr/>
        </p:nvPicPr>
        <p:blipFill>
          <a:blip r:embed="rId2"/>
          <a:srcRect l="26164" t="16408" r="22865" b="19305"/>
          <a:stretch/>
        </p:blipFill>
        <p:spPr>
          <a:xfrm>
            <a:off x="4733925" y="3048000"/>
            <a:ext cx="2943225" cy="2482850"/>
          </a:xfrm>
          <a:prstGeom prst="rect">
            <a:avLst/>
          </a:prstGeom>
          <a:ln>
            <a:noFill/>
          </a:ln>
        </p:spPr>
      </p:pic>
    </p:spTree>
    <p:extLst>
      <p:ext uri="{BB962C8B-B14F-4D97-AF65-F5344CB8AC3E}">
        <p14:creationId xmlns:p14="http://schemas.microsoft.com/office/powerpoint/2010/main" val="799779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ED858F2-DFB2-25A1-043A-3A8E8C016834}"/>
              </a:ext>
            </a:extLst>
          </p:cNvPr>
          <p:cNvSpPr>
            <a:spLocks noGrp="1"/>
          </p:cNvSpPr>
          <p:nvPr>
            <p:ph idx="1"/>
          </p:nvPr>
        </p:nvSpPr>
        <p:spPr/>
        <p:txBody>
          <a:bodyPr>
            <a:normAutofit lnSpcReduction="10000"/>
          </a:bodyPr>
          <a:lstStyle/>
          <a:p>
            <a:pPr marL="0" indent="0" algn="just">
              <a:buNone/>
            </a:pPr>
            <a:r>
              <a:rPr lang="uk-UA" sz="2000" dirty="0">
                <a:solidFill>
                  <a:srgbClr val="FFFF00"/>
                </a:solidFill>
                <a:latin typeface="Calibri" panose="020F0502020204030204" pitchFamily="34" charset="0"/>
                <a:cs typeface="Calibri" panose="020F0502020204030204" pitchFamily="34" charset="0"/>
              </a:rPr>
              <a:t>	</a:t>
            </a:r>
            <a:r>
              <a:rPr lang="ru-RU" sz="24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A striking example of architectural bionics is the Pie </a:t>
            </a:r>
            <a:r>
              <a:rPr lang="en-US" sz="2400" dirty="0" err="1">
                <a:solidFill>
                  <a:schemeClr val="tx2"/>
                </a:solidFill>
                <a:latin typeface="Calibri" panose="020F0502020204030204" pitchFamily="34" charset="0"/>
                <a:cs typeface="Calibri" panose="020F0502020204030204" pitchFamily="34" charset="0"/>
              </a:rPr>
              <a:t>Xus</a:t>
            </a:r>
            <a:r>
              <a:rPr lang="en-US" sz="2400" dirty="0">
                <a:solidFill>
                  <a:schemeClr val="tx2"/>
                </a:solidFill>
                <a:latin typeface="Calibri" panose="020F0502020204030204" pitchFamily="34" charset="0"/>
                <a:cs typeface="Calibri" panose="020F0502020204030204" pitchFamily="34" charset="0"/>
              </a:rPr>
              <a:t> tower project, a maritime transport hub building in Hong Kong (Fig. 5). </a:t>
            </a:r>
          </a:p>
          <a:p>
            <a:pPr marL="0" indent="0" algn="ctr">
              <a:buNone/>
            </a:pPr>
            <a:endParaRPr lang="en-US" sz="2400" dirty="0">
              <a:solidFill>
                <a:schemeClr val="tx2"/>
              </a:solidFill>
              <a:latin typeface="Calibri" panose="020F0502020204030204" pitchFamily="34" charset="0"/>
              <a:cs typeface="Calibri" panose="020F0502020204030204" pitchFamily="34" charset="0"/>
            </a:endParaRPr>
          </a:p>
          <a:p>
            <a:pPr marL="0" indent="0" algn="ctr">
              <a:buNone/>
            </a:pPr>
            <a:endParaRPr lang="en-US" sz="20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en-US" sz="20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en-US" sz="20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en-US" sz="20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en-US" sz="20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en-US" sz="20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en-US" sz="20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endParaRPr lang="en-US" sz="2000" dirty="0">
              <a:solidFill>
                <a:schemeClr val="tx2">
                  <a:lumMod val="75000"/>
                </a:schemeClr>
              </a:solidFill>
              <a:latin typeface="Calibri" panose="020F0502020204030204" pitchFamily="34" charset="0"/>
              <a:cs typeface="Calibri" panose="020F0502020204030204" pitchFamily="34" charset="0"/>
            </a:endParaRPr>
          </a:p>
          <a:p>
            <a:pPr marL="0" indent="0" algn="ctr">
              <a:buNone/>
            </a:pPr>
            <a:r>
              <a:rPr lang="en-US" sz="2400" b="1" i="1" dirty="0">
                <a:solidFill>
                  <a:schemeClr val="tx2"/>
                </a:solidFill>
                <a:latin typeface="Calibri" panose="020F0502020204030204" pitchFamily="34" charset="0"/>
                <a:cs typeface="Calibri" panose="020F0502020204030204" pitchFamily="34" charset="0"/>
              </a:rPr>
              <a:t>Fig. 5. Project of the Pie </a:t>
            </a:r>
            <a:r>
              <a:rPr lang="en-US" sz="2400" b="1" i="1" dirty="0" err="1">
                <a:solidFill>
                  <a:schemeClr val="tx2"/>
                </a:solidFill>
                <a:latin typeface="Calibri" panose="020F0502020204030204" pitchFamily="34" charset="0"/>
                <a:cs typeface="Calibri" panose="020F0502020204030204" pitchFamily="34" charset="0"/>
              </a:rPr>
              <a:t>Xus</a:t>
            </a:r>
            <a:r>
              <a:rPr lang="en-US" sz="2400" b="1" i="1" dirty="0">
                <a:solidFill>
                  <a:schemeClr val="tx2"/>
                </a:solidFill>
                <a:latin typeface="Calibri" panose="020F0502020204030204" pitchFamily="34" charset="0"/>
                <a:cs typeface="Calibri" panose="020F0502020204030204" pitchFamily="34" charset="0"/>
              </a:rPr>
              <a:t> tower, Hong Kong</a:t>
            </a:r>
            <a:endParaRPr lang="uk-UA" sz="2400" b="1" i="1" dirty="0">
              <a:solidFill>
                <a:schemeClr val="tx2"/>
              </a:solidFill>
              <a:latin typeface="Calibri" panose="020F0502020204030204" pitchFamily="34" charset="0"/>
              <a:cs typeface="Calibri" panose="020F0502020204030204" pitchFamily="34" charset="0"/>
            </a:endParaRPr>
          </a:p>
          <a:p>
            <a:pPr marL="0" indent="0" algn="ctr">
              <a:buNone/>
            </a:pPr>
            <a:endParaRPr lang="ru-RU" sz="2400" dirty="0">
              <a:solidFill>
                <a:schemeClr val="tx2">
                  <a:lumMod val="75000"/>
                </a:schemeClr>
              </a:solidFill>
              <a:latin typeface="Calibri" panose="020F0502020204030204" pitchFamily="34" charset="0"/>
              <a:cs typeface="Calibri" panose="020F0502020204030204" pitchFamily="34" charset="0"/>
            </a:endParaRPr>
          </a:p>
          <a:p>
            <a:pPr marL="137160" indent="0" algn="just">
              <a:buNone/>
            </a:pPr>
            <a:endParaRPr lang="uk-UA" sz="2400" dirty="0">
              <a:solidFill>
                <a:srgbClr val="FFFF00"/>
              </a:solidFill>
              <a:latin typeface="Calibri" panose="020F0502020204030204" pitchFamily="34" charset="0"/>
              <a:cs typeface="Calibri" panose="020F0502020204030204" pitchFamily="34" charset="0"/>
            </a:endParaRPr>
          </a:p>
        </p:txBody>
      </p:sp>
      <p:sp>
        <p:nvSpPr>
          <p:cNvPr id="4" name="Заголовок 1">
            <a:extLst>
              <a:ext uri="{FF2B5EF4-FFF2-40B4-BE49-F238E27FC236}">
                <a16:creationId xmlns:a16="http://schemas.microsoft.com/office/drawing/2014/main" id="{00CC1028-D5B4-D149-80C6-4E754DC924F0}"/>
              </a:ext>
            </a:extLst>
          </p:cNvPr>
          <p:cNvSpPr txBox="1">
            <a:spLocks/>
          </p:cNvSpPr>
          <p:nvPr/>
        </p:nvSpPr>
        <p:spPr>
          <a:xfrm>
            <a:off x="1279568" y="450274"/>
            <a:ext cx="10434452" cy="74588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DEVELOPMENT TRENDS IN ARCHITECTURAL AND CONSTRUCTION BIONICS</a:t>
            </a:r>
            <a:br>
              <a:rPr lang="uk-UA" sz="3200" b="1" dirty="0"/>
            </a:br>
            <a:endParaRPr lang="uk-UA" sz="3200" b="1" dirty="0"/>
          </a:p>
        </p:txBody>
      </p:sp>
      <p:pic>
        <p:nvPicPr>
          <p:cNvPr id="5" name="Рисунок 4"/>
          <p:cNvPicPr/>
          <p:nvPr/>
        </p:nvPicPr>
        <p:blipFill>
          <a:blip r:embed="rId2"/>
          <a:srcRect l="4168" r="8801"/>
          <a:stretch/>
        </p:blipFill>
        <p:spPr>
          <a:xfrm>
            <a:off x="4581525" y="2428558"/>
            <a:ext cx="3105150" cy="2914968"/>
          </a:xfrm>
          <a:prstGeom prst="rect">
            <a:avLst/>
          </a:prstGeom>
          <a:ln>
            <a:noFill/>
          </a:ln>
        </p:spPr>
      </p:pic>
    </p:spTree>
    <p:extLst>
      <p:ext uri="{BB962C8B-B14F-4D97-AF65-F5344CB8AC3E}">
        <p14:creationId xmlns:p14="http://schemas.microsoft.com/office/powerpoint/2010/main" val="1384632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5072</TotalTime>
  <Words>2291</Words>
  <Application>Microsoft Office PowerPoint</Application>
  <PresentationFormat>Широкоэкранный</PresentationFormat>
  <Paragraphs>293</Paragraphs>
  <Slides>33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33</vt:i4>
      </vt:variant>
    </vt:vector>
  </HeadingPairs>
  <TitlesOfParts>
    <vt:vector size="38" baseType="lpstr">
      <vt:lpstr>Calibri</vt:lpstr>
      <vt:lpstr>Constantia</vt:lpstr>
      <vt:lpstr>Roboto</vt:lpstr>
      <vt:lpstr>Wingdings 2</vt:lpstr>
      <vt:lpstr>Бумажная</vt:lpstr>
      <vt:lpstr>            group leader: Associate Professor of the Department of Construction, Candidate of Technical Sciences     Kyiv 2025      </vt:lpstr>
      <vt:lpstr>Презентация PowerPoint</vt:lpstr>
      <vt:lpstr>Презентация PowerPoint</vt:lpstr>
      <vt:lpstr>Презентация PowerPoint</vt:lpstr>
      <vt:lpstr>    EVOLUTION OF ARCHITECTURAL AND BUILDING BIONICS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STYLES OF ARCHITECTURAL BIONICS  </vt:lpstr>
      <vt:lpstr>STYLES OF ARCHITECTURAL BIONICS  </vt:lpstr>
      <vt:lpstr>STYLES OF ARCHITECTURAL BIONICS </vt:lpstr>
      <vt:lpstr>ARTISTIC FEATURES OF ARCHITECTURAL BIONICS OBJECTS</vt:lpstr>
      <vt:lpstr>ARTISTIC FEATURES OF ARCHITECTURAL BIONICS OBJECTS</vt:lpstr>
      <vt:lpstr>ARTISTIC FEATURES OF ARCHITECTURAL BIONICS OBJECTS</vt:lpstr>
      <vt:lpstr>ARTISTIC FEATURES OF ARCHITECTURAL BIONICS OBJECTS</vt:lpstr>
      <vt:lpstr>ARTISTIC FEATURES OF ARCHITECTURAL BIONICS OBJECTS</vt:lpstr>
      <vt:lpstr>ARTISTIC FEATURES OF ARCHITECTURAL BIONICS OBJECTS</vt:lpstr>
      <vt:lpstr>ARTISTIC FEATURES OF ARCHITECTURAL BIONICS OBJECTS</vt:lpstr>
      <vt:lpstr>Презентация PowerPoint</vt:lpstr>
      <vt:lpstr>ARTISTIC FEATURES OF ARCHITECTURAL BIONICS OBJECTS </vt:lpstr>
      <vt:lpstr>ARTISTIC FEATURES OF ARCHITECTURAL BIONICS OBJECTS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ТЗБіССГП. Презентація доповіді студента</dc:title>
  <dc:creator>Dep. of Building</dc:creator>
  <cp:lastModifiedBy>Evgeniy Balukin</cp:lastModifiedBy>
  <cp:revision>141</cp:revision>
  <dcterms:created xsi:type="dcterms:W3CDTF">2023-03-03T12:38:17Z</dcterms:created>
  <dcterms:modified xsi:type="dcterms:W3CDTF">2025-04-23T06:57:39Z</dcterms:modified>
</cp:coreProperties>
</file>