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9"/>
  </p:notesMasterIdLst>
  <p:sldIdLst>
    <p:sldId id="258" r:id="rId2"/>
    <p:sldId id="259" r:id="rId3"/>
    <p:sldId id="260" r:id="rId4"/>
    <p:sldId id="261" r:id="rId5"/>
    <p:sldId id="262" r:id="rId6"/>
    <p:sldId id="269" r:id="rId7"/>
    <p:sldId id="277" r:id="rId8"/>
    <p:sldId id="286" r:id="rId9"/>
    <p:sldId id="287" r:id="rId10"/>
    <p:sldId id="283" r:id="rId11"/>
    <p:sldId id="288" r:id="rId12"/>
    <p:sldId id="289" r:id="rId13"/>
    <p:sldId id="282" r:id="rId14"/>
    <p:sldId id="281" r:id="rId15"/>
    <p:sldId id="279" r:id="rId16"/>
    <p:sldId id="284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66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5" autoAdjust="0"/>
    <p:restoredTop sz="96195" autoAdjust="0"/>
  </p:normalViewPr>
  <p:slideViewPr>
    <p:cSldViewPr>
      <p:cViewPr varScale="1">
        <p:scale>
          <a:sx n="47" d="100"/>
          <a:sy n="47" d="100"/>
        </p:scale>
        <p:origin x="117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DA93A807-3A70-43AA-9AD9-C9C9615EB23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UA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C2EE8CBA-0925-4A20-BD76-26F948C8502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 altLang="ru-UA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178FCB3B-4742-409C-80D0-D9ED13F023C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F0B660EF-3E5C-4B10-B223-BF34284A3AD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UA"/>
              <a:t>Образец текста</a:t>
            </a:r>
          </a:p>
          <a:p>
            <a:pPr lvl="1"/>
            <a:r>
              <a:rPr lang="ru-RU" altLang="ru-UA"/>
              <a:t>Второй уровень</a:t>
            </a:r>
          </a:p>
          <a:p>
            <a:pPr lvl="2"/>
            <a:r>
              <a:rPr lang="ru-RU" altLang="ru-UA"/>
              <a:t>Третий уровень</a:t>
            </a:r>
          </a:p>
          <a:p>
            <a:pPr lvl="3"/>
            <a:r>
              <a:rPr lang="ru-RU" altLang="ru-UA"/>
              <a:t>Четвертый уровень</a:t>
            </a:r>
          </a:p>
          <a:p>
            <a:pPr lvl="4"/>
            <a:r>
              <a:rPr lang="ru-RU" altLang="ru-UA"/>
              <a:t>Пятый уровень</a:t>
            </a: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70209760-87B2-409D-A762-3B62DED7DB1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UA"/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F8330B51-2E4C-43F0-A917-5B11DF5014A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8AF2B97-407B-4EED-9B1C-F6671A731F6A}" type="slidenum">
              <a:rPr lang="ru-RU" altLang="ru-UA"/>
              <a:pPr/>
              <a:t>‹#›</a:t>
            </a:fld>
            <a:endParaRPr lang="ru-RU" altLang="ru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5D06C15-507B-49B3-BC89-19EB7A7454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D9DA90-2FF2-46B9-9E25-A6907651C67C}" type="slidenum">
              <a:rPr lang="ru-RU" altLang="ru-UA"/>
              <a:pPr/>
              <a:t>1</a:t>
            </a:fld>
            <a:endParaRPr lang="ru-RU" altLang="ru-UA"/>
          </a:p>
        </p:txBody>
      </p:sp>
      <p:sp>
        <p:nvSpPr>
          <p:cNvPr id="9218" name="Plassholder for lysbilde 1">
            <a:extLst>
              <a:ext uri="{FF2B5EF4-FFF2-40B4-BE49-F238E27FC236}">
                <a16:creationId xmlns:a16="http://schemas.microsoft.com/office/drawing/2014/main" id="{88F8C744-745A-4F5D-ABD1-3F9B29FFBEC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9219" name="Plassholder for notater 2">
            <a:extLst>
              <a:ext uri="{FF2B5EF4-FFF2-40B4-BE49-F238E27FC236}">
                <a16:creationId xmlns:a16="http://schemas.microsoft.com/office/drawing/2014/main" id="{898AD068-9B0C-4D9D-B874-DACDB272D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nb-NO" altLang="ru-UA"/>
          </a:p>
        </p:txBody>
      </p:sp>
      <p:sp>
        <p:nvSpPr>
          <p:cNvPr id="9220" name="Plassholder for lysbildenummer 3">
            <a:extLst>
              <a:ext uri="{FF2B5EF4-FFF2-40B4-BE49-F238E27FC236}">
                <a16:creationId xmlns:a16="http://schemas.microsoft.com/office/drawing/2014/main" id="{EBC826E8-278C-4968-8230-00E3B5A1DD6A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fld id="{BA0927AE-936A-427D-93F4-7E94DA8A8436}" type="slidenum">
              <a:rPr lang="nb-NO" altLang="ru-UA" sz="1200">
                <a:latin typeface="Calibri" panose="020F0502020204030204" pitchFamily="34" charset="0"/>
              </a:rPr>
              <a:pPr algn="r"/>
              <a:t>1</a:t>
            </a:fld>
            <a:endParaRPr lang="nb-NO" altLang="ru-UA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EAA65EB-A65A-4DED-A7FF-1FC300594C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045767-D93C-4875-9893-9FDF13673C95}" type="slidenum">
              <a:rPr lang="ru-RU" altLang="ru-UA"/>
              <a:pPr/>
              <a:t>10</a:t>
            </a:fld>
            <a:endParaRPr lang="ru-RU" altLang="ru-UA"/>
          </a:p>
        </p:txBody>
      </p:sp>
      <p:sp>
        <p:nvSpPr>
          <p:cNvPr id="150530" name="Plassholder for lysbilde 1">
            <a:extLst>
              <a:ext uri="{FF2B5EF4-FFF2-40B4-BE49-F238E27FC236}">
                <a16:creationId xmlns:a16="http://schemas.microsoft.com/office/drawing/2014/main" id="{8531585F-EBF6-4029-A028-ABDE2F29E1B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150531" name="Plassholder for notater 2">
            <a:extLst>
              <a:ext uri="{FF2B5EF4-FFF2-40B4-BE49-F238E27FC236}">
                <a16:creationId xmlns:a16="http://schemas.microsoft.com/office/drawing/2014/main" id="{CF4E15DF-25B7-4C77-9CD2-DC76D02FF6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nb-NO" altLang="ru-UA"/>
          </a:p>
        </p:txBody>
      </p:sp>
      <p:sp>
        <p:nvSpPr>
          <p:cNvPr id="150532" name="Plassholder for lysbildenummer 3">
            <a:extLst>
              <a:ext uri="{FF2B5EF4-FFF2-40B4-BE49-F238E27FC236}">
                <a16:creationId xmlns:a16="http://schemas.microsoft.com/office/drawing/2014/main" id="{C6C3DF80-1A2B-4160-BED8-7454E4974FCD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fld id="{76D27A5F-1345-422C-BF8E-1F17682A421D}" type="slidenum">
              <a:rPr lang="nb-NO" altLang="ru-UA" sz="1200">
                <a:latin typeface="Calibri" panose="020F0502020204030204" pitchFamily="34" charset="0"/>
              </a:rPr>
              <a:pPr algn="r"/>
              <a:t>10</a:t>
            </a:fld>
            <a:endParaRPr lang="nb-NO" altLang="ru-UA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EAA65EB-A65A-4DED-A7FF-1FC300594C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045767-D93C-4875-9893-9FDF13673C95}" type="slidenum">
              <a:rPr lang="ru-RU" altLang="ru-UA"/>
              <a:pPr/>
              <a:t>11</a:t>
            </a:fld>
            <a:endParaRPr lang="ru-RU" altLang="ru-UA"/>
          </a:p>
        </p:txBody>
      </p:sp>
      <p:sp>
        <p:nvSpPr>
          <p:cNvPr id="150530" name="Plassholder for lysbilde 1">
            <a:extLst>
              <a:ext uri="{FF2B5EF4-FFF2-40B4-BE49-F238E27FC236}">
                <a16:creationId xmlns:a16="http://schemas.microsoft.com/office/drawing/2014/main" id="{8531585F-EBF6-4029-A028-ABDE2F29E1B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150531" name="Plassholder for notater 2">
            <a:extLst>
              <a:ext uri="{FF2B5EF4-FFF2-40B4-BE49-F238E27FC236}">
                <a16:creationId xmlns:a16="http://schemas.microsoft.com/office/drawing/2014/main" id="{CF4E15DF-25B7-4C77-9CD2-DC76D02FF6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nb-NO" altLang="ru-UA"/>
          </a:p>
        </p:txBody>
      </p:sp>
      <p:sp>
        <p:nvSpPr>
          <p:cNvPr id="150532" name="Plassholder for lysbildenummer 3">
            <a:extLst>
              <a:ext uri="{FF2B5EF4-FFF2-40B4-BE49-F238E27FC236}">
                <a16:creationId xmlns:a16="http://schemas.microsoft.com/office/drawing/2014/main" id="{C6C3DF80-1A2B-4160-BED8-7454E4974FCD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fld id="{76D27A5F-1345-422C-BF8E-1F17682A421D}" type="slidenum">
              <a:rPr lang="nb-NO" altLang="ru-UA" sz="1200">
                <a:latin typeface="Calibri" panose="020F0502020204030204" pitchFamily="34" charset="0"/>
              </a:rPr>
              <a:pPr algn="r"/>
              <a:t>11</a:t>
            </a:fld>
            <a:endParaRPr lang="nb-NO" altLang="ru-UA" sz="12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9616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EAA65EB-A65A-4DED-A7FF-1FC300594C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045767-D93C-4875-9893-9FDF13673C95}" type="slidenum">
              <a:rPr lang="ru-RU" altLang="ru-UA"/>
              <a:pPr/>
              <a:t>12</a:t>
            </a:fld>
            <a:endParaRPr lang="ru-RU" altLang="ru-UA"/>
          </a:p>
        </p:txBody>
      </p:sp>
      <p:sp>
        <p:nvSpPr>
          <p:cNvPr id="150530" name="Plassholder for lysbilde 1">
            <a:extLst>
              <a:ext uri="{FF2B5EF4-FFF2-40B4-BE49-F238E27FC236}">
                <a16:creationId xmlns:a16="http://schemas.microsoft.com/office/drawing/2014/main" id="{8531585F-EBF6-4029-A028-ABDE2F29E1B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150531" name="Plassholder for notater 2">
            <a:extLst>
              <a:ext uri="{FF2B5EF4-FFF2-40B4-BE49-F238E27FC236}">
                <a16:creationId xmlns:a16="http://schemas.microsoft.com/office/drawing/2014/main" id="{CF4E15DF-25B7-4C77-9CD2-DC76D02FF6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nb-NO" altLang="ru-UA"/>
          </a:p>
        </p:txBody>
      </p:sp>
      <p:sp>
        <p:nvSpPr>
          <p:cNvPr id="150532" name="Plassholder for lysbildenummer 3">
            <a:extLst>
              <a:ext uri="{FF2B5EF4-FFF2-40B4-BE49-F238E27FC236}">
                <a16:creationId xmlns:a16="http://schemas.microsoft.com/office/drawing/2014/main" id="{C6C3DF80-1A2B-4160-BED8-7454E4974FCD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fld id="{76D27A5F-1345-422C-BF8E-1F17682A421D}" type="slidenum">
              <a:rPr lang="nb-NO" altLang="ru-UA" sz="1200">
                <a:latin typeface="Calibri" panose="020F0502020204030204" pitchFamily="34" charset="0"/>
              </a:rPr>
              <a:pPr algn="r"/>
              <a:t>12</a:t>
            </a:fld>
            <a:endParaRPr lang="nb-NO" altLang="ru-UA" sz="12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82632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6AF2C7D-EDFC-41A5-85C9-AB65567F35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19E75BB-3C68-4F8D-8224-068F4A88F172}" type="slidenum">
              <a:rPr lang="ru-RU" altLang="ru-UA"/>
              <a:pPr/>
              <a:t>13</a:t>
            </a:fld>
            <a:endParaRPr lang="ru-RU" altLang="ru-UA"/>
          </a:p>
        </p:txBody>
      </p:sp>
      <p:sp>
        <p:nvSpPr>
          <p:cNvPr id="148482" name="Plassholder for lysbilde 1">
            <a:extLst>
              <a:ext uri="{FF2B5EF4-FFF2-40B4-BE49-F238E27FC236}">
                <a16:creationId xmlns:a16="http://schemas.microsoft.com/office/drawing/2014/main" id="{1E05EAC5-6DDF-411B-84C3-635F360871F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148483" name="Plassholder for notater 2">
            <a:extLst>
              <a:ext uri="{FF2B5EF4-FFF2-40B4-BE49-F238E27FC236}">
                <a16:creationId xmlns:a16="http://schemas.microsoft.com/office/drawing/2014/main" id="{5B94CCCF-FE37-4341-B109-655B71D7D9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nb-NO" altLang="ru-UA"/>
          </a:p>
        </p:txBody>
      </p:sp>
      <p:sp>
        <p:nvSpPr>
          <p:cNvPr id="148484" name="Plassholder for lysbildenummer 3">
            <a:extLst>
              <a:ext uri="{FF2B5EF4-FFF2-40B4-BE49-F238E27FC236}">
                <a16:creationId xmlns:a16="http://schemas.microsoft.com/office/drawing/2014/main" id="{5B8EE70D-89C4-4208-8EA7-74464F3B6931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fld id="{0F371578-79B3-4926-8E10-5628CB7EF2D6}" type="slidenum">
              <a:rPr lang="nb-NO" altLang="ru-UA" sz="1200">
                <a:latin typeface="Calibri" panose="020F0502020204030204" pitchFamily="34" charset="0"/>
              </a:rPr>
              <a:pPr algn="r"/>
              <a:t>13</a:t>
            </a:fld>
            <a:endParaRPr lang="nb-NO" altLang="ru-UA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DA122BE-6FD6-467F-828D-BBD5947B40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37B210-BBBB-4BD8-9D64-96CC0417467C}" type="slidenum">
              <a:rPr lang="ru-RU" altLang="ru-UA"/>
              <a:pPr/>
              <a:t>14</a:t>
            </a:fld>
            <a:endParaRPr lang="ru-RU" altLang="ru-UA"/>
          </a:p>
        </p:txBody>
      </p:sp>
      <p:sp>
        <p:nvSpPr>
          <p:cNvPr id="146434" name="Plassholder for lysbilde 1">
            <a:extLst>
              <a:ext uri="{FF2B5EF4-FFF2-40B4-BE49-F238E27FC236}">
                <a16:creationId xmlns:a16="http://schemas.microsoft.com/office/drawing/2014/main" id="{FA5FD733-715C-40FE-8B7C-EEC7B26AFEA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146435" name="Plassholder for notater 2">
            <a:extLst>
              <a:ext uri="{FF2B5EF4-FFF2-40B4-BE49-F238E27FC236}">
                <a16:creationId xmlns:a16="http://schemas.microsoft.com/office/drawing/2014/main" id="{FFCBC457-570C-4156-9549-CD1874A52D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nb-NO" altLang="ru-UA"/>
          </a:p>
        </p:txBody>
      </p:sp>
      <p:sp>
        <p:nvSpPr>
          <p:cNvPr id="146436" name="Plassholder for lysbildenummer 3">
            <a:extLst>
              <a:ext uri="{FF2B5EF4-FFF2-40B4-BE49-F238E27FC236}">
                <a16:creationId xmlns:a16="http://schemas.microsoft.com/office/drawing/2014/main" id="{7ECE7F24-ED80-47AA-ACC5-9EACE8E5CEBF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fld id="{B94AAAD4-F1AA-4F98-AA42-A274EC34AF57}" type="slidenum">
              <a:rPr lang="nb-NO" altLang="ru-UA" sz="1200">
                <a:latin typeface="Calibri" panose="020F0502020204030204" pitchFamily="34" charset="0"/>
              </a:rPr>
              <a:pPr algn="r"/>
              <a:t>14</a:t>
            </a:fld>
            <a:endParaRPr lang="nb-NO" altLang="ru-UA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9EF22F7-C300-472B-B1BE-2336B02A33E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6FC15F-F7E3-4FB8-B350-CDD66D90EC04}" type="slidenum">
              <a:rPr lang="ru-RU" altLang="ru-UA"/>
              <a:pPr/>
              <a:t>15</a:t>
            </a:fld>
            <a:endParaRPr lang="ru-RU" altLang="ru-UA"/>
          </a:p>
        </p:txBody>
      </p:sp>
      <p:sp>
        <p:nvSpPr>
          <p:cNvPr id="102402" name="Plassholder for lysbilde 1">
            <a:extLst>
              <a:ext uri="{FF2B5EF4-FFF2-40B4-BE49-F238E27FC236}">
                <a16:creationId xmlns:a16="http://schemas.microsoft.com/office/drawing/2014/main" id="{0ED7E8DC-0936-4287-997A-D71FBAFFACE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102403" name="Plassholder for notater 2">
            <a:extLst>
              <a:ext uri="{FF2B5EF4-FFF2-40B4-BE49-F238E27FC236}">
                <a16:creationId xmlns:a16="http://schemas.microsoft.com/office/drawing/2014/main" id="{CEEF1564-82AA-4A99-BE96-7C278B2376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nb-NO" altLang="ru-UA"/>
          </a:p>
        </p:txBody>
      </p:sp>
      <p:sp>
        <p:nvSpPr>
          <p:cNvPr id="102404" name="Plassholder for lysbildenummer 3">
            <a:extLst>
              <a:ext uri="{FF2B5EF4-FFF2-40B4-BE49-F238E27FC236}">
                <a16:creationId xmlns:a16="http://schemas.microsoft.com/office/drawing/2014/main" id="{C67E383F-F563-403E-AFD8-FF912A5D3731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fld id="{D8A8AC97-FEC0-4228-B2A1-D3939F9F0CA1}" type="slidenum">
              <a:rPr lang="nb-NO" altLang="ru-UA" sz="1200">
                <a:latin typeface="Calibri" panose="020F0502020204030204" pitchFamily="34" charset="0"/>
              </a:rPr>
              <a:pPr algn="r"/>
              <a:t>15</a:t>
            </a:fld>
            <a:endParaRPr lang="nb-NO" altLang="ru-UA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938E76B-BFC7-4730-9097-13691845A0A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2763DA-8754-4BF5-B76E-68F50AD92D77}" type="slidenum">
              <a:rPr lang="ru-RU" altLang="ru-UA"/>
              <a:pPr/>
              <a:t>16</a:t>
            </a:fld>
            <a:endParaRPr lang="ru-RU" altLang="ru-UA"/>
          </a:p>
        </p:txBody>
      </p:sp>
      <p:sp>
        <p:nvSpPr>
          <p:cNvPr id="152578" name="Plassholder for lysbilde 1">
            <a:extLst>
              <a:ext uri="{FF2B5EF4-FFF2-40B4-BE49-F238E27FC236}">
                <a16:creationId xmlns:a16="http://schemas.microsoft.com/office/drawing/2014/main" id="{E1E26B5A-230C-46EA-BC35-E1101013484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152579" name="Plassholder for notater 2">
            <a:extLst>
              <a:ext uri="{FF2B5EF4-FFF2-40B4-BE49-F238E27FC236}">
                <a16:creationId xmlns:a16="http://schemas.microsoft.com/office/drawing/2014/main" id="{BC3EFBB8-BA6E-45E7-B400-19C52DC48E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nb-NO" altLang="ru-UA"/>
          </a:p>
        </p:txBody>
      </p:sp>
      <p:sp>
        <p:nvSpPr>
          <p:cNvPr id="152580" name="Plassholder for lysbildenummer 3">
            <a:extLst>
              <a:ext uri="{FF2B5EF4-FFF2-40B4-BE49-F238E27FC236}">
                <a16:creationId xmlns:a16="http://schemas.microsoft.com/office/drawing/2014/main" id="{A422944F-85E3-44DE-95D4-DD6BAFD3CC1F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fld id="{E1662800-EF5F-47AF-BC03-E8E85DF35A58}" type="slidenum">
              <a:rPr lang="nb-NO" altLang="ru-UA" sz="1200">
                <a:latin typeface="Calibri" panose="020F0502020204030204" pitchFamily="34" charset="0"/>
              </a:rPr>
              <a:pPr algn="r"/>
              <a:t>16</a:t>
            </a:fld>
            <a:endParaRPr lang="nb-NO" altLang="ru-UA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C676839-80D9-40A9-9D39-890110EE9DA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609649-EBA3-4194-BCCF-2B4AE3059CFA}" type="slidenum">
              <a:rPr lang="ru-RU" altLang="ru-UA"/>
              <a:pPr/>
              <a:t>17</a:t>
            </a:fld>
            <a:endParaRPr lang="ru-RU" altLang="ru-UA"/>
          </a:p>
        </p:txBody>
      </p:sp>
      <p:sp>
        <p:nvSpPr>
          <p:cNvPr id="86018" name="Plassholder for lysbilde 1">
            <a:extLst>
              <a:ext uri="{FF2B5EF4-FFF2-40B4-BE49-F238E27FC236}">
                <a16:creationId xmlns:a16="http://schemas.microsoft.com/office/drawing/2014/main" id="{FED69C16-4C9F-47FD-9D35-E96B3608715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86019" name="Plassholder for notater 2">
            <a:extLst>
              <a:ext uri="{FF2B5EF4-FFF2-40B4-BE49-F238E27FC236}">
                <a16:creationId xmlns:a16="http://schemas.microsoft.com/office/drawing/2014/main" id="{A890B3E7-60C8-467B-AEA3-FAA7067777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nb-NO" altLang="ru-UA"/>
          </a:p>
        </p:txBody>
      </p:sp>
      <p:sp>
        <p:nvSpPr>
          <p:cNvPr id="86020" name="Plassholder for lysbildenummer 3">
            <a:extLst>
              <a:ext uri="{FF2B5EF4-FFF2-40B4-BE49-F238E27FC236}">
                <a16:creationId xmlns:a16="http://schemas.microsoft.com/office/drawing/2014/main" id="{5BD3A5CC-3FDB-4663-B437-A20B83A5BE80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fld id="{CB1964F0-ABEA-4D69-B8A3-592A058D5EB8}" type="slidenum">
              <a:rPr lang="nb-NO" altLang="ru-UA" sz="1200">
                <a:latin typeface="Calibri" panose="020F0502020204030204" pitchFamily="34" charset="0"/>
              </a:rPr>
              <a:pPr algn="r"/>
              <a:t>17</a:t>
            </a:fld>
            <a:endParaRPr lang="nb-NO" altLang="ru-UA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41BAD65-38D9-4A72-85A9-B370496C35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903ECC-D255-4E21-A25B-0B29EB48BA66}" type="slidenum">
              <a:rPr lang="ru-RU" altLang="ru-UA"/>
              <a:pPr/>
              <a:t>2</a:t>
            </a:fld>
            <a:endParaRPr lang="ru-RU" altLang="ru-UA"/>
          </a:p>
        </p:txBody>
      </p:sp>
      <p:sp>
        <p:nvSpPr>
          <p:cNvPr id="11266" name="Plassholder for lysbilde 1">
            <a:extLst>
              <a:ext uri="{FF2B5EF4-FFF2-40B4-BE49-F238E27FC236}">
                <a16:creationId xmlns:a16="http://schemas.microsoft.com/office/drawing/2014/main" id="{EC64DC5D-FD65-41EF-92F0-824439627BD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11267" name="Plassholder for notater 2">
            <a:extLst>
              <a:ext uri="{FF2B5EF4-FFF2-40B4-BE49-F238E27FC236}">
                <a16:creationId xmlns:a16="http://schemas.microsoft.com/office/drawing/2014/main" id="{9B065CEB-39DF-4E9D-9011-C1CC0C25F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nb-NO" altLang="ru-UA"/>
          </a:p>
        </p:txBody>
      </p:sp>
      <p:sp>
        <p:nvSpPr>
          <p:cNvPr id="11268" name="Plassholder for lysbildenummer 3">
            <a:extLst>
              <a:ext uri="{FF2B5EF4-FFF2-40B4-BE49-F238E27FC236}">
                <a16:creationId xmlns:a16="http://schemas.microsoft.com/office/drawing/2014/main" id="{BE5BBF51-DEB9-4FAB-B35D-6D41B8621AC5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fld id="{C74E2EAE-2077-4363-9832-AF8A11B84C98}" type="slidenum">
              <a:rPr lang="nb-NO" altLang="ru-UA" sz="1200">
                <a:latin typeface="Calibri" panose="020F0502020204030204" pitchFamily="34" charset="0"/>
              </a:rPr>
              <a:pPr algn="r"/>
              <a:t>2</a:t>
            </a:fld>
            <a:endParaRPr lang="nb-NO" altLang="ru-UA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CA36CC-B96C-4974-82F1-D351DCFEEF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6ED237-21AE-4A2E-952E-5B532F244218}" type="slidenum">
              <a:rPr lang="ru-RU" altLang="ru-UA"/>
              <a:pPr/>
              <a:t>3</a:t>
            </a:fld>
            <a:endParaRPr lang="ru-RU" altLang="ru-UA"/>
          </a:p>
        </p:txBody>
      </p:sp>
      <p:sp>
        <p:nvSpPr>
          <p:cNvPr id="13314" name="Plassholder for lysbilde 1">
            <a:extLst>
              <a:ext uri="{FF2B5EF4-FFF2-40B4-BE49-F238E27FC236}">
                <a16:creationId xmlns:a16="http://schemas.microsoft.com/office/drawing/2014/main" id="{E8040016-8822-46DD-908A-B81CD0C6600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13315" name="Plassholder for notater 2">
            <a:extLst>
              <a:ext uri="{FF2B5EF4-FFF2-40B4-BE49-F238E27FC236}">
                <a16:creationId xmlns:a16="http://schemas.microsoft.com/office/drawing/2014/main" id="{9368EE91-C176-4816-B21E-419F507DD8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nb-NO" altLang="ru-UA"/>
          </a:p>
        </p:txBody>
      </p:sp>
      <p:sp>
        <p:nvSpPr>
          <p:cNvPr id="13316" name="Plassholder for lysbildenummer 3">
            <a:extLst>
              <a:ext uri="{FF2B5EF4-FFF2-40B4-BE49-F238E27FC236}">
                <a16:creationId xmlns:a16="http://schemas.microsoft.com/office/drawing/2014/main" id="{85ED99D5-7E41-4321-9E73-5423257DA91E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fld id="{391FFDD4-0DFE-4BD1-9D40-503B41A137EC}" type="slidenum">
              <a:rPr lang="nb-NO" altLang="ru-UA" sz="1200">
                <a:latin typeface="Calibri" panose="020F0502020204030204" pitchFamily="34" charset="0"/>
              </a:rPr>
              <a:pPr algn="r"/>
              <a:t>3</a:t>
            </a:fld>
            <a:endParaRPr lang="nb-NO" altLang="ru-UA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30F9929-EF2B-4D7F-BF6A-ABDC304A32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49A11A-200E-4168-AF55-E4E3F7E13A46}" type="slidenum">
              <a:rPr lang="ru-RU" altLang="ru-UA"/>
              <a:pPr/>
              <a:t>4</a:t>
            </a:fld>
            <a:endParaRPr lang="ru-RU" altLang="ru-UA"/>
          </a:p>
        </p:txBody>
      </p:sp>
      <p:sp>
        <p:nvSpPr>
          <p:cNvPr id="15362" name="Plassholder for lysbilde 1">
            <a:extLst>
              <a:ext uri="{FF2B5EF4-FFF2-40B4-BE49-F238E27FC236}">
                <a16:creationId xmlns:a16="http://schemas.microsoft.com/office/drawing/2014/main" id="{8F4AFB82-998B-4DFE-A313-834178A4FB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15363" name="Plassholder for notater 2">
            <a:extLst>
              <a:ext uri="{FF2B5EF4-FFF2-40B4-BE49-F238E27FC236}">
                <a16:creationId xmlns:a16="http://schemas.microsoft.com/office/drawing/2014/main" id="{83A98289-0329-4DFE-9B21-2630BCA88B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nb-NO" altLang="ru-UA"/>
          </a:p>
        </p:txBody>
      </p:sp>
      <p:sp>
        <p:nvSpPr>
          <p:cNvPr id="15364" name="Plassholder for lysbildenummer 3">
            <a:extLst>
              <a:ext uri="{FF2B5EF4-FFF2-40B4-BE49-F238E27FC236}">
                <a16:creationId xmlns:a16="http://schemas.microsoft.com/office/drawing/2014/main" id="{66E6B2CA-C3F6-498A-AE18-4236D4B945C8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fld id="{3BEA8502-61B8-4BBB-84D8-264B16BB2879}" type="slidenum">
              <a:rPr lang="nb-NO" altLang="ru-UA" sz="1200">
                <a:latin typeface="Calibri" panose="020F0502020204030204" pitchFamily="34" charset="0"/>
              </a:rPr>
              <a:pPr algn="r"/>
              <a:t>4</a:t>
            </a:fld>
            <a:endParaRPr lang="nb-NO" altLang="ru-UA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E95C560-9F70-47DE-8C80-67657181C2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454CBC-B6AC-425D-B518-254A66CB7BB3}" type="slidenum">
              <a:rPr lang="ru-RU" altLang="ru-UA"/>
              <a:pPr/>
              <a:t>5</a:t>
            </a:fld>
            <a:endParaRPr lang="ru-RU" altLang="ru-UA"/>
          </a:p>
        </p:txBody>
      </p:sp>
      <p:sp>
        <p:nvSpPr>
          <p:cNvPr id="17410" name="Plassholder for lysbilde 1">
            <a:extLst>
              <a:ext uri="{FF2B5EF4-FFF2-40B4-BE49-F238E27FC236}">
                <a16:creationId xmlns:a16="http://schemas.microsoft.com/office/drawing/2014/main" id="{2DCB9B79-67D9-4275-8B49-571A673DC1C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17411" name="Plassholder for notater 2">
            <a:extLst>
              <a:ext uri="{FF2B5EF4-FFF2-40B4-BE49-F238E27FC236}">
                <a16:creationId xmlns:a16="http://schemas.microsoft.com/office/drawing/2014/main" id="{C34D03A0-6D43-4F4B-BBF7-E98AE31CB7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nb-NO" altLang="ru-UA"/>
          </a:p>
        </p:txBody>
      </p:sp>
      <p:sp>
        <p:nvSpPr>
          <p:cNvPr id="17412" name="Plassholder for lysbildenummer 3">
            <a:extLst>
              <a:ext uri="{FF2B5EF4-FFF2-40B4-BE49-F238E27FC236}">
                <a16:creationId xmlns:a16="http://schemas.microsoft.com/office/drawing/2014/main" id="{F2BB5752-DD38-4EE0-B206-8E48BF017A6C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fld id="{BB83B14A-0898-439A-A7F5-D9175E1704C2}" type="slidenum">
              <a:rPr lang="nb-NO" altLang="ru-UA" sz="1200">
                <a:latin typeface="Calibri" panose="020F0502020204030204" pitchFamily="34" charset="0"/>
              </a:rPr>
              <a:pPr algn="r"/>
              <a:t>5</a:t>
            </a:fld>
            <a:endParaRPr lang="nb-NO" altLang="ru-UA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711FDF-F3C3-4D76-90F0-9A937D3FC8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BAC70D-5153-444C-AD3B-AA1DDB7530AC}" type="slidenum">
              <a:rPr lang="ru-RU" altLang="ru-UA"/>
              <a:pPr/>
              <a:t>6</a:t>
            </a:fld>
            <a:endParaRPr lang="ru-RU" altLang="ru-UA"/>
          </a:p>
        </p:txBody>
      </p:sp>
      <p:sp>
        <p:nvSpPr>
          <p:cNvPr id="72706" name="Plassholder for lysbilde 1">
            <a:extLst>
              <a:ext uri="{FF2B5EF4-FFF2-40B4-BE49-F238E27FC236}">
                <a16:creationId xmlns:a16="http://schemas.microsoft.com/office/drawing/2014/main" id="{2129B79A-9B36-4B3E-8C78-62CFB928058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2707" name="Plassholder for notater 2">
            <a:extLst>
              <a:ext uri="{FF2B5EF4-FFF2-40B4-BE49-F238E27FC236}">
                <a16:creationId xmlns:a16="http://schemas.microsoft.com/office/drawing/2014/main" id="{42B44923-C830-4E60-8C3D-9818D2E65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nb-NO" altLang="ru-UA"/>
          </a:p>
        </p:txBody>
      </p:sp>
      <p:sp>
        <p:nvSpPr>
          <p:cNvPr id="72708" name="Plassholder for lysbildenummer 3">
            <a:extLst>
              <a:ext uri="{FF2B5EF4-FFF2-40B4-BE49-F238E27FC236}">
                <a16:creationId xmlns:a16="http://schemas.microsoft.com/office/drawing/2014/main" id="{B003A529-83D1-4614-B899-CBDD5A79D1E4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fld id="{3106324F-E93A-4CD9-B56E-261FAA185609}" type="slidenum">
              <a:rPr lang="nb-NO" altLang="ru-UA" sz="1200">
                <a:latin typeface="Calibri" panose="020F0502020204030204" pitchFamily="34" charset="0"/>
              </a:rPr>
              <a:pPr algn="r"/>
              <a:t>6</a:t>
            </a:fld>
            <a:endParaRPr lang="nb-NO" altLang="ru-UA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6E4FEB2-47FF-4348-A009-DAED171350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179A84-280B-4611-A10F-145C8A103936}" type="slidenum">
              <a:rPr lang="ru-RU" altLang="ru-UA"/>
              <a:pPr/>
              <a:t>7</a:t>
            </a:fld>
            <a:endParaRPr lang="ru-RU" altLang="ru-UA"/>
          </a:p>
        </p:txBody>
      </p:sp>
      <p:sp>
        <p:nvSpPr>
          <p:cNvPr id="98306" name="Plassholder for lysbilde 1">
            <a:extLst>
              <a:ext uri="{FF2B5EF4-FFF2-40B4-BE49-F238E27FC236}">
                <a16:creationId xmlns:a16="http://schemas.microsoft.com/office/drawing/2014/main" id="{C210C8B2-6A91-495B-BCBB-6F08983C4E8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98307" name="Plassholder for notater 2">
            <a:extLst>
              <a:ext uri="{FF2B5EF4-FFF2-40B4-BE49-F238E27FC236}">
                <a16:creationId xmlns:a16="http://schemas.microsoft.com/office/drawing/2014/main" id="{DE97992D-E900-4650-BA96-D9F4595E3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nb-NO" altLang="ru-UA"/>
          </a:p>
        </p:txBody>
      </p:sp>
      <p:sp>
        <p:nvSpPr>
          <p:cNvPr id="98308" name="Plassholder for lysbildenummer 3">
            <a:extLst>
              <a:ext uri="{FF2B5EF4-FFF2-40B4-BE49-F238E27FC236}">
                <a16:creationId xmlns:a16="http://schemas.microsoft.com/office/drawing/2014/main" id="{3B594464-02B7-4D81-8EEE-A6B83CFE7B59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fld id="{A1E180C8-0C3F-4E2C-8B54-F1D1483C8524}" type="slidenum">
              <a:rPr lang="nb-NO" altLang="ru-UA" sz="1200">
                <a:latin typeface="Calibri" panose="020F0502020204030204" pitchFamily="34" charset="0"/>
              </a:rPr>
              <a:pPr algn="r"/>
              <a:t>7</a:t>
            </a:fld>
            <a:endParaRPr lang="nb-NO" altLang="ru-UA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6E4FEB2-47FF-4348-A009-DAED171350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179A84-280B-4611-A10F-145C8A103936}" type="slidenum">
              <a:rPr lang="ru-RU" altLang="ru-UA"/>
              <a:pPr/>
              <a:t>8</a:t>
            </a:fld>
            <a:endParaRPr lang="ru-RU" altLang="ru-UA"/>
          </a:p>
        </p:txBody>
      </p:sp>
      <p:sp>
        <p:nvSpPr>
          <p:cNvPr id="98306" name="Plassholder for lysbilde 1">
            <a:extLst>
              <a:ext uri="{FF2B5EF4-FFF2-40B4-BE49-F238E27FC236}">
                <a16:creationId xmlns:a16="http://schemas.microsoft.com/office/drawing/2014/main" id="{C210C8B2-6A91-495B-BCBB-6F08983C4E8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98307" name="Plassholder for notater 2">
            <a:extLst>
              <a:ext uri="{FF2B5EF4-FFF2-40B4-BE49-F238E27FC236}">
                <a16:creationId xmlns:a16="http://schemas.microsoft.com/office/drawing/2014/main" id="{DE97992D-E900-4650-BA96-D9F4595E3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nb-NO" altLang="ru-UA"/>
          </a:p>
        </p:txBody>
      </p:sp>
      <p:sp>
        <p:nvSpPr>
          <p:cNvPr id="98308" name="Plassholder for lysbildenummer 3">
            <a:extLst>
              <a:ext uri="{FF2B5EF4-FFF2-40B4-BE49-F238E27FC236}">
                <a16:creationId xmlns:a16="http://schemas.microsoft.com/office/drawing/2014/main" id="{3B594464-02B7-4D81-8EEE-A6B83CFE7B59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fld id="{A1E180C8-0C3F-4E2C-8B54-F1D1483C8524}" type="slidenum">
              <a:rPr lang="nb-NO" altLang="ru-UA" sz="1200">
                <a:latin typeface="Calibri" panose="020F0502020204030204" pitchFamily="34" charset="0"/>
              </a:rPr>
              <a:pPr algn="r"/>
              <a:t>8</a:t>
            </a:fld>
            <a:endParaRPr lang="nb-NO" altLang="ru-UA" sz="12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3966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6E4FEB2-47FF-4348-A009-DAED171350E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179A84-280B-4611-A10F-145C8A103936}" type="slidenum">
              <a:rPr lang="ru-RU" altLang="ru-UA"/>
              <a:pPr/>
              <a:t>9</a:t>
            </a:fld>
            <a:endParaRPr lang="ru-RU" altLang="ru-UA"/>
          </a:p>
        </p:txBody>
      </p:sp>
      <p:sp>
        <p:nvSpPr>
          <p:cNvPr id="98306" name="Plassholder for lysbilde 1">
            <a:extLst>
              <a:ext uri="{FF2B5EF4-FFF2-40B4-BE49-F238E27FC236}">
                <a16:creationId xmlns:a16="http://schemas.microsoft.com/office/drawing/2014/main" id="{C210C8B2-6A91-495B-BCBB-6F08983C4E8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98307" name="Plassholder for notater 2">
            <a:extLst>
              <a:ext uri="{FF2B5EF4-FFF2-40B4-BE49-F238E27FC236}">
                <a16:creationId xmlns:a16="http://schemas.microsoft.com/office/drawing/2014/main" id="{DE97992D-E900-4650-BA96-D9F4595E3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</p:spPr>
        <p:txBody>
          <a:bodyPr/>
          <a:lstStyle/>
          <a:p>
            <a:pPr>
              <a:spcBef>
                <a:spcPct val="0"/>
              </a:spcBef>
            </a:pPr>
            <a:endParaRPr lang="nb-NO" altLang="ru-UA"/>
          </a:p>
        </p:txBody>
      </p:sp>
      <p:sp>
        <p:nvSpPr>
          <p:cNvPr id="98308" name="Plassholder for lysbildenummer 3">
            <a:extLst>
              <a:ext uri="{FF2B5EF4-FFF2-40B4-BE49-F238E27FC236}">
                <a16:creationId xmlns:a16="http://schemas.microsoft.com/office/drawing/2014/main" id="{3B594464-02B7-4D81-8EEE-A6B83CFE7B59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fld id="{A1E180C8-0C3F-4E2C-8B54-F1D1483C8524}" type="slidenum">
              <a:rPr lang="nb-NO" altLang="ru-UA" sz="1200">
                <a:latin typeface="Calibri" panose="020F0502020204030204" pitchFamily="34" charset="0"/>
              </a:rPr>
              <a:pPr algn="r"/>
              <a:t>9</a:t>
            </a:fld>
            <a:endParaRPr lang="nb-NO" altLang="ru-UA" sz="120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1888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628" y="770467"/>
            <a:ext cx="8086725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000" spc="-12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0634" y="4198409"/>
            <a:ext cx="6921151" cy="16459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1B0FC39C-987E-4C92-8B8D-FCBD56D48041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68810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ECEBF-CC1D-44BF-B600-2BF09F2C97CD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14408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7963" y="695325"/>
            <a:ext cx="1971675" cy="48006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644" y="714376"/>
            <a:ext cx="5800725" cy="54006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05C43-3B12-4960-B2F1-E4669C878979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436285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D69F41-03F1-43D9-B8C3-0AA6CF889C06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110498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2628" y="767419"/>
            <a:ext cx="8085582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000" b="0" baseline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0634" y="4187275"/>
            <a:ext cx="6919722" cy="1645920"/>
          </a:xfrm>
        </p:spPr>
        <p:txBody>
          <a:bodyPr anchor="t">
            <a:normAutofit/>
          </a:bodyPr>
          <a:lstStyle>
            <a:lvl1pPr marL="0" indent="0">
              <a:buNone/>
              <a:defRPr sz="28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24D67-6731-4AB7-BB4F-7B8D3F0DDBA8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19132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492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1993392"/>
            <a:ext cx="3806190" cy="376732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5C0CF-D094-4E44-9FA6-E5972567DD4B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692208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492" y="2032000"/>
            <a:ext cx="3806190" cy="72340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492" y="2736150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310" y="2029968"/>
            <a:ext cx="3806190" cy="72237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310" y="2734056"/>
            <a:ext cx="3806190" cy="32004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202DA3-A049-469A-93C6-29F8BBBF3AC2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892832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0671D-AE30-4749-A183-27C3E52BA610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825492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6CDB-6E91-4C52-BD23-C0004B4C0431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490225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5000" y="0"/>
            <a:ext cx="3429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196053" y="542282"/>
            <a:ext cx="253746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36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762000"/>
            <a:ext cx="4572000" cy="4572000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06987" y="2511813"/>
            <a:ext cx="254889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500">
                <a:solidFill>
                  <a:srgbClr val="40404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E5F23A43-6902-4914-BC65-02555AA3CD39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026053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918" y="5418668"/>
            <a:ext cx="8085582" cy="613283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9144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rgbClr val="4D4D4D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7492" y="5909735"/>
            <a:ext cx="6922008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spcBef>
                <a:spcPts val="1200"/>
              </a:spcBef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75000"/>
                  </a:srgb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3A36C6A1-3694-45F5-80CE-C5887292926D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682995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2919" y="499533"/>
            <a:ext cx="8079581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206" y="1993393"/>
            <a:ext cx="8065294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412447"/>
            <a:ext cx="30861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4350" y="6554697"/>
            <a:ext cx="37719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41193" y="5829748"/>
            <a:ext cx="219456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0" b="0">
                <a:ln>
                  <a:noFill/>
                </a:ln>
                <a:solidFill>
                  <a:schemeClr val="accent1">
                    <a:alpha val="20000"/>
                  </a:schemeClr>
                </a:solidFill>
                <a:latin typeface="+mj-lt"/>
              </a:defRPr>
            </a:lvl1pPr>
          </a:lstStyle>
          <a:p>
            <a:fld id="{E3CA93CF-6B25-49B4-8AA4-0F27E72944EE}" type="slidenum">
              <a:rPr lang="ru-RU" altLang="en-US" smtClean="0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711860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274320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lassholder for innhold 8">
            <a:extLst>
              <a:ext uri="{FF2B5EF4-FFF2-40B4-BE49-F238E27FC236}">
                <a16:creationId xmlns:a16="http://schemas.microsoft.com/office/drawing/2014/main" id="{45698F85-0530-4A6A-A792-F9AF367907D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234113"/>
            <a:ext cx="365125" cy="365125"/>
          </a:xfrm>
        </p:spPr>
      </p:pic>
      <p:sp>
        <p:nvSpPr>
          <p:cNvPr id="7172" name="Plassholder for bunntekst 3">
            <a:extLst>
              <a:ext uri="{FF2B5EF4-FFF2-40B4-BE49-F238E27FC236}">
                <a16:creationId xmlns:a16="http://schemas.microsoft.com/office/drawing/2014/main" id="{493DB796-0905-4658-94ED-B28A83D89529}"/>
              </a:ext>
            </a:extLst>
          </p:cNvPr>
          <p:cNvSpPr txBox="1">
            <a:spLocks noGrp="1"/>
          </p:cNvSpPr>
          <p:nvPr/>
        </p:nvSpPr>
        <p:spPr bwMode="auto">
          <a:xfrm>
            <a:off x="250825" y="6229350"/>
            <a:ext cx="543718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55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ru-UA" sz="1000"/>
              <a:t>NATIONAL UNIVERSITY OF LIFE AND ENVIRONMENTAL SCIENCES OF UKRAINE</a:t>
            </a:r>
          </a:p>
        </p:txBody>
      </p:sp>
      <p:sp>
        <p:nvSpPr>
          <p:cNvPr id="7173" name="Plassholder for dato 4">
            <a:extLst>
              <a:ext uri="{FF2B5EF4-FFF2-40B4-BE49-F238E27FC236}">
                <a16:creationId xmlns:a16="http://schemas.microsoft.com/office/drawing/2014/main" id="{71AB5A70-9710-45D5-9004-C24005C0B870}"/>
              </a:ext>
            </a:extLst>
          </p:cNvPr>
          <p:cNvSpPr txBox="1">
            <a:spLocks noGrp="1"/>
          </p:cNvSpPr>
          <p:nvPr/>
        </p:nvSpPr>
        <p:spPr bwMode="auto">
          <a:xfrm>
            <a:off x="6030913" y="6219825"/>
            <a:ext cx="1397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nb-NO" altLang="ru-UA" sz="1000"/>
          </a:p>
        </p:txBody>
      </p:sp>
      <p:sp>
        <p:nvSpPr>
          <p:cNvPr id="7174" name="Plassholder for lysbildenummer 5">
            <a:extLst>
              <a:ext uri="{FF2B5EF4-FFF2-40B4-BE49-F238E27FC236}">
                <a16:creationId xmlns:a16="http://schemas.microsoft.com/office/drawing/2014/main" id="{09153066-AF96-4720-8EEA-F6905078DD4E}"/>
              </a:ext>
            </a:extLst>
          </p:cNvPr>
          <p:cNvSpPr txBox="1">
            <a:spLocks noGrp="1"/>
          </p:cNvSpPr>
          <p:nvPr/>
        </p:nvSpPr>
        <p:spPr bwMode="auto">
          <a:xfrm>
            <a:off x="7427913" y="6219825"/>
            <a:ext cx="14763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C6F741FC-6F61-4F50-84E5-49F6851AB4C7}" type="slidenum">
              <a:rPr lang="nb-NO" altLang="ru-UA" sz="1000"/>
              <a:pPr algn="ctr"/>
              <a:t>1</a:t>
            </a:fld>
            <a:endParaRPr lang="nb-NO" altLang="ru-UA" sz="1000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5FEDDB2D-6720-4763-B7E9-3768A256D5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-81627"/>
            <a:ext cx="7848600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uk-UA" altLang="ru-UA" sz="4000" b="1" dirty="0" smtClean="0">
                <a:latin typeface="Georgia" panose="02040502050405020303" pitchFamily="18" charset="0"/>
              </a:rPr>
              <a:t>ЗВІТ</a:t>
            </a:r>
            <a:endParaRPr lang="en-US" altLang="ru-UA" sz="4000" b="1" dirty="0" smtClean="0">
              <a:latin typeface="Georgia" panose="02040502050405020303" pitchFamily="18" charset="0"/>
            </a:endParaRPr>
          </a:p>
          <a:p>
            <a:pPr algn="ctr"/>
            <a:r>
              <a:rPr lang="uk-UA" altLang="ru-UA" sz="2800" b="1" dirty="0" smtClean="0"/>
              <a:t>Студентського наукового  гуртка</a:t>
            </a:r>
            <a:endParaRPr lang="uk-UA" altLang="ru-UA" sz="2800" b="1" dirty="0"/>
          </a:p>
          <a:p>
            <a:pPr algn="ctr"/>
            <a:r>
              <a:rPr lang="uk-UA" altLang="ru-UA" sz="4000" b="1" dirty="0" smtClean="0">
                <a:latin typeface="Cooper Black" panose="0208090404030B020404" pitchFamily="18" charset="0"/>
              </a:rPr>
              <a:t>«</a:t>
            </a:r>
            <a:r>
              <a:rPr lang="uk-UA" altLang="ru-UA" sz="4000" b="1" dirty="0">
                <a:latin typeface="Cooper Black" panose="0208090404030B020404" pitchFamily="18" charset="0"/>
              </a:rPr>
              <a:t>Філософські проблеми міжособистісної та </a:t>
            </a:r>
            <a:r>
              <a:rPr lang="uk-UA" altLang="ru-UA" sz="4000" b="1" dirty="0" err="1">
                <a:latin typeface="Cooper Black" panose="0208090404030B020404" pitchFamily="18" charset="0"/>
              </a:rPr>
              <a:t>міжгрупової</a:t>
            </a:r>
            <a:r>
              <a:rPr lang="uk-UA" altLang="ru-UA" sz="4000" b="1" dirty="0">
                <a:latin typeface="Cooper Black" panose="0208090404030B020404" pitchFamily="18" charset="0"/>
              </a:rPr>
              <a:t> комунікації»</a:t>
            </a:r>
            <a:endParaRPr lang="en-US" altLang="ru-UA" sz="4000" b="1" dirty="0">
              <a:latin typeface="Cooper Black" panose="0208090404030B020404" pitchFamily="18" charset="0"/>
            </a:endParaRPr>
          </a:p>
          <a:p>
            <a:pPr algn="ctr"/>
            <a:r>
              <a:rPr lang="uk-UA" altLang="ru-UA" sz="3600" b="1" dirty="0">
                <a:latin typeface="Century Schoolbook" panose="02040604050505020304" pitchFamily="18" charset="0"/>
              </a:rPr>
              <a:t>з</a:t>
            </a:r>
            <a:r>
              <a:rPr lang="uk-UA" altLang="ru-UA" sz="3600" b="1" dirty="0" smtClean="0">
                <a:latin typeface="Century Schoolbook" panose="02040604050505020304" pitchFamily="18" charset="0"/>
              </a:rPr>
              <a:t>а 2019-2020 </a:t>
            </a:r>
            <a:r>
              <a:rPr lang="uk-UA" altLang="ru-UA" sz="3600" b="1" dirty="0" err="1" smtClean="0">
                <a:latin typeface="Century Schoolbook" panose="02040604050505020304" pitchFamily="18" charset="0"/>
              </a:rPr>
              <a:t>н.р</a:t>
            </a:r>
            <a:r>
              <a:rPr lang="uk-UA" altLang="ru-UA" sz="3600" b="1" dirty="0" smtClean="0">
                <a:latin typeface="Century Schoolbook" panose="02040604050505020304" pitchFamily="18" charset="0"/>
              </a:rPr>
              <a:t>.</a:t>
            </a:r>
            <a:endParaRPr lang="uk-UA" altLang="ru-UA" sz="3600" b="1" dirty="0">
              <a:latin typeface="Century Schoolbook" panose="02040604050505020304" pitchFamily="18" charset="0"/>
            </a:endParaRPr>
          </a:p>
          <a:p>
            <a:pPr algn="ctr"/>
            <a:r>
              <a:rPr lang="uk-UA" altLang="ru-UA" sz="2600" b="1" dirty="0"/>
              <a:t>Науковий керівник Т.В. Данилова</a:t>
            </a:r>
            <a:endParaRPr lang="ru-RU" altLang="ru-UA" sz="2600" dirty="0"/>
          </a:p>
          <a:p>
            <a:pPr algn="ctr"/>
            <a:r>
              <a:rPr lang="uk-UA" altLang="ru-UA" sz="2600" b="1" dirty="0"/>
              <a:t>Кафедра філософії</a:t>
            </a:r>
            <a:r>
              <a:rPr lang="uk-UA" altLang="ru-UA" sz="2800" b="1" dirty="0"/>
              <a:t> </a:t>
            </a:r>
            <a:endParaRPr lang="ru-RU" altLang="ru-UA" sz="2800" dirty="0"/>
          </a:p>
          <a:p>
            <a:pPr algn="ctr" eaLnBrk="0" hangingPunct="0"/>
            <a:endParaRPr lang="ru-RU" altLang="ru-UA" sz="2800" dirty="0"/>
          </a:p>
        </p:txBody>
      </p:sp>
      <p:pic>
        <p:nvPicPr>
          <p:cNvPr id="11" name="Рисунок 10" descr="Improve Your Company's Communication With These 4 Digital Tools ...">
            <a:extLst>
              <a:ext uri="{FF2B5EF4-FFF2-40B4-BE49-F238E27FC236}">
                <a16:creationId xmlns:a16="http://schemas.microsoft.com/office/drawing/2014/main" id="{15D034E1-811B-4255-84A9-15F2A323AD98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4365104"/>
            <a:ext cx="6408712" cy="17281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507" name="Plassholder for innhold 8">
            <a:extLst>
              <a:ext uri="{FF2B5EF4-FFF2-40B4-BE49-F238E27FC236}">
                <a16:creationId xmlns:a16="http://schemas.microsoft.com/office/drawing/2014/main" id="{02490F33-552B-4811-BD87-E18ABB36DF0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234113"/>
            <a:ext cx="365125" cy="365125"/>
          </a:xfrm>
        </p:spPr>
      </p:pic>
      <p:sp>
        <p:nvSpPr>
          <p:cNvPr id="149508" name="Plassholder for bunntekst 3">
            <a:extLst>
              <a:ext uri="{FF2B5EF4-FFF2-40B4-BE49-F238E27FC236}">
                <a16:creationId xmlns:a16="http://schemas.microsoft.com/office/drawing/2014/main" id="{90FEBD95-20F4-45DB-ACED-19D01514AABC}"/>
              </a:ext>
            </a:extLst>
          </p:cNvPr>
          <p:cNvSpPr txBox="1">
            <a:spLocks noGrp="1"/>
          </p:cNvSpPr>
          <p:nvPr/>
        </p:nvSpPr>
        <p:spPr bwMode="auto">
          <a:xfrm>
            <a:off x="250825" y="6229350"/>
            <a:ext cx="543718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55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ru-UA" sz="1000"/>
              <a:t>NATIONAL UNIVERSITY OF LIFE AND ENVIRONMENTAL SCIENCES OF UKRAINE</a:t>
            </a:r>
          </a:p>
        </p:txBody>
      </p:sp>
      <p:sp>
        <p:nvSpPr>
          <p:cNvPr id="149509" name="Plassholder for dato 4">
            <a:extLst>
              <a:ext uri="{FF2B5EF4-FFF2-40B4-BE49-F238E27FC236}">
                <a16:creationId xmlns:a16="http://schemas.microsoft.com/office/drawing/2014/main" id="{6FB5EC09-156C-4161-9954-76E038E1D698}"/>
              </a:ext>
            </a:extLst>
          </p:cNvPr>
          <p:cNvSpPr txBox="1">
            <a:spLocks noGrp="1"/>
          </p:cNvSpPr>
          <p:nvPr/>
        </p:nvSpPr>
        <p:spPr bwMode="auto">
          <a:xfrm>
            <a:off x="6030913" y="6219825"/>
            <a:ext cx="1397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nb-NO" altLang="ru-UA" sz="1000"/>
          </a:p>
        </p:txBody>
      </p:sp>
      <p:sp>
        <p:nvSpPr>
          <p:cNvPr id="149510" name="Plassholder for lysbildenummer 5">
            <a:extLst>
              <a:ext uri="{FF2B5EF4-FFF2-40B4-BE49-F238E27FC236}">
                <a16:creationId xmlns:a16="http://schemas.microsoft.com/office/drawing/2014/main" id="{F4FAFE95-B10C-4641-8FA0-8EDA417F6FB1}"/>
              </a:ext>
            </a:extLst>
          </p:cNvPr>
          <p:cNvSpPr txBox="1">
            <a:spLocks noGrp="1"/>
          </p:cNvSpPr>
          <p:nvPr/>
        </p:nvSpPr>
        <p:spPr bwMode="auto">
          <a:xfrm>
            <a:off x="7427913" y="6219825"/>
            <a:ext cx="14763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4164366A-D028-4D3B-8AA2-2331912099FF}" type="slidenum">
              <a:rPr lang="nb-NO" altLang="ru-UA" sz="1000"/>
              <a:pPr algn="ctr"/>
              <a:t>10</a:t>
            </a:fld>
            <a:endParaRPr lang="nb-NO" altLang="ru-UA" sz="1000"/>
          </a:p>
        </p:txBody>
      </p:sp>
      <p:sp>
        <p:nvSpPr>
          <p:cNvPr id="149511" name="Rectangle 7">
            <a:extLst>
              <a:ext uri="{FF2B5EF4-FFF2-40B4-BE49-F238E27FC236}">
                <a16:creationId xmlns:a16="http://schemas.microsoft.com/office/drawing/2014/main" id="{2A32609D-5BDF-4F01-8ACC-C5FC13F0D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2636838"/>
            <a:ext cx="7620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uk-UA" altLang="ru-UA" sz="2000"/>
          </a:p>
        </p:txBody>
      </p:sp>
      <p:sp>
        <p:nvSpPr>
          <p:cNvPr id="149514" name="Rectangle 10">
            <a:extLst>
              <a:ext uri="{FF2B5EF4-FFF2-40B4-BE49-F238E27FC236}">
                <a16:creationId xmlns:a16="http://schemas.microsoft.com/office/drawing/2014/main" id="{15B0A9DE-9821-415F-9171-350D53115D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304743"/>
            <a:ext cx="8207375" cy="5724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uk-UA" altLang="ru-UA" sz="2000" b="1" i="1" dirty="0">
                <a:latin typeface="+mn-lt"/>
              </a:rPr>
              <a:t>Доповіді на </a:t>
            </a:r>
            <a:r>
              <a:rPr lang="uk-UA" sz="2000" b="1" i="1" dirty="0">
                <a:latin typeface="+mn-lt"/>
              </a:rPr>
              <a:t>Всеукраїнському студентському науково-теоретичному семінарі «</a:t>
            </a:r>
            <a:r>
              <a:rPr lang="uk-UA" sz="2000" b="1" i="1" dirty="0" err="1">
                <a:latin typeface="+mn-lt"/>
              </a:rPr>
              <a:t>Сковородинські</a:t>
            </a:r>
            <a:r>
              <a:rPr lang="uk-UA" sz="2000" b="1" i="1" dirty="0">
                <a:latin typeface="+mn-lt"/>
              </a:rPr>
              <a:t> навчання – пізнай себе» (березень 2020 р.)</a:t>
            </a:r>
          </a:p>
          <a:p>
            <a:pPr algn="ctr"/>
            <a:endParaRPr lang="uk-UA" altLang="ru-UA" sz="2000" b="1" dirty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1" i="1" dirty="0">
                <a:latin typeface="+mn-lt"/>
              </a:rPr>
              <a:t>Пономаренко Валентина</a:t>
            </a:r>
            <a:r>
              <a:rPr lang="uk-UA" i="1" dirty="0">
                <a:latin typeface="+mn-lt"/>
              </a:rPr>
              <a:t>, студентка факультету аграрного менеджменту, з доповіддю «Генна модифікація як експеримент над людством» </a:t>
            </a:r>
            <a:endParaRPr lang="ru-UA" i="1" dirty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1" i="1" dirty="0" err="1">
                <a:latin typeface="+mn-lt"/>
              </a:rPr>
              <a:t>Оліфіренко</a:t>
            </a:r>
            <a:r>
              <a:rPr lang="uk-UA" b="1" i="1" dirty="0">
                <a:latin typeface="+mn-lt"/>
              </a:rPr>
              <a:t> Богдана</a:t>
            </a:r>
            <a:r>
              <a:rPr lang="uk-UA" i="1" dirty="0">
                <a:latin typeface="+mn-lt"/>
              </a:rPr>
              <a:t>, студентка факультету аграрного менеджменту, з доповіддю «Громадянські війни і втручання у них великих держав»</a:t>
            </a:r>
            <a:endParaRPr lang="ru-UA" i="1" dirty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1" i="1" dirty="0">
                <a:latin typeface="+mn-lt"/>
              </a:rPr>
              <a:t>Мороз Галина</a:t>
            </a:r>
            <a:r>
              <a:rPr lang="uk-UA" i="1" dirty="0">
                <a:latin typeface="+mn-lt"/>
              </a:rPr>
              <a:t>, студентка факультету аграрного менеджменту, з доповіддю «Справедливість як основна правова цінність» </a:t>
            </a:r>
            <a:endParaRPr lang="ru-UA" i="1" dirty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1" i="1" dirty="0" err="1">
                <a:latin typeface="+mn-lt"/>
              </a:rPr>
              <a:t>Хавіло</a:t>
            </a:r>
            <a:r>
              <a:rPr lang="uk-UA" b="1" i="1" dirty="0">
                <a:latin typeface="+mn-lt"/>
              </a:rPr>
              <a:t> Андрій</a:t>
            </a:r>
            <a:r>
              <a:rPr lang="uk-UA" i="1" dirty="0">
                <a:latin typeface="+mn-lt"/>
              </a:rPr>
              <a:t>, студент факультету ветеринарної медицини, з доповіддю «Пенітенціарна система не ефективна!»   </a:t>
            </a:r>
            <a:endParaRPr lang="ru-UA" i="1" dirty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1" i="1" dirty="0" err="1">
                <a:latin typeface="+mn-lt"/>
              </a:rPr>
              <a:t>Родіна</a:t>
            </a:r>
            <a:r>
              <a:rPr lang="uk-UA" b="1" i="1" dirty="0">
                <a:latin typeface="+mn-lt"/>
              </a:rPr>
              <a:t> Анна</a:t>
            </a:r>
            <a:r>
              <a:rPr lang="uk-UA" i="1" dirty="0">
                <a:latin typeface="+mn-lt"/>
              </a:rPr>
              <a:t>, студентка факультету ветеринарної медицини, з доповіддю «Лідерство і рівність» </a:t>
            </a:r>
            <a:endParaRPr lang="ru-UA" i="1" dirty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1" i="1" dirty="0" err="1">
                <a:latin typeface="+mn-lt"/>
              </a:rPr>
              <a:t>Смульська</a:t>
            </a:r>
            <a:r>
              <a:rPr lang="uk-UA" b="1" i="1" dirty="0">
                <a:latin typeface="+mn-lt"/>
              </a:rPr>
              <a:t> </a:t>
            </a:r>
            <a:r>
              <a:rPr lang="uk-UA" b="1" i="1" dirty="0" err="1">
                <a:latin typeface="+mn-lt"/>
              </a:rPr>
              <a:t>Адріанна</a:t>
            </a:r>
            <a:r>
              <a:rPr lang="uk-UA" i="1" dirty="0">
                <a:latin typeface="+mn-lt"/>
              </a:rPr>
              <a:t>, студентка факультету ветеринарної медицини, з доповіддю «Декілька слів про страх, доброту і корона вірус» </a:t>
            </a:r>
            <a:endParaRPr lang="ru-UA" i="1" dirty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1" i="1" dirty="0">
                <a:latin typeface="+mn-lt"/>
              </a:rPr>
              <a:t>Губська Марія</a:t>
            </a:r>
            <a:r>
              <a:rPr lang="uk-UA" i="1" dirty="0">
                <a:latin typeface="+mn-lt"/>
              </a:rPr>
              <a:t>, студентка факультету ветеринарної медицини, з доповіддю «Карантин як виклик сучасному світові» </a:t>
            </a:r>
            <a:endParaRPr lang="ru-UA" i="1" dirty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1" i="1" dirty="0" err="1">
                <a:latin typeface="+mn-lt"/>
              </a:rPr>
              <a:t>Кондраток</a:t>
            </a:r>
            <a:r>
              <a:rPr lang="uk-UA" b="1" i="1" dirty="0">
                <a:latin typeface="+mn-lt"/>
              </a:rPr>
              <a:t> Ірина</a:t>
            </a:r>
            <a:r>
              <a:rPr lang="uk-UA" i="1" dirty="0">
                <a:latin typeface="+mn-lt"/>
              </a:rPr>
              <a:t>, студентка факультету ветеринарної медицини, з доповіддю «</a:t>
            </a:r>
            <a:r>
              <a:rPr lang="en-US" i="1" dirty="0">
                <a:latin typeface="+mn-lt"/>
              </a:rPr>
              <a:t>Problems of Humanism and Civilization in the Conditions of Today</a:t>
            </a:r>
            <a:r>
              <a:rPr lang="uk-UA" i="1" dirty="0">
                <a:latin typeface="+mn-lt"/>
              </a:rPr>
              <a:t>» </a:t>
            </a:r>
            <a:endParaRPr lang="ru-UA" i="1" dirty="0">
              <a:latin typeface="+mn-lt"/>
            </a:endParaRPr>
          </a:p>
          <a:p>
            <a:pPr algn="ctr"/>
            <a:endParaRPr lang="uk-UA" altLang="ru-UA" b="1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507" name="Plassholder for innhold 8">
            <a:extLst>
              <a:ext uri="{FF2B5EF4-FFF2-40B4-BE49-F238E27FC236}">
                <a16:creationId xmlns:a16="http://schemas.microsoft.com/office/drawing/2014/main" id="{02490F33-552B-4811-BD87-E18ABB36DF0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234113"/>
            <a:ext cx="365125" cy="365125"/>
          </a:xfrm>
        </p:spPr>
      </p:pic>
      <p:sp>
        <p:nvSpPr>
          <p:cNvPr id="149508" name="Plassholder for bunntekst 3">
            <a:extLst>
              <a:ext uri="{FF2B5EF4-FFF2-40B4-BE49-F238E27FC236}">
                <a16:creationId xmlns:a16="http://schemas.microsoft.com/office/drawing/2014/main" id="{90FEBD95-20F4-45DB-ACED-19D01514AABC}"/>
              </a:ext>
            </a:extLst>
          </p:cNvPr>
          <p:cNvSpPr txBox="1">
            <a:spLocks noGrp="1"/>
          </p:cNvSpPr>
          <p:nvPr/>
        </p:nvSpPr>
        <p:spPr bwMode="auto">
          <a:xfrm>
            <a:off x="250825" y="6229350"/>
            <a:ext cx="543718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55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ru-UA" sz="1000"/>
              <a:t>NATIONAL UNIVERSITY OF LIFE AND ENVIRONMENTAL SCIENCES OF UKRAINE</a:t>
            </a:r>
          </a:p>
        </p:txBody>
      </p:sp>
      <p:sp>
        <p:nvSpPr>
          <p:cNvPr id="149509" name="Plassholder for dato 4">
            <a:extLst>
              <a:ext uri="{FF2B5EF4-FFF2-40B4-BE49-F238E27FC236}">
                <a16:creationId xmlns:a16="http://schemas.microsoft.com/office/drawing/2014/main" id="{6FB5EC09-156C-4161-9954-76E038E1D698}"/>
              </a:ext>
            </a:extLst>
          </p:cNvPr>
          <p:cNvSpPr txBox="1">
            <a:spLocks noGrp="1"/>
          </p:cNvSpPr>
          <p:nvPr/>
        </p:nvSpPr>
        <p:spPr bwMode="auto">
          <a:xfrm>
            <a:off x="6030913" y="6219825"/>
            <a:ext cx="1397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nb-NO" altLang="ru-UA" sz="1000"/>
          </a:p>
        </p:txBody>
      </p:sp>
      <p:sp>
        <p:nvSpPr>
          <p:cNvPr id="149510" name="Plassholder for lysbildenummer 5">
            <a:extLst>
              <a:ext uri="{FF2B5EF4-FFF2-40B4-BE49-F238E27FC236}">
                <a16:creationId xmlns:a16="http://schemas.microsoft.com/office/drawing/2014/main" id="{F4FAFE95-B10C-4641-8FA0-8EDA417F6FB1}"/>
              </a:ext>
            </a:extLst>
          </p:cNvPr>
          <p:cNvSpPr txBox="1">
            <a:spLocks noGrp="1"/>
          </p:cNvSpPr>
          <p:nvPr/>
        </p:nvSpPr>
        <p:spPr bwMode="auto">
          <a:xfrm>
            <a:off x="7427913" y="6219825"/>
            <a:ext cx="14763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4164366A-D028-4D3B-8AA2-2331912099FF}" type="slidenum">
              <a:rPr lang="nb-NO" altLang="ru-UA" sz="1000"/>
              <a:pPr algn="ctr"/>
              <a:t>11</a:t>
            </a:fld>
            <a:endParaRPr lang="nb-NO" altLang="ru-UA" sz="1000"/>
          </a:p>
        </p:txBody>
      </p:sp>
      <p:sp>
        <p:nvSpPr>
          <p:cNvPr id="149511" name="Rectangle 7">
            <a:extLst>
              <a:ext uri="{FF2B5EF4-FFF2-40B4-BE49-F238E27FC236}">
                <a16:creationId xmlns:a16="http://schemas.microsoft.com/office/drawing/2014/main" id="{2A32609D-5BDF-4F01-8ACC-C5FC13F0D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2636838"/>
            <a:ext cx="7620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uk-UA" altLang="ru-UA" sz="2000"/>
          </a:p>
        </p:txBody>
      </p:sp>
      <p:sp>
        <p:nvSpPr>
          <p:cNvPr id="149514" name="Rectangle 10">
            <a:extLst>
              <a:ext uri="{FF2B5EF4-FFF2-40B4-BE49-F238E27FC236}">
                <a16:creationId xmlns:a16="http://schemas.microsoft.com/office/drawing/2014/main" id="{15B0A9DE-9821-415F-9171-350D53115D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5" y="798803"/>
            <a:ext cx="8208144" cy="535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1" i="1" dirty="0">
                <a:latin typeface="+mn-lt"/>
              </a:rPr>
              <a:t>Довга Олександра</a:t>
            </a:r>
            <a:r>
              <a:rPr lang="uk-UA" i="1" dirty="0">
                <a:latin typeface="+mn-lt"/>
              </a:rPr>
              <a:t>, студентка факультету ветеринарної медицини, з доповіддю «Карантин і його виклики світові» </a:t>
            </a:r>
            <a:endParaRPr lang="ru-UA" i="1" dirty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i="1" dirty="0">
                <a:latin typeface="+mn-lt"/>
              </a:rPr>
              <a:t> </a:t>
            </a:r>
            <a:r>
              <a:rPr lang="uk-UA" b="1" i="1" dirty="0">
                <a:latin typeface="+mn-lt"/>
              </a:rPr>
              <a:t>Яценко Анастасія</a:t>
            </a:r>
            <a:r>
              <a:rPr lang="uk-UA" i="1" dirty="0">
                <a:latin typeface="+mn-lt"/>
              </a:rPr>
              <a:t>, студентка факультету ветеринарної медицини, з доповіддю «Як кожен може допомогти світові?» </a:t>
            </a:r>
            <a:endParaRPr lang="ru-UA" i="1" dirty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i="1" dirty="0">
                <a:latin typeface="+mn-lt"/>
              </a:rPr>
              <a:t> </a:t>
            </a:r>
            <a:r>
              <a:rPr lang="ru-RU" b="1" i="1" dirty="0" err="1">
                <a:latin typeface="+mn-lt"/>
              </a:rPr>
              <a:t>Більницька</a:t>
            </a:r>
            <a:r>
              <a:rPr lang="ru-RU" b="1" i="1" dirty="0">
                <a:latin typeface="+mn-lt"/>
              </a:rPr>
              <a:t> Со</a:t>
            </a:r>
            <a:r>
              <a:rPr lang="uk-UA" b="1" i="1" dirty="0">
                <a:latin typeface="+mn-lt"/>
              </a:rPr>
              <a:t>фі</a:t>
            </a:r>
            <a:r>
              <a:rPr lang="ru-RU" b="1" i="1" dirty="0">
                <a:latin typeface="+mn-lt"/>
              </a:rPr>
              <a:t>я</a:t>
            </a:r>
            <a:r>
              <a:rPr lang="ru-RU" i="1" dirty="0">
                <a:latin typeface="+mn-lt"/>
              </a:rPr>
              <a:t>, </a:t>
            </a:r>
            <a:r>
              <a:rPr lang="uk-UA" i="1" dirty="0">
                <a:latin typeface="+mn-lt"/>
              </a:rPr>
              <a:t>студентка факультету ветеринарної медицини, з доповіддю «</a:t>
            </a:r>
            <a:r>
              <a:rPr lang="en-US" i="1" dirty="0">
                <a:latin typeface="+mn-lt"/>
              </a:rPr>
              <a:t>Humanism and the coronavirus challenge</a:t>
            </a:r>
            <a:r>
              <a:rPr lang="uk-UA" i="1" dirty="0">
                <a:latin typeface="+mn-lt"/>
              </a:rPr>
              <a:t>» </a:t>
            </a:r>
            <a:endParaRPr lang="ru-UA" i="1" dirty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i="1" dirty="0">
                <a:latin typeface="+mn-lt"/>
              </a:rPr>
              <a:t> </a:t>
            </a:r>
            <a:r>
              <a:rPr lang="uk-UA" b="1" i="1" dirty="0" err="1">
                <a:latin typeface="+mn-lt"/>
              </a:rPr>
              <a:t>Родіна</a:t>
            </a:r>
            <a:r>
              <a:rPr lang="uk-UA" b="1" i="1" dirty="0">
                <a:latin typeface="+mn-lt"/>
              </a:rPr>
              <a:t> Анна</a:t>
            </a:r>
            <a:r>
              <a:rPr lang="uk-UA" i="1" dirty="0">
                <a:latin typeface="+mn-lt"/>
              </a:rPr>
              <a:t>, студентка факультету ветеринарної медицини, з доповіддю «</a:t>
            </a:r>
            <a:r>
              <a:rPr lang="uk-UA" i="1" dirty="0" err="1">
                <a:latin typeface="+mn-lt"/>
              </a:rPr>
              <a:t>Коранавірус</a:t>
            </a:r>
            <a:r>
              <a:rPr lang="uk-UA" i="1" dirty="0">
                <a:latin typeface="+mn-lt"/>
              </a:rPr>
              <a:t> і гуманізм» </a:t>
            </a:r>
            <a:endParaRPr lang="ru-UA" i="1" dirty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i="1" dirty="0">
                <a:latin typeface="+mn-lt"/>
              </a:rPr>
              <a:t> </a:t>
            </a:r>
            <a:r>
              <a:rPr lang="uk-UA" b="1" i="1" dirty="0">
                <a:latin typeface="+mn-lt"/>
              </a:rPr>
              <a:t>Фока Катерина</a:t>
            </a:r>
            <a:r>
              <a:rPr lang="uk-UA" i="1" dirty="0">
                <a:latin typeface="+mn-lt"/>
              </a:rPr>
              <a:t>, студентка факультету ветеринарної медицини, з доповіддю «</a:t>
            </a:r>
            <a:r>
              <a:rPr lang="en-US" i="1" dirty="0">
                <a:latin typeface="+mn-lt"/>
              </a:rPr>
              <a:t>Humanism and the Coronavirus Challenge</a:t>
            </a:r>
            <a:r>
              <a:rPr lang="uk-UA" i="1" dirty="0">
                <a:latin typeface="+mn-lt"/>
              </a:rPr>
              <a:t>»</a:t>
            </a:r>
            <a:endParaRPr lang="ru-UA" i="1" dirty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i="1" dirty="0">
                <a:latin typeface="+mn-lt"/>
              </a:rPr>
              <a:t> </a:t>
            </a:r>
            <a:r>
              <a:rPr lang="uk-UA" b="1" i="1" dirty="0">
                <a:latin typeface="+mn-lt"/>
              </a:rPr>
              <a:t>Губська Марія</a:t>
            </a:r>
            <a:r>
              <a:rPr lang="uk-UA" i="1" dirty="0">
                <a:latin typeface="+mn-lt"/>
              </a:rPr>
              <a:t>, студентка факультету ветеринарної медицини, з доповіддю «Карантин та побічні ефекти соціального дистанціювання»</a:t>
            </a:r>
            <a:endParaRPr lang="ru-UA" i="1" dirty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i="1" dirty="0">
                <a:latin typeface="+mn-lt"/>
              </a:rPr>
              <a:t> </a:t>
            </a:r>
            <a:r>
              <a:rPr lang="uk-UA" b="1" i="1" dirty="0">
                <a:latin typeface="+mn-lt"/>
              </a:rPr>
              <a:t>Демченко Анастасія</a:t>
            </a:r>
            <a:r>
              <a:rPr lang="uk-UA" i="1" dirty="0">
                <a:latin typeface="+mn-lt"/>
              </a:rPr>
              <a:t>, студентка факультету ветеринарної медицини, з доповіддю «Воля до влади» Ніцше.</a:t>
            </a:r>
            <a:endParaRPr lang="ru-UA" i="1" dirty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i="1" dirty="0">
                <a:latin typeface="+mn-lt"/>
              </a:rPr>
              <a:t> </a:t>
            </a:r>
            <a:r>
              <a:rPr lang="uk-UA" b="1" i="1" dirty="0">
                <a:latin typeface="+mn-lt"/>
              </a:rPr>
              <a:t>Демченко Анастасія</a:t>
            </a:r>
            <a:r>
              <a:rPr lang="uk-UA" i="1" dirty="0">
                <a:latin typeface="+mn-lt"/>
              </a:rPr>
              <a:t>, студентка факультету ветеринарної медицини, з доповіддю «Життя та творчість Ж.-П. Сартра».</a:t>
            </a:r>
            <a:endParaRPr lang="ru-UA" i="1" dirty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i="1" dirty="0">
                <a:latin typeface="+mn-lt"/>
              </a:rPr>
              <a:t> </a:t>
            </a:r>
            <a:r>
              <a:rPr lang="uk-UA" b="1" i="1" dirty="0">
                <a:latin typeface="+mn-lt"/>
              </a:rPr>
              <a:t>Довга Олександра</a:t>
            </a:r>
            <a:r>
              <a:rPr lang="uk-UA" i="1" dirty="0">
                <a:latin typeface="+mn-lt"/>
              </a:rPr>
              <a:t>, студентка факультету ветеринарної медицини, з доповіддю «Декілька слів про Сартра».</a:t>
            </a:r>
            <a:endParaRPr lang="ru-UA" i="1" dirty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i="1" dirty="0">
                <a:latin typeface="+mn-lt"/>
              </a:rPr>
              <a:t> </a:t>
            </a:r>
            <a:endParaRPr lang="uk-UA" altLang="ru-UA" b="1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6177974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507" name="Plassholder for innhold 8">
            <a:extLst>
              <a:ext uri="{FF2B5EF4-FFF2-40B4-BE49-F238E27FC236}">
                <a16:creationId xmlns:a16="http://schemas.microsoft.com/office/drawing/2014/main" id="{02490F33-552B-4811-BD87-E18ABB36DF0A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234113"/>
            <a:ext cx="365125" cy="365125"/>
          </a:xfrm>
        </p:spPr>
      </p:pic>
      <p:sp>
        <p:nvSpPr>
          <p:cNvPr id="149508" name="Plassholder for bunntekst 3">
            <a:extLst>
              <a:ext uri="{FF2B5EF4-FFF2-40B4-BE49-F238E27FC236}">
                <a16:creationId xmlns:a16="http://schemas.microsoft.com/office/drawing/2014/main" id="{90FEBD95-20F4-45DB-ACED-19D01514AABC}"/>
              </a:ext>
            </a:extLst>
          </p:cNvPr>
          <p:cNvSpPr txBox="1">
            <a:spLocks noGrp="1"/>
          </p:cNvSpPr>
          <p:nvPr/>
        </p:nvSpPr>
        <p:spPr bwMode="auto">
          <a:xfrm>
            <a:off x="250825" y="6229350"/>
            <a:ext cx="543718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55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ru-UA" sz="1000"/>
              <a:t>NATIONAL UNIVERSITY OF LIFE AND ENVIRONMENTAL SCIENCES OF UKRAINE</a:t>
            </a:r>
          </a:p>
        </p:txBody>
      </p:sp>
      <p:sp>
        <p:nvSpPr>
          <p:cNvPr id="149509" name="Plassholder for dato 4">
            <a:extLst>
              <a:ext uri="{FF2B5EF4-FFF2-40B4-BE49-F238E27FC236}">
                <a16:creationId xmlns:a16="http://schemas.microsoft.com/office/drawing/2014/main" id="{6FB5EC09-156C-4161-9954-76E038E1D698}"/>
              </a:ext>
            </a:extLst>
          </p:cNvPr>
          <p:cNvSpPr txBox="1">
            <a:spLocks noGrp="1"/>
          </p:cNvSpPr>
          <p:nvPr/>
        </p:nvSpPr>
        <p:spPr bwMode="auto">
          <a:xfrm>
            <a:off x="6030913" y="6219825"/>
            <a:ext cx="1397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nb-NO" altLang="ru-UA" sz="1000"/>
          </a:p>
        </p:txBody>
      </p:sp>
      <p:sp>
        <p:nvSpPr>
          <p:cNvPr id="149510" name="Plassholder for lysbildenummer 5">
            <a:extLst>
              <a:ext uri="{FF2B5EF4-FFF2-40B4-BE49-F238E27FC236}">
                <a16:creationId xmlns:a16="http://schemas.microsoft.com/office/drawing/2014/main" id="{F4FAFE95-B10C-4641-8FA0-8EDA417F6FB1}"/>
              </a:ext>
            </a:extLst>
          </p:cNvPr>
          <p:cNvSpPr txBox="1">
            <a:spLocks noGrp="1"/>
          </p:cNvSpPr>
          <p:nvPr/>
        </p:nvSpPr>
        <p:spPr bwMode="auto">
          <a:xfrm>
            <a:off x="7427913" y="6219825"/>
            <a:ext cx="14763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4164366A-D028-4D3B-8AA2-2331912099FF}" type="slidenum">
              <a:rPr lang="nb-NO" altLang="ru-UA" sz="1000"/>
              <a:pPr algn="ctr"/>
              <a:t>12</a:t>
            </a:fld>
            <a:endParaRPr lang="nb-NO" altLang="ru-UA" sz="1000"/>
          </a:p>
        </p:txBody>
      </p:sp>
      <p:sp>
        <p:nvSpPr>
          <p:cNvPr id="149511" name="Rectangle 7">
            <a:extLst>
              <a:ext uri="{FF2B5EF4-FFF2-40B4-BE49-F238E27FC236}">
                <a16:creationId xmlns:a16="http://schemas.microsoft.com/office/drawing/2014/main" id="{2A32609D-5BDF-4F01-8ACC-C5FC13F0DE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2636838"/>
            <a:ext cx="7620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uk-UA" altLang="ru-UA" sz="2000"/>
          </a:p>
        </p:txBody>
      </p:sp>
      <p:sp>
        <p:nvSpPr>
          <p:cNvPr id="149514" name="Rectangle 10">
            <a:extLst>
              <a:ext uri="{FF2B5EF4-FFF2-40B4-BE49-F238E27FC236}">
                <a16:creationId xmlns:a16="http://schemas.microsoft.com/office/drawing/2014/main" id="{15B0A9DE-9821-415F-9171-350D53115D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4" y="285017"/>
            <a:ext cx="8208144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1" i="1" dirty="0">
                <a:latin typeface="+mn-lt"/>
              </a:rPr>
              <a:t>Ковальчук Анна</a:t>
            </a:r>
            <a:r>
              <a:rPr lang="uk-UA" i="1" dirty="0">
                <a:latin typeface="+mn-lt"/>
              </a:rPr>
              <a:t>, студентка факультету ветеринарної медицини, з доповіддю «Життя та творчість Жана-Поля Сартра.</a:t>
            </a:r>
            <a:endParaRPr lang="ru-UA" i="1" dirty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i="1" dirty="0">
                <a:latin typeface="+mn-lt"/>
              </a:rPr>
              <a:t> </a:t>
            </a:r>
            <a:r>
              <a:rPr lang="uk-UA" b="1" i="1" dirty="0">
                <a:latin typeface="+mn-lt"/>
              </a:rPr>
              <a:t>Ковальчук Анна</a:t>
            </a:r>
            <a:r>
              <a:rPr lang="uk-UA" i="1" dirty="0">
                <a:latin typeface="+mn-lt"/>
              </a:rPr>
              <a:t>, студентка факультету ветеринарної медицини, з доповіддю «Що таке внутрішнє «Я»?</a:t>
            </a:r>
            <a:endParaRPr lang="ru-UA" i="1" dirty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i="1" dirty="0">
                <a:latin typeface="+mn-lt"/>
              </a:rPr>
              <a:t> </a:t>
            </a:r>
            <a:r>
              <a:rPr lang="uk-UA" b="1" i="1" dirty="0">
                <a:latin typeface="+mn-lt"/>
              </a:rPr>
              <a:t>Кравченко Анастасія</a:t>
            </a:r>
            <a:r>
              <a:rPr lang="uk-UA" i="1" dirty="0">
                <a:latin typeface="+mn-lt"/>
              </a:rPr>
              <a:t>, студентка факультету ветеринарної медицини, з доповіддю «</a:t>
            </a:r>
            <a:r>
              <a:rPr lang="en-US" i="1" dirty="0">
                <a:latin typeface="+mn-lt"/>
              </a:rPr>
              <a:t>Humanism and Coronavirus Challenge</a:t>
            </a:r>
            <a:r>
              <a:rPr lang="uk-UA" i="1" dirty="0">
                <a:latin typeface="+mn-lt"/>
              </a:rPr>
              <a:t>»</a:t>
            </a:r>
            <a:r>
              <a:rPr lang="en-US" i="1" dirty="0">
                <a:latin typeface="+mn-lt"/>
              </a:rPr>
              <a:t>.</a:t>
            </a:r>
            <a:endParaRPr lang="ru-UA" i="1" dirty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i="1" dirty="0">
                <a:latin typeface="+mn-lt"/>
              </a:rPr>
              <a:t> </a:t>
            </a:r>
            <a:r>
              <a:rPr lang="uk-UA" b="1" i="1" dirty="0" err="1">
                <a:latin typeface="+mn-lt"/>
              </a:rPr>
              <a:t>Маштанов</a:t>
            </a:r>
            <a:r>
              <a:rPr lang="uk-UA" b="1" i="1" dirty="0">
                <a:latin typeface="+mn-lt"/>
              </a:rPr>
              <a:t> Богдан</a:t>
            </a:r>
            <a:r>
              <a:rPr lang="uk-UA" i="1" dirty="0">
                <a:latin typeface="+mn-lt"/>
              </a:rPr>
              <a:t>, студент факультету ветеринарної медицини, з доповіддю «Карантин та побічні ефекти соціального дистанціювання».</a:t>
            </a:r>
            <a:endParaRPr lang="ru-UA" i="1" dirty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i="1" dirty="0">
                <a:latin typeface="+mn-lt"/>
              </a:rPr>
              <a:t> </a:t>
            </a:r>
            <a:r>
              <a:rPr lang="uk-UA" b="1" i="1" dirty="0" err="1">
                <a:latin typeface="+mn-lt"/>
              </a:rPr>
              <a:t>Смульська</a:t>
            </a:r>
            <a:r>
              <a:rPr lang="uk-UA" b="1" i="1" dirty="0">
                <a:latin typeface="+mn-lt"/>
              </a:rPr>
              <a:t> </a:t>
            </a:r>
            <a:r>
              <a:rPr lang="uk-UA" b="1" i="1" dirty="0" err="1">
                <a:latin typeface="+mn-lt"/>
              </a:rPr>
              <a:t>Адріанна</a:t>
            </a:r>
            <a:r>
              <a:rPr lang="uk-UA" i="1" dirty="0">
                <a:latin typeface="+mn-lt"/>
              </a:rPr>
              <a:t>, студентка факультету ветеринарної медицини, з доповіддю «Структура особистості З. Фройда».</a:t>
            </a:r>
            <a:endParaRPr lang="ru-UA" i="1" dirty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i="1" dirty="0">
                <a:latin typeface="+mn-lt"/>
              </a:rPr>
              <a:t> </a:t>
            </a:r>
            <a:r>
              <a:rPr lang="uk-UA" b="1" i="1" dirty="0" err="1">
                <a:latin typeface="+mn-lt"/>
              </a:rPr>
              <a:t>Смульська</a:t>
            </a:r>
            <a:r>
              <a:rPr lang="uk-UA" b="1" i="1" dirty="0">
                <a:latin typeface="+mn-lt"/>
              </a:rPr>
              <a:t> </a:t>
            </a:r>
            <a:r>
              <a:rPr lang="uk-UA" b="1" i="1" dirty="0" err="1">
                <a:latin typeface="+mn-lt"/>
              </a:rPr>
              <a:t>Адріанна</a:t>
            </a:r>
            <a:r>
              <a:rPr lang="uk-UA" i="1" dirty="0">
                <a:latin typeface="+mn-lt"/>
              </a:rPr>
              <a:t>, студентка факультету ветеринарної медицини, з доповіддю «Філософія Ж.-П. Сартра»</a:t>
            </a:r>
            <a:endParaRPr lang="ru-UA" i="1" dirty="0">
              <a:latin typeface="+mn-lt"/>
            </a:endParaRPr>
          </a:p>
          <a:p>
            <a:pPr lvl="0"/>
            <a:r>
              <a:rPr lang="uk-UA" i="1" dirty="0">
                <a:latin typeface="+mn-lt"/>
              </a:rPr>
              <a:t> </a:t>
            </a:r>
            <a:endParaRPr lang="uk-UA" altLang="ru-UA" b="1" i="1" dirty="0">
              <a:latin typeface="+mn-lt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42F8ED0A-1533-460F-BF19-538D5537F0B2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824288"/>
            <a:ext cx="2180269" cy="1270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6AD9DA22-5950-45C0-98DA-D5575F4547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3737322"/>
            <a:ext cx="2180269" cy="164821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7042E6C5-8ADB-44E7-BB32-93C1BD02476E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7873" y="4035293"/>
            <a:ext cx="2644267" cy="18799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85953109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459" name="Plassholder for innhold 8">
            <a:extLst>
              <a:ext uri="{FF2B5EF4-FFF2-40B4-BE49-F238E27FC236}">
                <a16:creationId xmlns:a16="http://schemas.microsoft.com/office/drawing/2014/main" id="{8A1D8E1A-0A67-47F0-B1D1-55B42FEB891E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234113"/>
            <a:ext cx="365125" cy="365125"/>
          </a:xfrm>
        </p:spPr>
      </p:pic>
      <p:sp>
        <p:nvSpPr>
          <p:cNvPr id="147460" name="Plassholder for bunntekst 3">
            <a:extLst>
              <a:ext uri="{FF2B5EF4-FFF2-40B4-BE49-F238E27FC236}">
                <a16:creationId xmlns:a16="http://schemas.microsoft.com/office/drawing/2014/main" id="{EFAB78F6-7503-4B2C-8711-6290632F7203}"/>
              </a:ext>
            </a:extLst>
          </p:cNvPr>
          <p:cNvSpPr txBox="1">
            <a:spLocks noGrp="1"/>
          </p:cNvSpPr>
          <p:nvPr/>
        </p:nvSpPr>
        <p:spPr bwMode="auto">
          <a:xfrm>
            <a:off x="250825" y="6229350"/>
            <a:ext cx="543718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55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ru-UA" sz="1000"/>
              <a:t>NATIONAL UNIVERSITY OF LIFE AND ENVIRONMENTAL SCIENCES OF UKRAINE</a:t>
            </a:r>
          </a:p>
        </p:txBody>
      </p:sp>
      <p:sp>
        <p:nvSpPr>
          <p:cNvPr id="147461" name="Plassholder for dato 4">
            <a:extLst>
              <a:ext uri="{FF2B5EF4-FFF2-40B4-BE49-F238E27FC236}">
                <a16:creationId xmlns:a16="http://schemas.microsoft.com/office/drawing/2014/main" id="{2F247AD0-7716-4522-8952-C0FEC8B516DD}"/>
              </a:ext>
            </a:extLst>
          </p:cNvPr>
          <p:cNvSpPr txBox="1">
            <a:spLocks noGrp="1"/>
          </p:cNvSpPr>
          <p:nvPr/>
        </p:nvSpPr>
        <p:spPr bwMode="auto">
          <a:xfrm>
            <a:off x="6030913" y="6219825"/>
            <a:ext cx="1397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nb-NO" altLang="ru-UA" sz="1000"/>
          </a:p>
        </p:txBody>
      </p:sp>
      <p:sp>
        <p:nvSpPr>
          <p:cNvPr id="147462" name="Plassholder for lysbildenummer 5">
            <a:extLst>
              <a:ext uri="{FF2B5EF4-FFF2-40B4-BE49-F238E27FC236}">
                <a16:creationId xmlns:a16="http://schemas.microsoft.com/office/drawing/2014/main" id="{5928819D-01A9-4E9B-A54A-98D3CEEFD5C9}"/>
              </a:ext>
            </a:extLst>
          </p:cNvPr>
          <p:cNvSpPr txBox="1">
            <a:spLocks noGrp="1"/>
          </p:cNvSpPr>
          <p:nvPr/>
        </p:nvSpPr>
        <p:spPr bwMode="auto">
          <a:xfrm>
            <a:off x="7427913" y="6219825"/>
            <a:ext cx="14763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4DC79971-3C10-448C-98DF-C180DB7DEB0C}" type="slidenum">
              <a:rPr lang="nb-NO" altLang="ru-UA" sz="1000"/>
              <a:pPr algn="ctr"/>
              <a:t>13</a:t>
            </a:fld>
            <a:endParaRPr lang="nb-NO" altLang="ru-UA" sz="1000"/>
          </a:p>
        </p:txBody>
      </p:sp>
      <p:sp>
        <p:nvSpPr>
          <p:cNvPr id="147463" name="Rectangle 7">
            <a:extLst>
              <a:ext uri="{FF2B5EF4-FFF2-40B4-BE49-F238E27FC236}">
                <a16:creationId xmlns:a16="http://schemas.microsoft.com/office/drawing/2014/main" id="{6066A7D6-4BD9-4372-84B9-1203B7254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2636838"/>
            <a:ext cx="7620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uk-UA" altLang="ru-UA" sz="2000"/>
          </a:p>
        </p:txBody>
      </p:sp>
      <p:sp>
        <p:nvSpPr>
          <p:cNvPr id="147467" name="Rectangle 11">
            <a:extLst>
              <a:ext uri="{FF2B5EF4-FFF2-40B4-BE49-F238E27FC236}">
                <a16:creationId xmlns:a16="http://schemas.microsoft.com/office/drawing/2014/main" id="{6B3E97A7-776C-469A-BF1B-23828B964F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1655654"/>
            <a:ext cx="8280400" cy="310854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endParaRPr lang="ru-RU" altLang="ru-UA" dirty="0"/>
          </a:p>
          <a:p>
            <a:r>
              <a:rPr lang="uk-UA" sz="2000" b="1" i="1" dirty="0"/>
              <a:t>Подано тез доповідей на ІІ Міжнародну науково-практичну інтернет-конференцію «Україна – Польща: стратегічне партнерство в системі геополітичних координат», м. Київ, 14-15 травня 2020:</a:t>
            </a:r>
            <a:r>
              <a:rPr lang="uk-UA" sz="2000" i="1" dirty="0"/>
              <a:t> </a:t>
            </a:r>
          </a:p>
          <a:p>
            <a:endParaRPr lang="ru-UA" sz="2000" i="1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uk-UA" sz="2000" b="1" i="1" dirty="0" err="1"/>
              <a:t>Смульська</a:t>
            </a:r>
            <a:r>
              <a:rPr lang="uk-UA" sz="2000" b="1" i="1" dirty="0"/>
              <a:t> </a:t>
            </a:r>
            <a:r>
              <a:rPr lang="uk-UA" sz="2000" b="1" i="1" dirty="0" err="1"/>
              <a:t>Адріанна</a:t>
            </a:r>
            <a:r>
              <a:rPr lang="uk-UA" sz="2000" i="1" dirty="0"/>
              <a:t>, студентка факультету ветеринарної медицини, з доповіддю «Філософія абсурду і постмодерний світ»</a:t>
            </a:r>
            <a:r>
              <a:rPr lang="ru-RU" sz="2000" i="1" dirty="0"/>
              <a:t>        </a:t>
            </a:r>
            <a:endParaRPr lang="ru-UA" sz="2000" i="1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b="1" i="1" dirty="0" err="1"/>
              <a:t>Більницька</a:t>
            </a:r>
            <a:r>
              <a:rPr lang="ru-RU" sz="2000" b="1" i="1" dirty="0"/>
              <a:t> Со</a:t>
            </a:r>
            <a:r>
              <a:rPr lang="uk-UA" sz="2000" b="1" i="1" dirty="0"/>
              <a:t>фі</a:t>
            </a:r>
            <a:r>
              <a:rPr lang="ru-RU" sz="2000" b="1" i="1" dirty="0"/>
              <a:t>я</a:t>
            </a:r>
            <a:r>
              <a:rPr lang="ru-RU" sz="2000" i="1" dirty="0"/>
              <a:t>, </a:t>
            </a:r>
            <a:r>
              <a:rPr lang="uk-UA" sz="2000" i="1" dirty="0"/>
              <a:t>студентка факультету ветеринарної медицини, з доповіддю «</a:t>
            </a:r>
            <a:r>
              <a:rPr lang="en-US" sz="2000" i="1" dirty="0"/>
              <a:t>Modern World, Competition, and Progress</a:t>
            </a:r>
            <a:r>
              <a:rPr lang="uk-UA" sz="2000" i="1" dirty="0"/>
              <a:t>».</a:t>
            </a:r>
            <a:endParaRPr lang="ru-UA" sz="2000" i="1" dirty="0"/>
          </a:p>
          <a:p>
            <a:r>
              <a:rPr lang="uk-UA" altLang="ru-UA" dirty="0"/>
              <a:t>.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411" name="Plassholder for innhold 8">
            <a:extLst>
              <a:ext uri="{FF2B5EF4-FFF2-40B4-BE49-F238E27FC236}">
                <a16:creationId xmlns:a16="http://schemas.microsoft.com/office/drawing/2014/main" id="{4D30E62A-E4E2-4557-89B3-7288C797A4B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234113"/>
            <a:ext cx="365125" cy="365125"/>
          </a:xfrm>
        </p:spPr>
      </p:pic>
      <p:sp>
        <p:nvSpPr>
          <p:cNvPr id="145412" name="Plassholder for bunntekst 3">
            <a:extLst>
              <a:ext uri="{FF2B5EF4-FFF2-40B4-BE49-F238E27FC236}">
                <a16:creationId xmlns:a16="http://schemas.microsoft.com/office/drawing/2014/main" id="{304633AA-FA26-4DE8-9B64-A9312B0D51D6}"/>
              </a:ext>
            </a:extLst>
          </p:cNvPr>
          <p:cNvSpPr txBox="1">
            <a:spLocks noGrp="1"/>
          </p:cNvSpPr>
          <p:nvPr/>
        </p:nvSpPr>
        <p:spPr bwMode="auto">
          <a:xfrm>
            <a:off x="250825" y="6229350"/>
            <a:ext cx="543718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55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ru-UA" sz="1000"/>
              <a:t>NATIONAL UNIVERSITY OF LIFE AND ENVIRONMENTAL SCIENCES OF UKRAINE</a:t>
            </a:r>
          </a:p>
        </p:txBody>
      </p:sp>
      <p:sp>
        <p:nvSpPr>
          <p:cNvPr id="145413" name="Plassholder for dato 4">
            <a:extLst>
              <a:ext uri="{FF2B5EF4-FFF2-40B4-BE49-F238E27FC236}">
                <a16:creationId xmlns:a16="http://schemas.microsoft.com/office/drawing/2014/main" id="{9F9F5D7D-E7E1-4C60-816F-9E21A0BA1DC8}"/>
              </a:ext>
            </a:extLst>
          </p:cNvPr>
          <p:cNvSpPr txBox="1">
            <a:spLocks noGrp="1"/>
          </p:cNvSpPr>
          <p:nvPr/>
        </p:nvSpPr>
        <p:spPr bwMode="auto">
          <a:xfrm>
            <a:off x="6030913" y="6219825"/>
            <a:ext cx="1397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nb-NO" altLang="ru-UA" sz="1000"/>
          </a:p>
        </p:txBody>
      </p:sp>
      <p:sp>
        <p:nvSpPr>
          <p:cNvPr id="145414" name="Plassholder for lysbildenummer 5">
            <a:extLst>
              <a:ext uri="{FF2B5EF4-FFF2-40B4-BE49-F238E27FC236}">
                <a16:creationId xmlns:a16="http://schemas.microsoft.com/office/drawing/2014/main" id="{42A133CD-6E4F-4B1C-82C5-0E076C521DCD}"/>
              </a:ext>
            </a:extLst>
          </p:cNvPr>
          <p:cNvSpPr txBox="1">
            <a:spLocks noGrp="1"/>
          </p:cNvSpPr>
          <p:nvPr/>
        </p:nvSpPr>
        <p:spPr bwMode="auto">
          <a:xfrm>
            <a:off x="7427913" y="6219825"/>
            <a:ext cx="14763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9D02AB6F-322A-4EBF-95E0-630FF980A7B3}" type="slidenum">
              <a:rPr lang="nb-NO" altLang="ru-UA" sz="1000"/>
              <a:pPr algn="ctr"/>
              <a:t>14</a:t>
            </a:fld>
            <a:endParaRPr lang="nb-NO" altLang="ru-UA" sz="1000"/>
          </a:p>
        </p:txBody>
      </p:sp>
      <p:sp>
        <p:nvSpPr>
          <p:cNvPr id="145415" name="Rectangle 7">
            <a:extLst>
              <a:ext uri="{FF2B5EF4-FFF2-40B4-BE49-F238E27FC236}">
                <a16:creationId xmlns:a16="http://schemas.microsoft.com/office/drawing/2014/main" id="{C2D477F4-664B-4DA1-90B1-0AB54F95C4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2636838"/>
            <a:ext cx="7620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uk-UA" altLang="ru-UA" sz="2000"/>
          </a:p>
        </p:txBody>
      </p:sp>
      <p:sp>
        <p:nvSpPr>
          <p:cNvPr id="145418" name="Rectangle 10">
            <a:extLst>
              <a:ext uri="{FF2B5EF4-FFF2-40B4-BE49-F238E27FC236}">
                <a16:creationId xmlns:a16="http://schemas.microsoft.com/office/drawing/2014/main" id="{7C0823AF-02FF-4E1F-A3EF-58348E2700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125" y="129745"/>
            <a:ext cx="8383589" cy="252376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ctr"/>
            <a:r>
              <a:rPr lang="uk-UA" sz="2000" b="1" dirty="0"/>
              <a:t>Проведення тренінгу</a:t>
            </a:r>
            <a:r>
              <a:rPr lang="uk-UA" sz="2000" dirty="0"/>
              <a:t> </a:t>
            </a:r>
          </a:p>
          <a:p>
            <a:pPr algn="just"/>
            <a:r>
              <a:rPr lang="uk-UA" sz="2000" i="1" dirty="0"/>
              <a:t>з питань діагностики і подолання стресу спільно з психотерапевтом, головним редактором міжнародного журналу “</a:t>
            </a:r>
            <a:r>
              <a:rPr lang="uk-UA" sz="2000" i="1" dirty="0" err="1"/>
              <a:t>Mental</a:t>
            </a:r>
            <a:r>
              <a:rPr lang="uk-UA" sz="2000" i="1" dirty="0"/>
              <a:t> </a:t>
            </a:r>
            <a:r>
              <a:rPr lang="uk-UA" sz="2000" i="1" dirty="0" err="1"/>
              <a:t>Health</a:t>
            </a:r>
            <a:r>
              <a:rPr lang="uk-UA" sz="2000" i="1" dirty="0"/>
              <a:t>: </a:t>
            </a:r>
            <a:r>
              <a:rPr lang="en-US" sz="2000" i="1" dirty="0"/>
              <a:t>G</a:t>
            </a:r>
            <a:r>
              <a:rPr lang="uk-UA" sz="2000" i="1" dirty="0" err="1"/>
              <a:t>lobal</a:t>
            </a:r>
            <a:r>
              <a:rPr lang="uk-UA" sz="2000" i="1" dirty="0"/>
              <a:t> </a:t>
            </a:r>
            <a:r>
              <a:rPr lang="en-US" sz="2000" i="1" dirty="0"/>
              <a:t>C</a:t>
            </a:r>
            <a:r>
              <a:rPr lang="uk-UA" sz="2000" i="1" dirty="0" err="1"/>
              <a:t>hallenges</a:t>
            </a:r>
            <a:r>
              <a:rPr lang="uk-UA" sz="2000" i="1" dirty="0"/>
              <a:t>” В. Вусом для членів гуртка. Студентів було запрошено до співпраці в організації різних соціальних проектів молодих менеджерів та маркетологів в рамках ініціатив ГО «Міжнародна платформа психічного здоров’я».</a:t>
            </a:r>
          </a:p>
          <a:p>
            <a:pPr algn="just"/>
            <a:endParaRPr lang="ru-UA" dirty="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D7A0C198-50C3-4969-9935-AEB425D84EEC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131" y="2542308"/>
            <a:ext cx="2592288" cy="190302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EF9FEFB-0589-4783-9DA3-B0ADCB7B102E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5573" y="4005064"/>
            <a:ext cx="2674930" cy="2006198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23DF976D-1680-4827-9988-1461D98176EF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2746" y="3429000"/>
            <a:ext cx="2555875" cy="19164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379" name="Plassholder for innhold 8">
            <a:extLst>
              <a:ext uri="{FF2B5EF4-FFF2-40B4-BE49-F238E27FC236}">
                <a16:creationId xmlns:a16="http://schemas.microsoft.com/office/drawing/2014/main" id="{81E689FA-A971-4A2E-892A-E695D746F63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234113"/>
            <a:ext cx="365125" cy="365125"/>
          </a:xfrm>
        </p:spPr>
      </p:pic>
      <p:sp>
        <p:nvSpPr>
          <p:cNvPr id="101380" name="Plassholder for bunntekst 3">
            <a:extLst>
              <a:ext uri="{FF2B5EF4-FFF2-40B4-BE49-F238E27FC236}">
                <a16:creationId xmlns:a16="http://schemas.microsoft.com/office/drawing/2014/main" id="{FDA7D852-3CA8-4015-8D45-E7C8EFD615AE}"/>
              </a:ext>
            </a:extLst>
          </p:cNvPr>
          <p:cNvSpPr txBox="1">
            <a:spLocks noGrp="1"/>
          </p:cNvSpPr>
          <p:nvPr/>
        </p:nvSpPr>
        <p:spPr bwMode="auto">
          <a:xfrm>
            <a:off x="250825" y="6229350"/>
            <a:ext cx="543718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55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ru-UA" sz="1000"/>
              <a:t>NATIONAL UNIVERSITY OF LIFE AND ENVIRONMENTAL SCIENCES OF UKRAINE</a:t>
            </a:r>
          </a:p>
        </p:txBody>
      </p:sp>
      <p:sp>
        <p:nvSpPr>
          <p:cNvPr id="101381" name="Plassholder for dato 4">
            <a:extLst>
              <a:ext uri="{FF2B5EF4-FFF2-40B4-BE49-F238E27FC236}">
                <a16:creationId xmlns:a16="http://schemas.microsoft.com/office/drawing/2014/main" id="{F3D4E0AF-6721-4378-A350-5500F3B685C2}"/>
              </a:ext>
            </a:extLst>
          </p:cNvPr>
          <p:cNvSpPr txBox="1">
            <a:spLocks noGrp="1"/>
          </p:cNvSpPr>
          <p:nvPr/>
        </p:nvSpPr>
        <p:spPr bwMode="auto">
          <a:xfrm>
            <a:off x="6030913" y="6219825"/>
            <a:ext cx="1397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nb-NO" altLang="ru-UA" sz="1000"/>
          </a:p>
        </p:txBody>
      </p:sp>
      <p:sp>
        <p:nvSpPr>
          <p:cNvPr id="101382" name="Plassholder for lysbildenummer 5">
            <a:extLst>
              <a:ext uri="{FF2B5EF4-FFF2-40B4-BE49-F238E27FC236}">
                <a16:creationId xmlns:a16="http://schemas.microsoft.com/office/drawing/2014/main" id="{71025C68-7117-4A71-B4B1-F17C3E2FCEAD}"/>
              </a:ext>
            </a:extLst>
          </p:cNvPr>
          <p:cNvSpPr txBox="1">
            <a:spLocks noGrp="1"/>
          </p:cNvSpPr>
          <p:nvPr/>
        </p:nvSpPr>
        <p:spPr bwMode="auto">
          <a:xfrm>
            <a:off x="7427913" y="6219825"/>
            <a:ext cx="14763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83DDFDC5-C593-40E0-AA6B-86709D98EA82}" type="slidenum">
              <a:rPr lang="nb-NO" altLang="ru-UA" sz="1000"/>
              <a:pPr algn="ctr"/>
              <a:t>15</a:t>
            </a:fld>
            <a:endParaRPr lang="nb-NO" altLang="ru-UA" sz="1000"/>
          </a:p>
        </p:txBody>
      </p:sp>
      <p:sp>
        <p:nvSpPr>
          <p:cNvPr id="101383" name="Rectangle 7">
            <a:extLst>
              <a:ext uri="{FF2B5EF4-FFF2-40B4-BE49-F238E27FC236}">
                <a16:creationId xmlns:a16="http://schemas.microsoft.com/office/drawing/2014/main" id="{B7579938-8D19-409B-9B6F-EE0ACC2F3D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2636838"/>
            <a:ext cx="7620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uk-UA" altLang="ru-UA" sz="2000"/>
          </a:p>
        </p:txBody>
      </p:sp>
      <p:sp>
        <p:nvSpPr>
          <p:cNvPr id="101384" name="Rectangle 8">
            <a:extLst>
              <a:ext uri="{FF2B5EF4-FFF2-40B4-BE49-F238E27FC236}">
                <a16:creationId xmlns:a16="http://schemas.microsoft.com/office/drawing/2014/main" id="{12976446-EAF1-47C5-BBDB-98025225DA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294957"/>
            <a:ext cx="8497887" cy="3447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uk-UA" altLang="ru-UA" dirty="0"/>
              <a:t>       </a:t>
            </a:r>
            <a:r>
              <a:rPr lang="uk-UA" altLang="ru-UA" sz="2000" b="1" i="1" dirty="0">
                <a:latin typeface="+mn-lt"/>
              </a:rPr>
              <a:t>Стратегія розвитку наукового студентського гуртка «Філософські проблеми міжособистісної та </a:t>
            </a:r>
            <a:r>
              <a:rPr lang="uk-UA" altLang="ru-UA" sz="2000" b="1" i="1" dirty="0" err="1">
                <a:latin typeface="+mn-lt"/>
              </a:rPr>
              <a:t>міжгрупової</a:t>
            </a:r>
            <a:r>
              <a:rPr lang="uk-UA" altLang="ru-UA" sz="2000" b="1" i="1" dirty="0">
                <a:latin typeface="+mn-lt"/>
              </a:rPr>
              <a:t> комунікації»</a:t>
            </a:r>
            <a:r>
              <a:rPr lang="uk-UA" altLang="ru-UA" sz="2000" i="1" dirty="0">
                <a:latin typeface="+mn-lt"/>
              </a:rPr>
              <a:t> </a:t>
            </a:r>
          </a:p>
          <a:p>
            <a:pPr algn="ctr"/>
            <a:endParaRPr lang="uk-UA" altLang="ru-UA" sz="2000" i="1" dirty="0">
              <a:latin typeface="+mn-lt"/>
            </a:endParaRPr>
          </a:p>
          <a:p>
            <a:pPr algn="just"/>
            <a:r>
              <a:rPr lang="uk-UA" sz="2000" i="1" dirty="0">
                <a:latin typeface="+mn-lt"/>
              </a:rPr>
              <a:t>спрямована на формування наступного покоління лідерів у бізнесі, освіті, урядових та неурядових структурах. Метою є формування у майбутніх фахівців теоретичних знань у сфері філософії, психології, теорії комунікації, сучасних культурно-цивілізаційних, етичних та антропологічних теорій; вивчення основних понять і дослідницьких підходів, що дозволяють описати особливості сучасної соціокультурної ситуації, а також </a:t>
            </a:r>
            <a:r>
              <a:rPr lang="uk-UA" sz="2000" i="1" dirty="0" err="1">
                <a:latin typeface="+mn-lt"/>
              </a:rPr>
              <a:t>міжцивілізаційного</a:t>
            </a:r>
            <a:r>
              <a:rPr lang="uk-UA" sz="2000" i="1" dirty="0">
                <a:latin typeface="+mn-lt"/>
              </a:rPr>
              <a:t> діалогу. </a:t>
            </a:r>
            <a:r>
              <a:rPr lang="uk-UA" altLang="ru-UA" sz="2000" i="1" dirty="0">
                <a:latin typeface="+mn-lt"/>
              </a:rPr>
              <a:t>        </a:t>
            </a:r>
          </a:p>
          <a:p>
            <a:pPr algn="ctr"/>
            <a:r>
              <a:rPr lang="uk-UA" altLang="ru-UA" dirty="0"/>
              <a:t>     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43DFC4A8-E63F-48AA-8429-3FCFD87999D3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611782" y="3707672"/>
            <a:ext cx="3384376" cy="23762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554" name="Plassholder for innhold 8">
            <a:extLst>
              <a:ext uri="{FF2B5EF4-FFF2-40B4-BE49-F238E27FC236}">
                <a16:creationId xmlns:a16="http://schemas.microsoft.com/office/drawing/2014/main" id="{5C9863ED-CF70-40EE-88F3-6BADFD87396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234113"/>
            <a:ext cx="365125" cy="365125"/>
          </a:xfrm>
        </p:spPr>
      </p:pic>
      <p:sp>
        <p:nvSpPr>
          <p:cNvPr id="151555" name="Plassholder for bunntekst 3">
            <a:extLst>
              <a:ext uri="{FF2B5EF4-FFF2-40B4-BE49-F238E27FC236}">
                <a16:creationId xmlns:a16="http://schemas.microsoft.com/office/drawing/2014/main" id="{43DF8CE1-08E2-467B-BF85-0D2AA9DACDED}"/>
              </a:ext>
            </a:extLst>
          </p:cNvPr>
          <p:cNvSpPr txBox="1">
            <a:spLocks noGrp="1"/>
          </p:cNvSpPr>
          <p:nvPr/>
        </p:nvSpPr>
        <p:spPr bwMode="auto">
          <a:xfrm>
            <a:off x="250825" y="6229350"/>
            <a:ext cx="543718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55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ru-UA" sz="1000"/>
              <a:t>NATIONAL UNIVERSITY OF LIFE AND ENVIRONMENTAL SCIENCES OF UKRAINE</a:t>
            </a:r>
          </a:p>
        </p:txBody>
      </p:sp>
      <p:sp>
        <p:nvSpPr>
          <p:cNvPr id="151556" name="Plassholder for lysbildenummer 5">
            <a:extLst>
              <a:ext uri="{FF2B5EF4-FFF2-40B4-BE49-F238E27FC236}">
                <a16:creationId xmlns:a16="http://schemas.microsoft.com/office/drawing/2014/main" id="{AC34A928-68E1-4BA8-AD97-EBF00D489C46}"/>
              </a:ext>
            </a:extLst>
          </p:cNvPr>
          <p:cNvSpPr txBox="1">
            <a:spLocks noGrp="1"/>
          </p:cNvSpPr>
          <p:nvPr/>
        </p:nvSpPr>
        <p:spPr bwMode="auto">
          <a:xfrm>
            <a:off x="7427913" y="6219825"/>
            <a:ext cx="14763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AF7554BF-B09D-4921-A72D-F68E9049D40F}" type="slidenum">
              <a:rPr lang="nb-NO" altLang="ru-UA" sz="1000"/>
              <a:pPr algn="ctr"/>
              <a:t>16</a:t>
            </a:fld>
            <a:endParaRPr lang="nb-NO" altLang="ru-UA" sz="1000"/>
          </a:p>
        </p:txBody>
      </p:sp>
      <p:sp>
        <p:nvSpPr>
          <p:cNvPr id="151559" name="Rectangle 7">
            <a:extLst>
              <a:ext uri="{FF2B5EF4-FFF2-40B4-BE49-F238E27FC236}">
                <a16:creationId xmlns:a16="http://schemas.microsoft.com/office/drawing/2014/main" id="{675974F4-9DC8-4B34-A6D2-380CDC13B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333375"/>
            <a:ext cx="7272338" cy="2739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uk-UA" altLang="ru-UA" sz="2800" b="1" dirty="0"/>
              <a:t>Перспективною сферою дослідження гуртка є: </a:t>
            </a:r>
          </a:p>
          <a:p>
            <a:endParaRPr lang="uk-UA" altLang="ru-UA" sz="2400" b="1" dirty="0"/>
          </a:p>
          <a:p>
            <a:pPr marL="342900" lvl="0" indent="-342900" algn="just" fontAlgn="base">
              <a:buFont typeface="Arial" panose="020B0604020202020204" pitchFamily="34" charset="0"/>
              <a:buChar char="•"/>
            </a:pPr>
            <a:r>
              <a:rPr lang="uk-UA" altLang="ru-UA" sz="2400" dirty="0"/>
              <a:t> </a:t>
            </a:r>
            <a:r>
              <a:rPr lang="uk-UA" sz="2400" i="1" dirty="0"/>
              <a:t>Нові реалії глобалізованого світу: діалог культур</a:t>
            </a:r>
            <a:endParaRPr lang="ru-UA" sz="2400" i="1" dirty="0"/>
          </a:p>
          <a:p>
            <a:pPr marL="342900" lvl="0" indent="-342900" algn="just" fontAlgn="base">
              <a:buFont typeface="Arial" panose="020B0604020202020204" pitchFamily="34" charset="0"/>
              <a:buChar char="•"/>
            </a:pPr>
            <a:r>
              <a:rPr lang="ru-UA" sz="2400" i="1" dirty="0"/>
              <a:t> </a:t>
            </a:r>
            <a:r>
              <a:rPr lang="uk-UA" sz="2400" i="1" dirty="0"/>
              <a:t>Культурна і цивілізаційна складова в процесі комунікації</a:t>
            </a:r>
            <a:endParaRPr lang="ru-UA" sz="2400" i="1" dirty="0"/>
          </a:p>
          <a:p>
            <a:pPr marL="342900" lvl="0" indent="-342900" algn="just" fontAlgn="base">
              <a:buFont typeface="Arial" panose="020B0604020202020204" pitchFamily="34" charset="0"/>
              <a:buChar char="•"/>
            </a:pPr>
            <a:r>
              <a:rPr lang="uk-UA" sz="2400" i="1" dirty="0"/>
              <a:t> Роль емоційного і культурного інтелекту в комунікаційних процесах</a:t>
            </a:r>
            <a:endParaRPr lang="ru-UA" sz="2400" i="1" dirty="0">
              <a:effectLst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1B11569-7F51-4673-A2D4-5F8DE32D4DD8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573016"/>
            <a:ext cx="3672408" cy="20835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995" name="Plassholder for innhold 8">
            <a:extLst>
              <a:ext uri="{FF2B5EF4-FFF2-40B4-BE49-F238E27FC236}">
                <a16:creationId xmlns:a16="http://schemas.microsoft.com/office/drawing/2014/main" id="{7E4EEAF8-0DE3-47E1-8F33-212F89DBE33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234113"/>
            <a:ext cx="365125" cy="365125"/>
          </a:xfrm>
        </p:spPr>
      </p:pic>
      <p:sp>
        <p:nvSpPr>
          <p:cNvPr id="84996" name="Plassholder for bunntekst 3">
            <a:extLst>
              <a:ext uri="{FF2B5EF4-FFF2-40B4-BE49-F238E27FC236}">
                <a16:creationId xmlns:a16="http://schemas.microsoft.com/office/drawing/2014/main" id="{41A770C3-C317-439C-B521-982A325EC21B}"/>
              </a:ext>
            </a:extLst>
          </p:cNvPr>
          <p:cNvSpPr txBox="1">
            <a:spLocks noGrp="1"/>
          </p:cNvSpPr>
          <p:nvPr/>
        </p:nvSpPr>
        <p:spPr bwMode="auto">
          <a:xfrm>
            <a:off x="250825" y="6229350"/>
            <a:ext cx="543718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55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ru-UA" sz="1000"/>
              <a:t>NATIONAL UNIVERSITY OF LIFE AND ENVIRONMENTAL SCIENCES OF UKRAINE</a:t>
            </a:r>
          </a:p>
        </p:txBody>
      </p:sp>
      <p:sp>
        <p:nvSpPr>
          <p:cNvPr id="84997" name="Plassholder for lysbildenummer 5">
            <a:extLst>
              <a:ext uri="{FF2B5EF4-FFF2-40B4-BE49-F238E27FC236}">
                <a16:creationId xmlns:a16="http://schemas.microsoft.com/office/drawing/2014/main" id="{7D906575-4EBB-4C99-BDD9-C08C303ED665}"/>
              </a:ext>
            </a:extLst>
          </p:cNvPr>
          <p:cNvSpPr txBox="1">
            <a:spLocks noGrp="1"/>
          </p:cNvSpPr>
          <p:nvPr/>
        </p:nvSpPr>
        <p:spPr bwMode="auto">
          <a:xfrm>
            <a:off x="7427913" y="6219825"/>
            <a:ext cx="14763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A5BEEEC9-2EEB-448C-84DA-6BB0E42F2FD8}" type="slidenum">
              <a:rPr lang="nb-NO" altLang="ru-UA" sz="1000"/>
              <a:pPr algn="ctr"/>
              <a:t>17</a:t>
            </a:fld>
            <a:endParaRPr lang="nb-NO" altLang="ru-UA" sz="1000"/>
          </a:p>
        </p:txBody>
      </p:sp>
      <p:sp>
        <p:nvSpPr>
          <p:cNvPr id="85002" name="Rectangle 10">
            <a:extLst>
              <a:ext uri="{FF2B5EF4-FFF2-40B4-BE49-F238E27FC236}">
                <a16:creationId xmlns:a16="http://schemas.microsoft.com/office/drawing/2014/main" id="{F01D4585-70BD-4687-9611-C2C776EF27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1550" y="403225"/>
            <a:ext cx="7129463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uk-UA" altLang="ru-UA" sz="4800" b="1">
                <a:solidFill>
                  <a:srgbClr val="000000"/>
                </a:solidFill>
              </a:rPr>
              <a:t>ДЯКУЄМО ЗА УВАГУ!</a:t>
            </a:r>
          </a:p>
        </p:txBody>
      </p:sp>
      <p:pic>
        <p:nvPicPr>
          <p:cNvPr id="9" name="Рисунок 8" descr="Communications | Office of Research">
            <a:extLst>
              <a:ext uri="{FF2B5EF4-FFF2-40B4-BE49-F238E27FC236}">
                <a16:creationId xmlns:a16="http://schemas.microsoft.com/office/drawing/2014/main" id="{171EE7B0-AD39-4414-9D76-E10EEF711BF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628800"/>
            <a:ext cx="4320480" cy="38164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3" name="Plassholder for innhold 8">
            <a:extLst>
              <a:ext uri="{FF2B5EF4-FFF2-40B4-BE49-F238E27FC236}">
                <a16:creationId xmlns:a16="http://schemas.microsoft.com/office/drawing/2014/main" id="{31A43B87-09B6-4D85-A66E-93EA736AFEE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234113"/>
            <a:ext cx="365125" cy="365125"/>
          </a:xfrm>
        </p:spPr>
      </p:pic>
      <p:sp>
        <p:nvSpPr>
          <p:cNvPr id="10244" name="Plassholder for bunntekst 3">
            <a:extLst>
              <a:ext uri="{FF2B5EF4-FFF2-40B4-BE49-F238E27FC236}">
                <a16:creationId xmlns:a16="http://schemas.microsoft.com/office/drawing/2014/main" id="{3F25FB2D-E0DD-40EF-BC90-A699F44643BD}"/>
              </a:ext>
            </a:extLst>
          </p:cNvPr>
          <p:cNvSpPr txBox="1">
            <a:spLocks noGrp="1"/>
          </p:cNvSpPr>
          <p:nvPr/>
        </p:nvSpPr>
        <p:spPr bwMode="auto">
          <a:xfrm>
            <a:off x="250825" y="6229350"/>
            <a:ext cx="543718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55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ru-UA" sz="1000"/>
              <a:t>NATIONAL UNIVERSITY OF LIFE AND ENVIRONMENTAL SCIENCES OF UKRAINE</a:t>
            </a:r>
          </a:p>
        </p:txBody>
      </p:sp>
      <p:sp>
        <p:nvSpPr>
          <p:cNvPr id="10245" name="Plassholder for dato 4">
            <a:extLst>
              <a:ext uri="{FF2B5EF4-FFF2-40B4-BE49-F238E27FC236}">
                <a16:creationId xmlns:a16="http://schemas.microsoft.com/office/drawing/2014/main" id="{A5C1C2FE-E2E5-4E81-84EA-919B9479BF48}"/>
              </a:ext>
            </a:extLst>
          </p:cNvPr>
          <p:cNvSpPr txBox="1">
            <a:spLocks noGrp="1"/>
          </p:cNvSpPr>
          <p:nvPr/>
        </p:nvSpPr>
        <p:spPr bwMode="auto">
          <a:xfrm>
            <a:off x="6030913" y="6219825"/>
            <a:ext cx="1397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nb-NO" altLang="ru-UA" sz="1000"/>
          </a:p>
        </p:txBody>
      </p:sp>
      <p:sp>
        <p:nvSpPr>
          <p:cNvPr id="10246" name="Plassholder for lysbildenummer 5">
            <a:extLst>
              <a:ext uri="{FF2B5EF4-FFF2-40B4-BE49-F238E27FC236}">
                <a16:creationId xmlns:a16="http://schemas.microsoft.com/office/drawing/2014/main" id="{BD3D3C09-3630-4D8C-83D4-EDE38324EFE7}"/>
              </a:ext>
            </a:extLst>
          </p:cNvPr>
          <p:cNvSpPr txBox="1">
            <a:spLocks noGrp="1"/>
          </p:cNvSpPr>
          <p:nvPr/>
        </p:nvSpPr>
        <p:spPr bwMode="auto">
          <a:xfrm>
            <a:off x="7427913" y="6219825"/>
            <a:ext cx="14763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86D38A77-C32B-4614-8510-F4771436F770}" type="slidenum">
              <a:rPr lang="nb-NO" altLang="ru-UA" sz="1000"/>
              <a:pPr algn="ctr"/>
              <a:t>2</a:t>
            </a:fld>
            <a:endParaRPr lang="nb-NO" altLang="ru-UA" sz="1000"/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3E7CFF5B-3A20-4D77-8C1E-D01AEDF634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875" y="1009194"/>
            <a:ext cx="8094663" cy="449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uk-UA" altLang="ru-UA" sz="2400" b="1" i="1" dirty="0"/>
              <a:t>Звіт</a:t>
            </a:r>
            <a:endParaRPr lang="ru-RU" altLang="ru-UA" sz="2400" i="1" dirty="0"/>
          </a:p>
          <a:p>
            <a:pPr algn="ctr"/>
            <a:r>
              <a:rPr lang="uk-UA" altLang="ru-UA" sz="2400" b="1" i="1" dirty="0"/>
              <a:t>про роботу студентського наукового  гуртка</a:t>
            </a:r>
            <a:endParaRPr lang="en-US" altLang="ru-UA" sz="2400" b="1" i="1" dirty="0"/>
          </a:p>
          <a:p>
            <a:pPr algn="ctr"/>
            <a:endParaRPr lang="ru-RU" altLang="ru-UA" sz="2400" i="1" dirty="0"/>
          </a:p>
          <a:p>
            <a:pPr algn="ctr"/>
            <a:r>
              <a:rPr lang="uk-UA" altLang="ru-UA" sz="2800" b="1" i="1" dirty="0"/>
              <a:t>«</a:t>
            </a:r>
            <a:r>
              <a:rPr lang="uk-UA" altLang="ru-UA" sz="2800" b="1" dirty="0">
                <a:latin typeface="Cooper Black" panose="0208090404030B020404" pitchFamily="18" charset="0"/>
              </a:rPr>
              <a:t>Філософські проблеми міжособистісної та </a:t>
            </a:r>
            <a:r>
              <a:rPr lang="uk-UA" altLang="ru-UA" sz="2800" b="1" dirty="0" err="1">
                <a:latin typeface="Cooper Black" panose="0208090404030B020404" pitchFamily="18" charset="0"/>
              </a:rPr>
              <a:t>міжгрупової</a:t>
            </a:r>
            <a:r>
              <a:rPr lang="uk-UA" altLang="ru-UA" sz="2800" b="1" dirty="0">
                <a:latin typeface="Cooper Black" panose="0208090404030B020404" pitchFamily="18" charset="0"/>
              </a:rPr>
              <a:t> комунікації»</a:t>
            </a:r>
            <a:endParaRPr lang="en-US" altLang="ru-UA" sz="2800" b="1" dirty="0">
              <a:latin typeface="Cooper Black" panose="0208090404030B020404" pitchFamily="18" charset="0"/>
            </a:endParaRPr>
          </a:p>
          <a:p>
            <a:pPr algn="ctr"/>
            <a:endParaRPr lang="ru-RU" altLang="ru-UA" sz="2800" dirty="0">
              <a:latin typeface="Cooper Black" panose="0208090404030B020404" pitchFamily="18" charset="0"/>
            </a:endParaRPr>
          </a:p>
          <a:p>
            <a:pPr algn="ctr"/>
            <a:r>
              <a:rPr lang="uk-UA" altLang="ru-UA" sz="2400" b="1" i="1" dirty="0"/>
              <a:t>за 2019-2020 </a:t>
            </a:r>
            <a:r>
              <a:rPr lang="uk-UA" altLang="ru-UA" sz="2400" b="1" i="1" dirty="0" err="1"/>
              <a:t>н.р</a:t>
            </a:r>
            <a:r>
              <a:rPr lang="uk-UA" altLang="ru-UA" sz="2400" b="1" i="1" dirty="0"/>
              <a:t>.</a:t>
            </a:r>
          </a:p>
          <a:p>
            <a:pPr algn="ctr"/>
            <a:endParaRPr lang="uk-UA" altLang="ru-UA" sz="2800" b="1" i="1" dirty="0"/>
          </a:p>
          <a:p>
            <a:pPr algn="ctr"/>
            <a:r>
              <a:rPr lang="uk-UA" altLang="ru-UA" sz="2000" b="1" i="1" dirty="0"/>
              <a:t>Факультет аграрного менеджменту</a:t>
            </a:r>
          </a:p>
          <a:p>
            <a:pPr algn="ctr"/>
            <a:r>
              <a:rPr lang="uk-UA" altLang="ru-UA" sz="2000" b="1" i="1" dirty="0"/>
              <a:t>Факультет ветеринарної медицини</a:t>
            </a:r>
          </a:p>
          <a:p>
            <a:pPr algn="ctr"/>
            <a:r>
              <a:rPr lang="uk-UA" altLang="ru-UA" sz="2000" b="1" i="1" dirty="0"/>
              <a:t>Факультет захисту рослин, біотехнологій та екології</a:t>
            </a:r>
            <a:r>
              <a:rPr lang="en-US" altLang="ru-UA" sz="2000" b="1" i="1" dirty="0"/>
              <a:t> </a:t>
            </a:r>
            <a:endParaRPr lang="uk-UA" altLang="ru-UA" sz="2000" b="1" i="1" dirty="0"/>
          </a:p>
          <a:p>
            <a:pPr algn="ctr"/>
            <a:r>
              <a:rPr lang="uk-UA" sz="2000" b="1" i="1" dirty="0"/>
              <a:t>Навчально-науковий інститут неперервної освіти і туризму</a:t>
            </a:r>
            <a:endParaRPr lang="uk-UA" altLang="ru-UA" sz="2000" b="1" i="1" dirty="0"/>
          </a:p>
        </p:txBody>
      </p:sp>
      <p:pic>
        <p:nvPicPr>
          <p:cNvPr id="10254" name="Picture 14" descr="ÐÐ°ÑÑÐ¸Ð½ÐºÐ¸ Ð¿Ð¾ Ð·Ð°Ð¿ÑÐ¾ÑÑ communication pictures">
            <a:extLst>
              <a:ext uri="{FF2B5EF4-FFF2-40B4-BE49-F238E27FC236}">
                <a16:creationId xmlns:a16="http://schemas.microsoft.com/office/drawing/2014/main" id="{91122C1C-B3C0-4103-B903-18F1B878A8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1943100" cy="113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lassholder for innhold 8">
            <a:extLst>
              <a:ext uri="{FF2B5EF4-FFF2-40B4-BE49-F238E27FC236}">
                <a16:creationId xmlns:a16="http://schemas.microsoft.com/office/drawing/2014/main" id="{5691B280-547E-4C0B-B56E-BF90611B445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234113"/>
            <a:ext cx="365125" cy="365125"/>
          </a:xfrm>
        </p:spPr>
      </p:pic>
      <p:sp>
        <p:nvSpPr>
          <p:cNvPr id="12292" name="Plassholder for bunntekst 3">
            <a:extLst>
              <a:ext uri="{FF2B5EF4-FFF2-40B4-BE49-F238E27FC236}">
                <a16:creationId xmlns:a16="http://schemas.microsoft.com/office/drawing/2014/main" id="{30F7E791-4C0A-44F3-8919-29B68D38B342}"/>
              </a:ext>
            </a:extLst>
          </p:cNvPr>
          <p:cNvSpPr txBox="1">
            <a:spLocks noGrp="1"/>
          </p:cNvSpPr>
          <p:nvPr/>
        </p:nvSpPr>
        <p:spPr bwMode="auto">
          <a:xfrm>
            <a:off x="250825" y="6229350"/>
            <a:ext cx="543718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55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ru-UA" sz="1000"/>
              <a:t>NATIONAL UNIVERSITY OF LIFE AND ENVIRONMENTAL SCIENCES OF UKRAINE</a:t>
            </a:r>
          </a:p>
        </p:txBody>
      </p:sp>
      <p:sp>
        <p:nvSpPr>
          <p:cNvPr id="12293" name="Plassholder for dato 4">
            <a:extLst>
              <a:ext uri="{FF2B5EF4-FFF2-40B4-BE49-F238E27FC236}">
                <a16:creationId xmlns:a16="http://schemas.microsoft.com/office/drawing/2014/main" id="{1F8800B2-D17F-47C9-B3F0-1474B68CBC86}"/>
              </a:ext>
            </a:extLst>
          </p:cNvPr>
          <p:cNvSpPr txBox="1">
            <a:spLocks noGrp="1"/>
          </p:cNvSpPr>
          <p:nvPr/>
        </p:nvSpPr>
        <p:spPr bwMode="auto">
          <a:xfrm>
            <a:off x="6030913" y="6219825"/>
            <a:ext cx="1397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nb-NO" altLang="ru-UA" sz="1000"/>
          </a:p>
        </p:txBody>
      </p:sp>
      <p:sp>
        <p:nvSpPr>
          <p:cNvPr id="12294" name="Plassholder for lysbildenummer 5">
            <a:extLst>
              <a:ext uri="{FF2B5EF4-FFF2-40B4-BE49-F238E27FC236}">
                <a16:creationId xmlns:a16="http://schemas.microsoft.com/office/drawing/2014/main" id="{DFFD14B2-F487-4702-8D13-0D227DE83111}"/>
              </a:ext>
            </a:extLst>
          </p:cNvPr>
          <p:cNvSpPr txBox="1">
            <a:spLocks noGrp="1"/>
          </p:cNvSpPr>
          <p:nvPr/>
        </p:nvSpPr>
        <p:spPr bwMode="auto">
          <a:xfrm>
            <a:off x="7427913" y="6219825"/>
            <a:ext cx="14763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5D1B1A00-7796-4ADC-B399-828F6321BE89}" type="slidenum">
              <a:rPr lang="nb-NO" altLang="ru-UA" sz="1000"/>
              <a:pPr algn="ctr"/>
              <a:t>3</a:t>
            </a:fld>
            <a:endParaRPr lang="nb-NO" altLang="ru-UA" sz="1000"/>
          </a:p>
        </p:txBody>
      </p:sp>
      <p:sp>
        <p:nvSpPr>
          <p:cNvPr id="12295" name="Rectangle 7">
            <a:extLst>
              <a:ext uri="{FF2B5EF4-FFF2-40B4-BE49-F238E27FC236}">
                <a16:creationId xmlns:a16="http://schemas.microsoft.com/office/drawing/2014/main" id="{F2967AA5-B59B-411E-8861-29F383947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584" y="791181"/>
            <a:ext cx="7128966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indent="723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03288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8267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uk-UA" altLang="ru-UA" sz="2400" b="1" i="1" dirty="0">
                <a:latin typeface="+mn-lt"/>
              </a:rPr>
              <a:t>Робота студентського наукового гуртка «Філософські проблеми міжособистісної та </a:t>
            </a:r>
            <a:r>
              <a:rPr lang="uk-UA" altLang="ru-UA" sz="2400" b="1" i="1" dirty="0" err="1">
                <a:latin typeface="+mn-lt"/>
              </a:rPr>
              <a:t>міжгрупової</a:t>
            </a:r>
            <a:r>
              <a:rPr lang="uk-UA" altLang="ru-UA" sz="2400" b="1" i="1" dirty="0">
                <a:latin typeface="+mn-lt"/>
              </a:rPr>
              <a:t> комунікації» спрямована на вивчення філософських аспектів комунікативного процесу, сутності комунікації як процесу кодування, передачі та</a:t>
            </a:r>
            <a:r>
              <a:rPr lang="uk-UA" altLang="ru-UA" sz="2400" b="1" i="1" dirty="0"/>
              <a:t> </a:t>
            </a:r>
            <a:r>
              <a:rPr lang="uk-UA" altLang="ru-UA" sz="2400" b="1" i="1" dirty="0">
                <a:latin typeface="+mn-lt"/>
              </a:rPr>
              <a:t>сприйняття інформації і базується на гуманітарних і соціальних науках, що формують певну базу знань, а також теоретичні та методологічні навички, необхідні для розуміння цього складного і мінливого світу. </a:t>
            </a:r>
          </a:p>
        </p:txBody>
      </p:sp>
      <p:pic>
        <p:nvPicPr>
          <p:cNvPr id="9" name="Рисунок 8" descr="Operations Management - The Hidden Machine in Communication and ...">
            <a:extLst>
              <a:ext uri="{FF2B5EF4-FFF2-40B4-BE49-F238E27FC236}">
                <a16:creationId xmlns:a16="http://schemas.microsoft.com/office/drawing/2014/main" id="{8AD69CA1-1AFF-49DB-BD5B-3D3A12F061E5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4293096"/>
            <a:ext cx="2640147" cy="16152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9" name="Plassholder for innhold 8">
            <a:extLst>
              <a:ext uri="{FF2B5EF4-FFF2-40B4-BE49-F238E27FC236}">
                <a16:creationId xmlns:a16="http://schemas.microsoft.com/office/drawing/2014/main" id="{5E479B40-DED9-423B-9904-4B0008F3E93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234113"/>
            <a:ext cx="365125" cy="365125"/>
          </a:xfrm>
        </p:spPr>
      </p:pic>
      <p:sp>
        <p:nvSpPr>
          <p:cNvPr id="14340" name="Plassholder for bunntekst 3">
            <a:extLst>
              <a:ext uri="{FF2B5EF4-FFF2-40B4-BE49-F238E27FC236}">
                <a16:creationId xmlns:a16="http://schemas.microsoft.com/office/drawing/2014/main" id="{664E8254-AA73-41DF-BE0C-D09C15E3B457}"/>
              </a:ext>
            </a:extLst>
          </p:cNvPr>
          <p:cNvSpPr txBox="1">
            <a:spLocks noGrp="1"/>
          </p:cNvSpPr>
          <p:nvPr/>
        </p:nvSpPr>
        <p:spPr bwMode="auto">
          <a:xfrm>
            <a:off x="250825" y="6229350"/>
            <a:ext cx="543718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55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ru-UA" sz="1000"/>
              <a:t>NATIONAL UNIVERSITY OF LIFE AND ENVIRONMENTAL SCIENCES OF UKRAINE</a:t>
            </a:r>
          </a:p>
        </p:txBody>
      </p:sp>
      <p:sp>
        <p:nvSpPr>
          <p:cNvPr id="14341" name="Plassholder for dato 4">
            <a:extLst>
              <a:ext uri="{FF2B5EF4-FFF2-40B4-BE49-F238E27FC236}">
                <a16:creationId xmlns:a16="http://schemas.microsoft.com/office/drawing/2014/main" id="{13C087D9-C0FC-43B1-8D2C-ACF9411B5D63}"/>
              </a:ext>
            </a:extLst>
          </p:cNvPr>
          <p:cNvSpPr txBox="1">
            <a:spLocks noGrp="1"/>
          </p:cNvSpPr>
          <p:nvPr/>
        </p:nvSpPr>
        <p:spPr bwMode="auto">
          <a:xfrm>
            <a:off x="6030913" y="6219825"/>
            <a:ext cx="1397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nb-NO" altLang="ru-UA" sz="1000"/>
          </a:p>
        </p:txBody>
      </p:sp>
      <p:sp>
        <p:nvSpPr>
          <p:cNvPr id="14342" name="Plassholder for lysbildenummer 5">
            <a:extLst>
              <a:ext uri="{FF2B5EF4-FFF2-40B4-BE49-F238E27FC236}">
                <a16:creationId xmlns:a16="http://schemas.microsoft.com/office/drawing/2014/main" id="{957C25F3-9900-4C99-B65B-9259BA1FD7CB}"/>
              </a:ext>
            </a:extLst>
          </p:cNvPr>
          <p:cNvSpPr txBox="1">
            <a:spLocks noGrp="1"/>
          </p:cNvSpPr>
          <p:nvPr/>
        </p:nvSpPr>
        <p:spPr bwMode="auto">
          <a:xfrm>
            <a:off x="7427913" y="6219825"/>
            <a:ext cx="14763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C7A8A5B1-B986-418C-994F-58A2AFE1AC78}" type="slidenum">
              <a:rPr lang="nb-NO" altLang="ru-UA" sz="1000"/>
              <a:pPr algn="ctr"/>
              <a:t>4</a:t>
            </a:fld>
            <a:endParaRPr lang="nb-NO" altLang="ru-UA" sz="1000"/>
          </a:p>
        </p:txBody>
      </p:sp>
      <p:sp>
        <p:nvSpPr>
          <p:cNvPr id="14343" name="Rectangle 7">
            <a:extLst>
              <a:ext uri="{FF2B5EF4-FFF2-40B4-BE49-F238E27FC236}">
                <a16:creationId xmlns:a16="http://schemas.microsoft.com/office/drawing/2014/main" id="{2B43324D-A10A-48F0-BC6B-37B3FAEF93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3608" y="733594"/>
            <a:ext cx="6912942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indent="531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11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uk-UA" b="1" dirty="0">
                <a:latin typeface="+mn-lt"/>
              </a:rPr>
              <a:t>Кількість постійних членів студентського наукового гуртка складає 14 осіб. Участь у роботі гуртка «Філософські проблеми міжособистісної та </a:t>
            </a:r>
            <a:r>
              <a:rPr lang="uk-UA" b="1" dirty="0" err="1">
                <a:latin typeface="+mn-lt"/>
              </a:rPr>
              <a:t>міжгрупової</a:t>
            </a:r>
            <a:r>
              <a:rPr lang="uk-UA" b="1" dirty="0">
                <a:latin typeface="+mn-lt"/>
              </a:rPr>
              <a:t> комунікації» в 2019 – 2020 </a:t>
            </a:r>
            <a:r>
              <a:rPr lang="uk-UA" b="1" dirty="0" err="1">
                <a:latin typeface="+mn-lt"/>
              </a:rPr>
              <a:t>н.р</a:t>
            </a:r>
            <a:r>
              <a:rPr lang="uk-UA" b="1" dirty="0">
                <a:latin typeface="+mn-lt"/>
              </a:rPr>
              <a:t>. брали студенти 2 курсу факультету аграрного менеджменту і студенти факультету захисту рослин, біотехнологій та екології. До роботи гуртка долучилися студенти 1 курсу факультету ветеринарної медицини, 1 курсу спеціальності «Публічне управління і адміністрування» навчально-наукового інституту неперервної освіти і туризму. </a:t>
            </a:r>
            <a:endParaRPr lang="ru-UA" b="1" dirty="0">
              <a:latin typeface="+mn-lt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D191E9B-2716-491C-90B0-FE8CAD58CCCD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771798" y="3502461"/>
            <a:ext cx="3456383" cy="251882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7" name="Plassholder for innhold 8">
            <a:extLst>
              <a:ext uri="{FF2B5EF4-FFF2-40B4-BE49-F238E27FC236}">
                <a16:creationId xmlns:a16="http://schemas.microsoft.com/office/drawing/2014/main" id="{5E60C71D-8F01-41FC-B0F3-D399CEAABF46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234113"/>
            <a:ext cx="365125" cy="365125"/>
          </a:xfrm>
        </p:spPr>
      </p:pic>
      <p:sp>
        <p:nvSpPr>
          <p:cNvPr id="16388" name="Plassholder for bunntekst 3">
            <a:extLst>
              <a:ext uri="{FF2B5EF4-FFF2-40B4-BE49-F238E27FC236}">
                <a16:creationId xmlns:a16="http://schemas.microsoft.com/office/drawing/2014/main" id="{944B6423-AFFA-4858-AB24-CDF54F6F51B4}"/>
              </a:ext>
            </a:extLst>
          </p:cNvPr>
          <p:cNvSpPr txBox="1">
            <a:spLocks noGrp="1"/>
          </p:cNvSpPr>
          <p:nvPr/>
        </p:nvSpPr>
        <p:spPr bwMode="auto">
          <a:xfrm>
            <a:off x="250825" y="6229350"/>
            <a:ext cx="543718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55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ru-UA" sz="1000"/>
              <a:t>NATIONAL UNIVERSITY OF LIFE AND ENVIRONMENTAL SCIENCES OF UKRAINE</a:t>
            </a:r>
          </a:p>
        </p:txBody>
      </p:sp>
      <p:sp>
        <p:nvSpPr>
          <p:cNvPr id="16389" name="Plassholder for dato 4">
            <a:extLst>
              <a:ext uri="{FF2B5EF4-FFF2-40B4-BE49-F238E27FC236}">
                <a16:creationId xmlns:a16="http://schemas.microsoft.com/office/drawing/2014/main" id="{5B881373-937B-494E-9598-87A883C642AF}"/>
              </a:ext>
            </a:extLst>
          </p:cNvPr>
          <p:cNvSpPr txBox="1">
            <a:spLocks noGrp="1"/>
          </p:cNvSpPr>
          <p:nvPr/>
        </p:nvSpPr>
        <p:spPr bwMode="auto">
          <a:xfrm>
            <a:off x="6030913" y="6219825"/>
            <a:ext cx="1397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nb-NO" altLang="ru-UA" sz="1000"/>
          </a:p>
        </p:txBody>
      </p:sp>
      <p:sp>
        <p:nvSpPr>
          <p:cNvPr id="16390" name="Plassholder for lysbildenummer 5">
            <a:extLst>
              <a:ext uri="{FF2B5EF4-FFF2-40B4-BE49-F238E27FC236}">
                <a16:creationId xmlns:a16="http://schemas.microsoft.com/office/drawing/2014/main" id="{D68071F8-F5C1-44CF-88F4-25D5BFCCED8D}"/>
              </a:ext>
            </a:extLst>
          </p:cNvPr>
          <p:cNvSpPr txBox="1">
            <a:spLocks noGrp="1"/>
          </p:cNvSpPr>
          <p:nvPr/>
        </p:nvSpPr>
        <p:spPr bwMode="auto">
          <a:xfrm>
            <a:off x="7427913" y="6219825"/>
            <a:ext cx="14763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1B54C1D2-4C9F-4280-A1B3-7F971966CA9A}" type="slidenum">
              <a:rPr lang="nb-NO" altLang="ru-UA" sz="1000"/>
              <a:pPr algn="ctr"/>
              <a:t>5</a:t>
            </a:fld>
            <a:endParaRPr lang="nb-NO" altLang="ru-UA" sz="1000"/>
          </a:p>
        </p:txBody>
      </p:sp>
      <p:sp>
        <p:nvSpPr>
          <p:cNvPr id="16395" name="Rectangle 11">
            <a:extLst>
              <a:ext uri="{FF2B5EF4-FFF2-40B4-BE49-F238E27FC236}">
                <a16:creationId xmlns:a16="http://schemas.microsoft.com/office/drawing/2014/main" id="{3DA434F3-D795-4A3B-86AD-24E10E801C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543491"/>
            <a:ext cx="7345363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indent="5318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112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ru-RU" altLang="ru-UA" sz="2000" b="1" i="1" dirty="0" err="1">
                <a:latin typeface="+mn-lt"/>
              </a:rPr>
              <a:t>Протягом</a:t>
            </a:r>
            <a:r>
              <a:rPr lang="ru-RU" altLang="ru-UA" sz="2000" b="1" i="1" dirty="0">
                <a:latin typeface="+mn-lt"/>
              </a:rPr>
              <a:t> 2019 – 2020 </a:t>
            </a:r>
            <a:r>
              <a:rPr lang="ru-RU" altLang="ru-UA" sz="2000" b="1" i="1" dirty="0" err="1">
                <a:latin typeface="+mn-lt"/>
              </a:rPr>
              <a:t>н.р</a:t>
            </a:r>
            <a:r>
              <a:rPr lang="ru-RU" altLang="ru-UA" sz="2000" b="1" i="1" dirty="0">
                <a:latin typeface="+mn-lt"/>
              </a:rPr>
              <a:t>. члени </a:t>
            </a:r>
            <a:r>
              <a:rPr lang="ru-RU" altLang="ru-UA" sz="2000" b="1" i="1" dirty="0" err="1">
                <a:latin typeface="+mn-lt"/>
              </a:rPr>
              <a:t>гуртка</a:t>
            </a:r>
            <a:r>
              <a:rPr lang="ru-RU" altLang="ru-UA" sz="2000" b="1" i="1" dirty="0">
                <a:latin typeface="+mn-lt"/>
              </a:rPr>
              <a:t> активно </a:t>
            </a:r>
            <a:r>
              <a:rPr lang="ru-RU" altLang="ru-UA" sz="2000" b="1" i="1" dirty="0" err="1">
                <a:latin typeface="+mn-lt"/>
              </a:rPr>
              <a:t>опановували</a:t>
            </a:r>
            <a:r>
              <a:rPr lang="ru-RU" altLang="ru-UA" sz="2000" b="1" i="1" dirty="0">
                <a:latin typeface="+mn-lt"/>
              </a:rPr>
              <a:t> </a:t>
            </a:r>
            <a:r>
              <a:rPr lang="uk-UA" altLang="ru-UA" sz="2000" b="1" i="1" dirty="0">
                <a:latin typeface="+mn-lt"/>
              </a:rPr>
              <a:t>філософські та психологічні аспекти комунікації</a:t>
            </a:r>
            <a:r>
              <a:rPr lang="ru-RU" altLang="ru-UA" sz="2000" b="1" i="1" dirty="0">
                <a:latin typeface="+mn-lt"/>
              </a:rPr>
              <a:t>, </a:t>
            </a:r>
            <a:r>
              <a:rPr lang="ru-RU" altLang="ru-UA" sz="2000" b="1" i="1" dirty="0" err="1">
                <a:latin typeface="+mn-lt"/>
              </a:rPr>
              <a:t>глибоко</a:t>
            </a:r>
            <a:r>
              <a:rPr lang="ru-RU" altLang="ru-UA" sz="2000" b="1" i="1" dirty="0">
                <a:latin typeface="+mn-lt"/>
              </a:rPr>
              <a:t> </a:t>
            </a:r>
            <a:r>
              <a:rPr lang="ru-RU" altLang="ru-UA" sz="2000" b="1" i="1" dirty="0" err="1">
                <a:latin typeface="+mn-lt"/>
              </a:rPr>
              <a:t>досліджували</a:t>
            </a:r>
            <a:r>
              <a:rPr lang="ru-RU" altLang="ru-UA" sz="2000" b="1" i="1" dirty="0">
                <a:latin typeface="+mn-lt"/>
              </a:rPr>
              <a:t> </a:t>
            </a:r>
            <a:r>
              <a:rPr lang="ru-RU" altLang="ru-UA" sz="2000" b="1" i="1" dirty="0" err="1">
                <a:latin typeface="+mn-lt"/>
              </a:rPr>
              <a:t>моделі</a:t>
            </a:r>
            <a:r>
              <a:rPr lang="ru-RU" altLang="ru-UA" sz="2000" b="1" i="1" dirty="0">
                <a:latin typeface="+mn-lt"/>
              </a:rPr>
              <a:t> </a:t>
            </a:r>
            <a:r>
              <a:rPr lang="ru-RU" altLang="ru-UA" sz="2000" b="1" i="1" dirty="0" err="1">
                <a:latin typeface="+mn-lt"/>
              </a:rPr>
              <a:t>психічної</a:t>
            </a:r>
            <a:r>
              <a:rPr lang="ru-RU" altLang="ru-UA" sz="2000" b="1" i="1" dirty="0">
                <a:latin typeface="+mn-lt"/>
              </a:rPr>
              <a:t> </a:t>
            </a:r>
            <a:r>
              <a:rPr lang="ru-RU" altLang="ru-UA" sz="2000" b="1" i="1" dirty="0" err="1">
                <a:latin typeface="+mn-lt"/>
              </a:rPr>
              <a:t>структури</a:t>
            </a:r>
            <a:r>
              <a:rPr lang="ru-RU" altLang="ru-UA" sz="2000" b="1" i="1" dirty="0">
                <a:latin typeface="+mn-lt"/>
              </a:rPr>
              <a:t> </a:t>
            </a:r>
            <a:r>
              <a:rPr lang="ru-RU" altLang="ru-UA" sz="2000" b="1" i="1" dirty="0" err="1">
                <a:latin typeface="+mn-lt"/>
              </a:rPr>
              <a:t>особистості</a:t>
            </a:r>
            <a:r>
              <a:rPr lang="ru-RU" altLang="ru-UA" sz="2000" b="1" i="1" dirty="0">
                <a:latin typeface="+mn-lt"/>
              </a:rPr>
              <a:t>, </a:t>
            </a:r>
            <a:r>
              <a:rPr lang="uk-UA" altLang="ru-UA" sz="2000" b="1" i="1" dirty="0">
                <a:latin typeface="+mn-lt"/>
              </a:rPr>
              <a:t>рольову поведінку в процесі спілкування, вербальні та невербальні засоби комунікації. Суттєву увагу було приділено культурній і цивілізаційній складовим в процесі комунікації, діалогу культур, світоглядним аспектам феномену лідерства.</a:t>
            </a:r>
            <a:endParaRPr lang="ru-RU" altLang="ru-UA" sz="2000" b="1" i="1" dirty="0">
              <a:latin typeface="+mn-lt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CFED17DA-14B3-49A7-95DF-D8EDC3DA2BFC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357720"/>
            <a:ext cx="2376264" cy="170814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6A024302-CF5B-4A82-ADDD-C4E189D8C600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0515" y="3357719"/>
            <a:ext cx="2514598" cy="1708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E0D01EF9-50DA-4758-B0B4-C73790515BB0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1058" y="4248902"/>
            <a:ext cx="2376264" cy="163869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3" name="Plassholder for innhold 8">
            <a:extLst>
              <a:ext uri="{FF2B5EF4-FFF2-40B4-BE49-F238E27FC236}">
                <a16:creationId xmlns:a16="http://schemas.microsoft.com/office/drawing/2014/main" id="{C09C4664-3E84-4C64-AE28-8A90B4ED77E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234113"/>
            <a:ext cx="365125" cy="365125"/>
          </a:xfrm>
        </p:spPr>
      </p:pic>
      <p:sp>
        <p:nvSpPr>
          <p:cNvPr id="71684" name="Plassholder for bunntekst 3">
            <a:extLst>
              <a:ext uri="{FF2B5EF4-FFF2-40B4-BE49-F238E27FC236}">
                <a16:creationId xmlns:a16="http://schemas.microsoft.com/office/drawing/2014/main" id="{F718BE25-240C-43D4-BBEC-8E35AA8087BC}"/>
              </a:ext>
            </a:extLst>
          </p:cNvPr>
          <p:cNvSpPr txBox="1">
            <a:spLocks noGrp="1"/>
          </p:cNvSpPr>
          <p:nvPr/>
        </p:nvSpPr>
        <p:spPr bwMode="auto">
          <a:xfrm>
            <a:off x="250825" y="6229350"/>
            <a:ext cx="543718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55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ru-UA" sz="1000"/>
              <a:t>NATIONAL UNIVERSITY OF LIFE AND ENVIRONMENTAL SCIENCES OF UKRAINE</a:t>
            </a:r>
          </a:p>
        </p:txBody>
      </p:sp>
      <p:sp>
        <p:nvSpPr>
          <p:cNvPr id="71685" name="Plassholder for dato 4">
            <a:extLst>
              <a:ext uri="{FF2B5EF4-FFF2-40B4-BE49-F238E27FC236}">
                <a16:creationId xmlns:a16="http://schemas.microsoft.com/office/drawing/2014/main" id="{67B70001-A83C-4DC2-BC8F-A0EC09AEEE61}"/>
              </a:ext>
            </a:extLst>
          </p:cNvPr>
          <p:cNvSpPr txBox="1">
            <a:spLocks noGrp="1"/>
          </p:cNvSpPr>
          <p:nvPr/>
        </p:nvSpPr>
        <p:spPr bwMode="auto">
          <a:xfrm>
            <a:off x="6030913" y="6219825"/>
            <a:ext cx="13970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endParaRPr lang="nb-NO" altLang="ru-UA" sz="1000"/>
          </a:p>
        </p:txBody>
      </p:sp>
      <p:sp>
        <p:nvSpPr>
          <p:cNvPr id="71686" name="Plassholder for lysbildenummer 5">
            <a:extLst>
              <a:ext uri="{FF2B5EF4-FFF2-40B4-BE49-F238E27FC236}">
                <a16:creationId xmlns:a16="http://schemas.microsoft.com/office/drawing/2014/main" id="{03A03D9B-461B-4D9A-8DD9-75E141358E33}"/>
              </a:ext>
            </a:extLst>
          </p:cNvPr>
          <p:cNvSpPr txBox="1">
            <a:spLocks noGrp="1"/>
          </p:cNvSpPr>
          <p:nvPr/>
        </p:nvSpPr>
        <p:spPr bwMode="auto">
          <a:xfrm>
            <a:off x="7427913" y="6219825"/>
            <a:ext cx="14763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F7C886C8-A0A8-4D7C-AD94-965102CD38A9}" type="slidenum">
              <a:rPr lang="nb-NO" altLang="ru-UA" sz="1000"/>
              <a:pPr algn="ctr"/>
              <a:t>6</a:t>
            </a:fld>
            <a:endParaRPr lang="nb-NO" altLang="ru-UA" sz="1000"/>
          </a:p>
        </p:txBody>
      </p:sp>
      <p:sp>
        <p:nvSpPr>
          <p:cNvPr id="71687" name="Rectangle 7">
            <a:extLst>
              <a:ext uri="{FF2B5EF4-FFF2-40B4-BE49-F238E27FC236}">
                <a16:creationId xmlns:a16="http://schemas.microsoft.com/office/drawing/2014/main" id="{3B85B71F-D44D-47DB-9322-F341E232B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143210"/>
            <a:ext cx="8496300" cy="4585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uk-UA" altLang="ru-UA" sz="2400" b="1" i="1" dirty="0">
                <a:latin typeface="+mn-lt"/>
              </a:rPr>
              <a:t>Досягнуті результати роботи гуртка «Філософські проблеми міжособистісної та </a:t>
            </a:r>
            <a:r>
              <a:rPr lang="uk-UA" altLang="ru-UA" sz="2400" b="1" i="1" dirty="0" err="1">
                <a:latin typeface="+mn-lt"/>
              </a:rPr>
              <a:t>міжгрупової</a:t>
            </a:r>
            <a:r>
              <a:rPr lang="uk-UA" altLang="ru-UA" sz="2400" b="1" i="1" dirty="0">
                <a:latin typeface="+mn-lt"/>
              </a:rPr>
              <a:t> комунікації»</a:t>
            </a:r>
          </a:p>
          <a:p>
            <a:pPr algn="ctr"/>
            <a:endParaRPr lang="uk-UA" altLang="ru-UA" sz="2400" b="1" i="1" dirty="0">
              <a:latin typeface="+mn-lt"/>
            </a:endParaRPr>
          </a:p>
          <a:p>
            <a:pPr algn="ctr"/>
            <a:r>
              <a:rPr lang="uk-UA" altLang="ru-UA" b="1" dirty="0">
                <a:latin typeface="+mn-lt"/>
              </a:rPr>
              <a:t>Доповіді на н</a:t>
            </a:r>
            <a:r>
              <a:rPr lang="ru-RU" b="1" dirty="0" err="1">
                <a:latin typeface="+mn-lt"/>
              </a:rPr>
              <a:t>ауково-методичн</a:t>
            </a:r>
            <a:r>
              <a:rPr lang="uk-UA" b="1" dirty="0" err="1">
                <a:latin typeface="+mn-lt"/>
              </a:rPr>
              <a:t>ому</a:t>
            </a:r>
            <a:r>
              <a:rPr lang="ru-RU" b="1" dirty="0">
                <a:latin typeface="+mn-lt"/>
              </a:rPr>
              <a:t> </a:t>
            </a:r>
            <a:r>
              <a:rPr lang="ru-RU" b="1" dirty="0" err="1">
                <a:latin typeface="+mn-lt"/>
              </a:rPr>
              <a:t>семінар</a:t>
            </a:r>
            <a:r>
              <a:rPr lang="uk-UA" b="1" dirty="0">
                <a:latin typeface="+mn-lt"/>
              </a:rPr>
              <a:t>і</a:t>
            </a:r>
            <a:r>
              <a:rPr lang="ru-RU" b="1" dirty="0">
                <a:latin typeface="+mn-lt"/>
              </a:rPr>
              <a:t> «</a:t>
            </a:r>
            <a:r>
              <a:rPr lang="ru-RU" b="1" dirty="0" err="1">
                <a:latin typeface="+mn-lt"/>
              </a:rPr>
              <a:t>Літературна</a:t>
            </a:r>
            <a:r>
              <a:rPr lang="ru-RU" b="1" dirty="0">
                <a:latin typeface="+mn-lt"/>
              </a:rPr>
              <a:t>, </a:t>
            </a:r>
            <a:r>
              <a:rPr lang="ru-RU" b="1" dirty="0" err="1">
                <a:latin typeface="+mn-lt"/>
              </a:rPr>
              <a:t>філософська</a:t>
            </a:r>
            <a:r>
              <a:rPr lang="ru-RU" b="1" dirty="0">
                <a:latin typeface="+mn-lt"/>
              </a:rPr>
              <a:t>, </a:t>
            </a:r>
            <a:r>
              <a:rPr lang="ru-RU" b="1" dirty="0" err="1">
                <a:latin typeface="+mn-lt"/>
              </a:rPr>
              <a:t>соціополітична</a:t>
            </a:r>
            <a:r>
              <a:rPr lang="ru-RU" b="1" dirty="0">
                <a:latin typeface="+mn-lt"/>
              </a:rPr>
              <a:t> </a:t>
            </a:r>
            <a:r>
              <a:rPr lang="ru-RU" b="1" dirty="0" err="1">
                <a:latin typeface="+mn-lt"/>
              </a:rPr>
              <a:t>спадщина</a:t>
            </a:r>
            <a:r>
              <a:rPr lang="ru-RU" b="1" dirty="0">
                <a:latin typeface="+mn-lt"/>
              </a:rPr>
              <a:t> П. </a:t>
            </a:r>
            <a:r>
              <a:rPr lang="ru-RU" b="1" dirty="0" err="1">
                <a:latin typeface="+mn-lt"/>
              </a:rPr>
              <a:t>Куліша</a:t>
            </a:r>
            <a:r>
              <a:rPr lang="ru-RU" b="1" dirty="0">
                <a:latin typeface="+mn-lt"/>
              </a:rPr>
              <a:t> </a:t>
            </a:r>
            <a:r>
              <a:rPr lang="ru-RU" b="1" dirty="0" err="1">
                <a:latin typeface="+mn-lt"/>
              </a:rPr>
              <a:t>очима</a:t>
            </a:r>
            <a:r>
              <a:rPr lang="ru-RU" b="1" dirty="0">
                <a:latin typeface="+mn-lt"/>
              </a:rPr>
              <a:t> </a:t>
            </a:r>
            <a:r>
              <a:rPr lang="ru-RU" b="1" dirty="0" err="1">
                <a:latin typeface="+mn-lt"/>
              </a:rPr>
              <a:t>молодих</a:t>
            </a:r>
            <a:r>
              <a:rPr lang="ru-RU" b="1" dirty="0">
                <a:latin typeface="+mn-lt"/>
              </a:rPr>
              <a:t> </a:t>
            </a:r>
            <a:r>
              <a:rPr lang="ru-RU" b="1" dirty="0" err="1">
                <a:latin typeface="+mn-lt"/>
              </a:rPr>
              <a:t>науковців</a:t>
            </a:r>
            <a:r>
              <a:rPr lang="ru-RU" b="1" dirty="0">
                <a:latin typeface="+mn-lt"/>
              </a:rPr>
              <a:t>» </a:t>
            </a:r>
            <a:r>
              <a:rPr lang="uk-UA" b="1" dirty="0">
                <a:latin typeface="+mn-lt"/>
              </a:rPr>
              <a:t>(27.09.2019 року).</a:t>
            </a:r>
          </a:p>
          <a:p>
            <a:pPr algn="just"/>
            <a:endParaRPr lang="uk-UA" altLang="ru-UA" b="1" dirty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1" i="1" dirty="0">
                <a:latin typeface="+mn-lt"/>
              </a:rPr>
              <a:t>Пономаренко Валентина</a:t>
            </a:r>
            <a:r>
              <a:rPr lang="uk-UA" i="1" dirty="0">
                <a:latin typeface="+mn-lt"/>
              </a:rPr>
              <a:t>, студентка факультету аграрного менеджменту, з доповіддю «Пантелеймон Куліш і українська Жорж Санд».</a:t>
            </a:r>
            <a:endParaRPr lang="ru-UA" b="1" i="1" dirty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uk-UA" b="1" i="1" dirty="0" err="1">
                <a:latin typeface="+mn-lt"/>
              </a:rPr>
              <a:t>Оксенюк</a:t>
            </a:r>
            <a:r>
              <a:rPr lang="uk-UA" b="1" i="1" dirty="0">
                <a:latin typeface="+mn-lt"/>
              </a:rPr>
              <a:t> Назарій</a:t>
            </a:r>
            <a:r>
              <a:rPr lang="uk-UA" i="1" dirty="0">
                <a:latin typeface="+mn-lt"/>
              </a:rPr>
              <a:t>, студент факультету аграрного менеджменту, з доповіддю «Пантелеймон Куліш та 13 фактів про перший історичний роман «Чорна рада»».</a:t>
            </a:r>
            <a:endParaRPr lang="ru-UA" b="1" i="1" dirty="0">
              <a:latin typeface="+mn-lt"/>
            </a:endParaRPr>
          </a:p>
          <a:p>
            <a:endParaRPr lang="ru-RU" altLang="ru-UA" sz="2000" i="1" dirty="0"/>
          </a:p>
          <a:p>
            <a:endParaRPr lang="uk-UA" altLang="ru-UA" dirty="0"/>
          </a:p>
          <a:p>
            <a:endParaRPr lang="ru-RU" altLang="ru-UA" sz="2000" dirty="0"/>
          </a:p>
          <a:p>
            <a:endParaRPr lang="ru-RU" altLang="ru-UA" dirty="0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83" name="Plassholder for innhold 8">
            <a:extLst>
              <a:ext uri="{FF2B5EF4-FFF2-40B4-BE49-F238E27FC236}">
                <a16:creationId xmlns:a16="http://schemas.microsoft.com/office/drawing/2014/main" id="{4F623623-7213-4F5A-B610-45851588B53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234113"/>
            <a:ext cx="365125" cy="365125"/>
          </a:xfrm>
        </p:spPr>
      </p:pic>
      <p:sp>
        <p:nvSpPr>
          <p:cNvPr id="97284" name="Plassholder for bunntekst 3">
            <a:extLst>
              <a:ext uri="{FF2B5EF4-FFF2-40B4-BE49-F238E27FC236}">
                <a16:creationId xmlns:a16="http://schemas.microsoft.com/office/drawing/2014/main" id="{7785C2C9-C20A-4391-BA3B-C3ED67645782}"/>
              </a:ext>
            </a:extLst>
          </p:cNvPr>
          <p:cNvSpPr txBox="1">
            <a:spLocks noGrp="1"/>
          </p:cNvSpPr>
          <p:nvPr/>
        </p:nvSpPr>
        <p:spPr bwMode="auto">
          <a:xfrm>
            <a:off x="250825" y="6229350"/>
            <a:ext cx="543718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55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ru-UA" sz="1000"/>
              <a:t>NATIONAL UNIVERSITY OF LIFE AND ENVIRONMENTAL SCIENCES OF UKRAINE</a:t>
            </a:r>
          </a:p>
        </p:txBody>
      </p:sp>
      <p:sp>
        <p:nvSpPr>
          <p:cNvPr id="97286" name="Plassholder for lysbildenummer 5">
            <a:extLst>
              <a:ext uri="{FF2B5EF4-FFF2-40B4-BE49-F238E27FC236}">
                <a16:creationId xmlns:a16="http://schemas.microsoft.com/office/drawing/2014/main" id="{80713032-6FB8-4706-A019-98C838AEF7E7}"/>
              </a:ext>
            </a:extLst>
          </p:cNvPr>
          <p:cNvSpPr txBox="1">
            <a:spLocks noGrp="1"/>
          </p:cNvSpPr>
          <p:nvPr/>
        </p:nvSpPr>
        <p:spPr bwMode="auto">
          <a:xfrm>
            <a:off x="7427913" y="6219825"/>
            <a:ext cx="14763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2E039FC2-306A-44C9-98B3-C562010D3BFE}" type="slidenum">
              <a:rPr lang="nb-NO" altLang="ru-UA" sz="1000"/>
              <a:pPr algn="ctr"/>
              <a:t>7</a:t>
            </a:fld>
            <a:endParaRPr lang="nb-NO" altLang="ru-UA" sz="1000"/>
          </a:p>
        </p:txBody>
      </p:sp>
      <p:sp>
        <p:nvSpPr>
          <p:cNvPr id="97287" name="Rectangle 7">
            <a:extLst>
              <a:ext uri="{FF2B5EF4-FFF2-40B4-BE49-F238E27FC236}">
                <a16:creationId xmlns:a16="http://schemas.microsoft.com/office/drawing/2014/main" id="{06BF82EC-EC4D-4F4A-9D78-880D29F277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2667000"/>
            <a:ext cx="7620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uk-UA" altLang="ru-UA" sz="2000"/>
          </a:p>
        </p:txBody>
      </p:sp>
      <p:sp>
        <p:nvSpPr>
          <p:cNvPr id="97288" name="Rectangle 8">
            <a:extLst>
              <a:ext uri="{FF2B5EF4-FFF2-40B4-BE49-F238E27FC236}">
                <a16:creationId xmlns:a16="http://schemas.microsoft.com/office/drawing/2014/main" id="{43ED0E82-9AF2-401B-9538-E731BCF7E2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111" y="273050"/>
            <a:ext cx="8528050" cy="61863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uk-UA" altLang="ru-UA" b="1" dirty="0"/>
              <a:t>Доповіді на </a:t>
            </a:r>
            <a:r>
              <a:rPr lang="uk-UA" b="1" dirty="0"/>
              <a:t>Всеукраїнському студентському науково-теоретичному семінарі «</a:t>
            </a:r>
            <a:r>
              <a:rPr lang="uk-UA" b="1" dirty="0" err="1"/>
              <a:t>Сковородинські</a:t>
            </a:r>
            <a:r>
              <a:rPr lang="uk-UA" b="1" dirty="0"/>
              <a:t> навчання – пізнай себе» (20.11.2019 р.). </a:t>
            </a:r>
          </a:p>
          <a:p>
            <a:pPr algn="ctr"/>
            <a:endParaRPr lang="uk-UA" b="1" dirty="0"/>
          </a:p>
          <a:p>
            <a:pPr lvl="0"/>
            <a:r>
              <a:rPr lang="uk-UA" b="1" i="1" dirty="0">
                <a:latin typeface="+mn-lt"/>
              </a:rPr>
              <a:t>Руденко Вікторія</a:t>
            </a:r>
            <a:r>
              <a:rPr lang="uk-UA" i="1" dirty="0">
                <a:latin typeface="+mn-lt"/>
              </a:rPr>
              <a:t>, студентка факультету аграрного менеджменту, з доповіддю «Інтернет-залежність української молоді».</a:t>
            </a:r>
            <a:endParaRPr lang="ru-UA" i="1" dirty="0">
              <a:latin typeface="+mn-lt"/>
            </a:endParaRPr>
          </a:p>
          <a:p>
            <a:pPr lvl="0"/>
            <a:r>
              <a:rPr lang="uk-UA" b="1" i="1" dirty="0" err="1">
                <a:latin typeface="+mn-lt"/>
              </a:rPr>
              <a:t>Назарук</a:t>
            </a:r>
            <a:r>
              <a:rPr lang="uk-UA" b="1" i="1" dirty="0">
                <a:latin typeface="+mn-lt"/>
              </a:rPr>
              <a:t> Марія</a:t>
            </a:r>
            <a:r>
              <a:rPr lang="uk-UA" i="1" dirty="0">
                <a:latin typeface="+mn-lt"/>
              </a:rPr>
              <a:t>, студентка факультету аграрного менеджменту, з доповіддю «Аборт як морально-етична проблема: </a:t>
            </a:r>
            <a:r>
              <a:rPr lang="uk-UA" i="1" dirty="0" err="1">
                <a:latin typeface="+mn-lt"/>
              </a:rPr>
              <a:t>pro</a:t>
            </a:r>
            <a:r>
              <a:rPr lang="uk-UA" i="1" dirty="0">
                <a:latin typeface="+mn-lt"/>
              </a:rPr>
              <a:t> </a:t>
            </a:r>
            <a:r>
              <a:rPr lang="uk-UA" i="1" dirty="0" err="1">
                <a:latin typeface="+mn-lt"/>
              </a:rPr>
              <a:t>et</a:t>
            </a:r>
            <a:r>
              <a:rPr lang="uk-UA" i="1" dirty="0">
                <a:latin typeface="+mn-lt"/>
              </a:rPr>
              <a:t> </a:t>
            </a:r>
            <a:r>
              <a:rPr lang="uk-UA" i="1" dirty="0" err="1">
                <a:latin typeface="+mn-lt"/>
              </a:rPr>
              <a:t>contra</a:t>
            </a:r>
            <a:r>
              <a:rPr lang="uk-UA" i="1" dirty="0">
                <a:latin typeface="+mn-lt"/>
              </a:rPr>
              <a:t>»</a:t>
            </a:r>
            <a:endParaRPr lang="ru-UA" i="1" dirty="0">
              <a:latin typeface="+mn-lt"/>
            </a:endParaRPr>
          </a:p>
          <a:p>
            <a:pPr lvl="0"/>
            <a:r>
              <a:rPr lang="uk-UA" b="1" i="1" dirty="0">
                <a:latin typeface="+mn-lt"/>
              </a:rPr>
              <a:t>Пономаренко Валентина</a:t>
            </a:r>
            <a:r>
              <a:rPr lang="uk-UA" i="1" dirty="0">
                <a:latin typeface="+mn-lt"/>
              </a:rPr>
              <a:t>, студентка факультету аграрного менеджменту, з доповіддю «Горе-мама: злочинниця чи жертва»</a:t>
            </a:r>
            <a:endParaRPr lang="ru-UA" i="1" dirty="0">
              <a:latin typeface="+mn-lt"/>
            </a:endParaRPr>
          </a:p>
          <a:p>
            <a:pPr lvl="0"/>
            <a:r>
              <a:rPr lang="uk-UA" b="1" i="1" dirty="0">
                <a:latin typeface="+mn-lt"/>
              </a:rPr>
              <a:t>Мулик Ольга</a:t>
            </a:r>
            <a:r>
              <a:rPr lang="uk-UA" i="1" dirty="0">
                <a:latin typeface="+mn-lt"/>
              </a:rPr>
              <a:t>, студентка факультету аграрного менеджменту, з доповіддю «Чи можна об’єднати людство?»</a:t>
            </a:r>
            <a:endParaRPr lang="ru-UA" i="1" dirty="0">
              <a:latin typeface="+mn-lt"/>
            </a:endParaRPr>
          </a:p>
          <a:p>
            <a:pPr lvl="0"/>
            <a:r>
              <a:rPr lang="uk-UA" b="1" i="1" dirty="0" err="1">
                <a:latin typeface="+mn-lt"/>
              </a:rPr>
              <a:t>Оліфіренко</a:t>
            </a:r>
            <a:r>
              <a:rPr lang="uk-UA" b="1" i="1" dirty="0">
                <a:latin typeface="+mn-lt"/>
              </a:rPr>
              <a:t> Богдана</a:t>
            </a:r>
            <a:r>
              <a:rPr lang="uk-UA" i="1" dirty="0">
                <a:latin typeface="+mn-lt"/>
              </a:rPr>
              <a:t>, студентка факультету аграрного менеджменту, з доповіддю «Заборона на щасливу сім’ю від церкви»</a:t>
            </a:r>
            <a:endParaRPr lang="ru-UA" i="1" dirty="0">
              <a:latin typeface="+mn-lt"/>
            </a:endParaRPr>
          </a:p>
          <a:p>
            <a:pPr lvl="0"/>
            <a:r>
              <a:rPr lang="uk-UA" b="1" i="1" dirty="0" err="1">
                <a:latin typeface="+mn-lt"/>
              </a:rPr>
              <a:t>Оксенюк</a:t>
            </a:r>
            <a:r>
              <a:rPr lang="uk-UA" b="1" i="1" dirty="0">
                <a:latin typeface="+mn-lt"/>
              </a:rPr>
              <a:t> Назарій</a:t>
            </a:r>
            <a:r>
              <a:rPr lang="uk-UA" i="1" dirty="0">
                <a:latin typeface="+mn-lt"/>
              </a:rPr>
              <a:t>, студент факультету аграрного менеджменту, з доповіддю «Смертна кара – за чи проти»</a:t>
            </a:r>
            <a:endParaRPr lang="ru-UA" i="1" dirty="0">
              <a:latin typeface="+mn-lt"/>
            </a:endParaRPr>
          </a:p>
          <a:p>
            <a:pPr lvl="0"/>
            <a:r>
              <a:rPr lang="uk-UA" b="1" i="1" dirty="0" err="1">
                <a:latin typeface="+mn-lt"/>
              </a:rPr>
              <a:t>Кубіцька</a:t>
            </a:r>
            <a:r>
              <a:rPr lang="uk-UA" b="1" i="1" dirty="0">
                <a:latin typeface="+mn-lt"/>
              </a:rPr>
              <a:t> Олександра</a:t>
            </a:r>
            <a:r>
              <a:rPr lang="uk-UA" i="1" dirty="0">
                <a:latin typeface="+mn-lt"/>
              </a:rPr>
              <a:t>, студентка факультету аграрного менеджменту, з доповіддю «Слабкодухість людини чи свобода вибору?»</a:t>
            </a:r>
            <a:endParaRPr lang="ru-UA" i="1" dirty="0">
              <a:latin typeface="+mn-lt"/>
            </a:endParaRPr>
          </a:p>
          <a:p>
            <a:pPr lvl="0"/>
            <a:r>
              <a:rPr lang="uk-UA" b="1" i="1" dirty="0" err="1">
                <a:latin typeface="+mn-lt"/>
              </a:rPr>
              <a:t>Хотинюк</a:t>
            </a:r>
            <a:r>
              <a:rPr lang="uk-UA" b="1" i="1" dirty="0">
                <a:latin typeface="+mn-lt"/>
              </a:rPr>
              <a:t> Анна</a:t>
            </a:r>
            <a:r>
              <a:rPr lang="uk-UA" i="1" dirty="0">
                <a:latin typeface="+mn-lt"/>
              </a:rPr>
              <a:t>, студентка факультету аграрного менеджменту, з доповіддю «Проблема </a:t>
            </a:r>
            <a:r>
              <a:rPr lang="uk-UA" i="1" dirty="0" err="1">
                <a:latin typeface="+mn-lt"/>
              </a:rPr>
              <a:t>булінгу</a:t>
            </a:r>
            <a:r>
              <a:rPr lang="uk-UA" i="1" dirty="0">
                <a:latin typeface="+mn-lt"/>
              </a:rPr>
              <a:t> в сучасній школі»</a:t>
            </a:r>
            <a:endParaRPr lang="ru-UA" i="1" dirty="0">
              <a:latin typeface="+mn-lt"/>
            </a:endParaRPr>
          </a:p>
          <a:p>
            <a:pPr lvl="0"/>
            <a:r>
              <a:rPr lang="uk-UA" b="1" i="1" dirty="0" err="1">
                <a:latin typeface="+mn-lt"/>
              </a:rPr>
              <a:t>Оболенцева</a:t>
            </a:r>
            <a:r>
              <a:rPr lang="uk-UA" b="1" i="1" dirty="0">
                <a:latin typeface="+mn-lt"/>
              </a:rPr>
              <a:t> Ксенія</a:t>
            </a:r>
            <a:r>
              <a:rPr lang="uk-UA" i="1" dirty="0">
                <a:latin typeface="+mn-lt"/>
              </a:rPr>
              <a:t>, студентка факультету аграрного менеджменту, з доповіддю «Гендерна рівність на роботі в сучасній українській державі»</a:t>
            </a:r>
            <a:endParaRPr lang="ru-UA" i="1" dirty="0">
              <a:latin typeface="+mn-lt"/>
            </a:endParaRPr>
          </a:p>
          <a:p>
            <a:pPr lvl="0"/>
            <a:r>
              <a:rPr lang="uk-UA" dirty="0"/>
              <a:t> </a:t>
            </a:r>
            <a:endParaRPr lang="uk-UA" altLang="ru-UA" b="1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83" name="Plassholder for innhold 8">
            <a:extLst>
              <a:ext uri="{FF2B5EF4-FFF2-40B4-BE49-F238E27FC236}">
                <a16:creationId xmlns:a16="http://schemas.microsoft.com/office/drawing/2014/main" id="{4F623623-7213-4F5A-B610-45851588B53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234113"/>
            <a:ext cx="365125" cy="365125"/>
          </a:xfrm>
        </p:spPr>
      </p:pic>
      <p:sp>
        <p:nvSpPr>
          <p:cNvPr id="97284" name="Plassholder for bunntekst 3">
            <a:extLst>
              <a:ext uri="{FF2B5EF4-FFF2-40B4-BE49-F238E27FC236}">
                <a16:creationId xmlns:a16="http://schemas.microsoft.com/office/drawing/2014/main" id="{7785C2C9-C20A-4391-BA3B-C3ED67645782}"/>
              </a:ext>
            </a:extLst>
          </p:cNvPr>
          <p:cNvSpPr txBox="1">
            <a:spLocks noGrp="1"/>
          </p:cNvSpPr>
          <p:nvPr/>
        </p:nvSpPr>
        <p:spPr bwMode="auto">
          <a:xfrm>
            <a:off x="250825" y="6229350"/>
            <a:ext cx="543718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55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ru-UA" sz="1000"/>
              <a:t>NATIONAL UNIVERSITY OF LIFE AND ENVIRONMENTAL SCIENCES OF UKRAINE</a:t>
            </a:r>
          </a:p>
        </p:txBody>
      </p:sp>
      <p:sp>
        <p:nvSpPr>
          <p:cNvPr id="97286" name="Plassholder for lysbildenummer 5">
            <a:extLst>
              <a:ext uri="{FF2B5EF4-FFF2-40B4-BE49-F238E27FC236}">
                <a16:creationId xmlns:a16="http://schemas.microsoft.com/office/drawing/2014/main" id="{80713032-6FB8-4706-A019-98C838AEF7E7}"/>
              </a:ext>
            </a:extLst>
          </p:cNvPr>
          <p:cNvSpPr txBox="1">
            <a:spLocks noGrp="1"/>
          </p:cNvSpPr>
          <p:nvPr/>
        </p:nvSpPr>
        <p:spPr bwMode="auto">
          <a:xfrm>
            <a:off x="7427913" y="6219825"/>
            <a:ext cx="14763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2E039FC2-306A-44C9-98B3-C562010D3BFE}" type="slidenum">
              <a:rPr lang="nb-NO" altLang="ru-UA" sz="1000"/>
              <a:pPr algn="ctr"/>
              <a:t>8</a:t>
            </a:fld>
            <a:endParaRPr lang="nb-NO" altLang="ru-UA" sz="1000"/>
          </a:p>
        </p:txBody>
      </p:sp>
      <p:sp>
        <p:nvSpPr>
          <p:cNvPr id="97287" name="Rectangle 7">
            <a:extLst>
              <a:ext uri="{FF2B5EF4-FFF2-40B4-BE49-F238E27FC236}">
                <a16:creationId xmlns:a16="http://schemas.microsoft.com/office/drawing/2014/main" id="{06BF82EC-EC4D-4F4A-9D78-880D29F277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2667000"/>
            <a:ext cx="7620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uk-UA" altLang="ru-UA" sz="2000"/>
          </a:p>
        </p:txBody>
      </p:sp>
      <p:sp>
        <p:nvSpPr>
          <p:cNvPr id="97288" name="Rectangle 8">
            <a:extLst>
              <a:ext uri="{FF2B5EF4-FFF2-40B4-BE49-F238E27FC236}">
                <a16:creationId xmlns:a16="http://schemas.microsoft.com/office/drawing/2014/main" id="{43ED0E82-9AF2-401B-9538-E731BCF7E2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238" y="524718"/>
            <a:ext cx="8528050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>
              <a:buFont typeface="Arial" panose="020B0604020202020204" pitchFamily="34" charset="0"/>
              <a:buChar char="•"/>
            </a:pPr>
            <a:r>
              <a:rPr lang="uk-UA" b="1" i="1" dirty="0">
                <a:latin typeface="+mn-lt"/>
              </a:rPr>
              <a:t>Іщенко Анна</a:t>
            </a:r>
            <a:r>
              <a:rPr lang="uk-UA" i="1" dirty="0">
                <a:latin typeface="+mn-lt"/>
              </a:rPr>
              <a:t>, студентка  навчально-наукового інституту неперервної освіти і туризму, з доповіддю «</a:t>
            </a:r>
            <a:r>
              <a:rPr lang="uk-UA" i="1" dirty="0" err="1">
                <a:latin typeface="+mn-lt"/>
              </a:rPr>
              <a:t>Евтаназія</a:t>
            </a:r>
            <a:r>
              <a:rPr lang="uk-UA" i="1" dirty="0">
                <a:latin typeface="+mn-lt"/>
              </a:rPr>
              <a:t>: за і проти»</a:t>
            </a:r>
            <a:endParaRPr lang="ru-UA" i="1" dirty="0">
              <a:latin typeface="+mn-lt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uk-UA" i="1" dirty="0">
                <a:latin typeface="+mn-lt"/>
              </a:rPr>
              <a:t> </a:t>
            </a:r>
            <a:r>
              <a:rPr lang="uk-UA" b="1" i="1" dirty="0">
                <a:latin typeface="+mn-lt"/>
              </a:rPr>
              <a:t>Муха Анна</a:t>
            </a:r>
            <a:r>
              <a:rPr lang="uk-UA" i="1" dirty="0">
                <a:latin typeface="+mn-lt"/>
              </a:rPr>
              <a:t>, студентка  навчально-наукового інституту неперервної освіти і туризму, з доповіддю «Декілька слів про самогубство»</a:t>
            </a:r>
            <a:endParaRPr lang="ru-UA" i="1" dirty="0">
              <a:latin typeface="+mn-lt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uk-UA" i="1" dirty="0">
                <a:latin typeface="+mn-lt"/>
              </a:rPr>
              <a:t> </a:t>
            </a:r>
            <a:r>
              <a:rPr lang="uk-UA" b="1" i="1" dirty="0" err="1">
                <a:latin typeface="+mn-lt"/>
              </a:rPr>
              <a:t>Петерчук</a:t>
            </a:r>
            <a:r>
              <a:rPr lang="uk-UA" b="1" i="1" dirty="0">
                <a:latin typeface="+mn-lt"/>
              </a:rPr>
              <a:t> Мар’яна</a:t>
            </a:r>
            <a:r>
              <a:rPr lang="uk-UA" i="1" dirty="0">
                <a:latin typeface="+mn-lt"/>
              </a:rPr>
              <a:t>, студентка  навчально-наукового інституту неперервної освіти і туризму, з доповіддю «</a:t>
            </a:r>
            <a:r>
              <a:rPr lang="uk-UA" i="1" dirty="0" err="1">
                <a:latin typeface="+mn-lt"/>
              </a:rPr>
              <a:t>Сексизм</a:t>
            </a:r>
            <a:r>
              <a:rPr lang="uk-UA" i="1" dirty="0">
                <a:latin typeface="+mn-lt"/>
              </a:rPr>
              <a:t>: патріархат проти жіночої свободи вибору»</a:t>
            </a:r>
            <a:endParaRPr lang="ru-UA" i="1" dirty="0">
              <a:latin typeface="+mn-lt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uk-UA" i="1" dirty="0">
                <a:latin typeface="+mn-lt"/>
              </a:rPr>
              <a:t> </a:t>
            </a:r>
            <a:r>
              <a:rPr lang="uk-UA" b="1" i="1" dirty="0">
                <a:latin typeface="+mn-lt"/>
              </a:rPr>
              <a:t>Зоря Євгенія</a:t>
            </a:r>
            <a:r>
              <a:rPr lang="uk-UA" i="1" dirty="0">
                <a:latin typeface="+mn-lt"/>
              </a:rPr>
              <a:t>, студентка  навчально-наукового інституту неперервної освіти і туризму, з доповіддю «Проблема безпритульних тварин в Україні і світі»</a:t>
            </a:r>
            <a:endParaRPr lang="ru-UA" i="1" dirty="0">
              <a:latin typeface="+mn-lt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uk-UA" i="1" dirty="0">
                <a:latin typeface="+mn-lt"/>
              </a:rPr>
              <a:t> </a:t>
            </a:r>
            <a:r>
              <a:rPr lang="uk-UA" b="1" i="1" dirty="0" err="1">
                <a:latin typeface="+mn-lt"/>
              </a:rPr>
              <a:t>Рябокінь</a:t>
            </a:r>
            <a:r>
              <a:rPr lang="uk-UA" b="1" i="1" dirty="0">
                <a:latin typeface="+mn-lt"/>
              </a:rPr>
              <a:t> Яна</a:t>
            </a:r>
            <a:r>
              <a:rPr lang="uk-UA" i="1" dirty="0">
                <a:latin typeface="+mn-lt"/>
              </a:rPr>
              <a:t>, студентка  навчально-наукового інституту неперервної освіти і туризму, з доповіддю «</a:t>
            </a:r>
            <a:r>
              <a:rPr lang="uk-UA" i="1" dirty="0" err="1">
                <a:latin typeface="+mn-lt"/>
              </a:rPr>
              <a:t>Булінг</a:t>
            </a:r>
            <a:r>
              <a:rPr lang="uk-UA" i="1" dirty="0">
                <a:latin typeface="+mn-lt"/>
              </a:rPr>
              <a:t> як одна із найважливіших    </a:t>
            </a:r>
            <a:endParaRPr lang="ru-UA" i="1" dirty="0">
              <a:latin typeface="+mn-lt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uk-UA" i="1" dirty="0">
                <a:latin typeface="+mn-lt"/>
              </a:rPr>
              <a:t> проблем молодого покоління»</a:t>
            </a:r>
            <a:endParaRPr lang="ru-UA" i="1" dirty="0">
              <a:latin typeface="+mn-lt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uk-UA" i="1" dirty="0">
                <a:latin typeface="+mn-lt"/>
              </a:rPr>
              <a:t> </a:t>
            </a:r>
            <a:r>
              <a:rPr lang="uk-UA" b="1" i="1" dirty="0" err="1">
                <a:latin typeface="+mn-lt"/>
              </a:rPr>
              <a:t>Колчанов</a:t>
            </a:r>
            <a:r>
              <a:rPr lang="uk-UA" b="1" i="1" dirty="0">
                <a:latin typeface="+mn-lt"/>
              </a:rPr>
              <a:t> Юрій</a:t>
            </a:r>
            <a:r>
              <a:rPr lang="uk-UA" i="1" dirty="0">
                <a:latin typeface="+mn-lt"/>
              </a:rPr>
              <a:t>, студент факультету захисту рослин, біотехнологій та екології, з доповіддю «Стоїчний фаталізм»</a:t>
            </a:r>
            <a:endParaRPr lang="ru-UA" i="1" dirty="0">
              <a:latin typeface="+mn-lt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uk-UA" i="1" dirty="0">
                <a:latin typeface="+mn-lt"/>
              </a:rPr>
              <a:t> </a:t>
            </a:r>
            <a:r>
              <a:rPr lang="uk-UA" b="1" i="1" dirty="0">
                <a:latin typeface="+mn-lt"/>
              </a:rPr>
              <a:t>Бабенко Юлія</a:t>
            </a:r>
            <a:r>
              <a:rPr lang="uk-UA" i="1" dirty="0">
                <a:latin typeface="+mn-lt"/>
              </a:rPr>
              <a:t>, студентка  навчально-наукового інституту неперервної освіти і туризму, з доповіддю «Філософія техніки»</a:t>
            </a:r>
            <a:endParaRPr lang="ru-UA" i="1" dirty="0">
              <a:latin typeface="+mn-lt"/>
            </a:endParaRPr>
          </a:p>
          <a:p>
            <a:pPr lvl="0">
              <a:buFont typeface="Arial" panose="020B0604020202020204" pitchFamily="34" charset="0"/>
              <a:buChar char="•"/>
            </a:pPr>
            <a:r>
              <a:rPr lang="uk-UA" i="1" dirty="0">
                <a:latin typeface="+mn-lt"/>
              </a:rPr>
              <a:t> </a:t>
            </a:r>
            <a:r>
              <a:rPr lang="uk-UA" b="1" i="1" dirty="0">
                <a:latin typeface="+mn-lt"/>
              </a:rPr>
              <a:t>Розанова Діана</a:t>
            </a:r>
            <a:r>
              <a:rPr lang="uk-UA" i="1" dirty="0">
                <a:latin typeface="+mn-lt"/>
              </a:rPr>
              <a:t>, студентка факультету захисту рослин, біотехнологій та екології, з доповіддю «Аборти: за чи проти»</a:t>
            </a:r>
            <a:endParaRPr lang="ru-UA" i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4375087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83" name="Plassholder for innhold 8">
            <a:extLst>
              <a:ext uri="{FF2B5EF4-FFF2-40B4-BE49-F238E27FC236}">
                <a16:creationId xmlns:a16="http://schemas.microsoft.com/office/drawing/2014/main" id="{4F623623-7213-4F5A-B610-45851588B53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6234113"/>
            <a:ext cx="365125" cy="365125"/>
          </a:xfrm>
        </p:spPr>
      </p:pic>
      <p:sp>
        <p:nvSpPr>
          <p:cNvPr id="97284" name="Plassholder for bunntekst 3">
            <a:extLst>
              <a:ext uri="{FF2B5EF4-FFF2-40B4-BE49-F238E27FC236}">
                <a16:creationId xmlns:a16="http://schemas.microsoft.com/office/drawing/2014/main" id="{7785C2C9-C20A-4391-BA3B-C3ED67645782}"/>
              </a:ext>
            </a:extLst>
          </p:cNvPr>
          <p:cNvSpPr txBox="1">
            <a:spLocks noGrp="1"/>
          </p:cNvSpPr>
          <p:nvPr/>
        </p:nvSpPr>
        <p:spPr bwMode="auto">
          <a:xfrm>
            <a:off x="250825" y="6229350"/>
            <a:ext cx="5437188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marL="355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ru-UA" sz="1000"/>
              <a:t>NATIONAL UNIVERSITY OF LIFE AND ENVIRONMENTAL SCIENCES OF UKRAINE</a:t>
            </a:r>
          </a:p>
        </p:txBody>
      </p:sp>
      <p:sp>
        <p:nvSpPr>
          <p:cNvPr id="97286" name="Plassholder for lysbildenummer 5">
            <a:extLst>
              <a:ext uri="{FF2B5EF4-FFF2-40B4-BE49-F238E27FC236}">
                <a16:creationId xmlns:a16="http://schemas.microsoft.com/office/drawing/2014/main" id="{80713032-6FB8-4706-A019-98C838AEF7E7}"/>
              </a:ext>
            </a:extLst>
          </p:cNvPr>
          <p:cNvSpPr txBox="1">
            <a:spLocks noGrp="1"/>
          </p:cNvSpPr>
          <p:nvPr/>
        </p:nvSpPr>
        <p:spPr bwMode="auto">
          <a:xfrm>
            <a:off x="7427913" y="6219825"/>
            <a:ext cx="1476375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2E039FC2-306A-44C9-98B3-C562010D3BFE}" type="slidenum">
              <a:rPr lang="nb-NO" altLang="ru-UA" sz="1000"/>
              <a:pPr algn="ctr"/>
              <a:t>9</a:t>
            </a:fld>
            <a:endParaRPr lang="nb-NO" altLang="ru-UA" sz="1000"/>
          </a:p>
        </p:txBody>
      </p:sp>
      <p:sp>
        <p:nvSpPr>
          <p:cNvPr id="97287" name="Rectangle 7">
            <a:extLst>
              <a:ext uri="{FF2B5EF4-FFF2-40B4-BE49-F238E27FC236}">
                <a16:creationId xmlns:a16="http://schemas.microsoft.com/office/drawing/2014/main" id="{06BF82EC-EC4D-4F4A-9D78-880D29F277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" y="2667000"/>
            <a:ext cx="7620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uk-UA" altLang="ru-UA" sz="200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533D225-902B-4B1B-93A7-1CEE25C0E773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06729" y="859935"/>
            <a:ext cx="3352390" cy="2441848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9EC8A89-77A7-498D-82D4-F212754EC453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350" y="418226"/>
            <a:ext cx="3319403" cy="3010774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5D3BEA22-9FD9-4702-8AAE-766C18AAF884}"/>
              </a:ext>
            </a:extLst>
          </p:cNvPr>
          <p:cNvPicPr/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736798" y="3539646"/>
            <a:ext cx="3010774" cy="20997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584371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Метрополия">
  <a:themeElements>
    <a:clrScheme name="Метрополия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Метрополи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етрополи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TM03457491[[fn=Метрополия]]</Template>
  <TotalTime>786</TotalTime>
  <Words>1549</Words>
  <Application>Microsoft Office PowerPoint</Application>
  <PresentationFormat>Экран (4:3)</PresentationFormat>
  <Paragraphs>162</Paragraphs>
  <Slides>17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Century Schoolbook</vt:lpstr>
      <vt:lpstr>Cooper Black</vt:lpstr>
      <vt:lpstr>Georgia</vt:lpstr>
      <vt:lpstr>Метрополия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Філософські проблеми міжособистісної та міжгрупової комунікації</dc:title>
  <dc:creator>Microsoft Office</dc:creator>
  <cp:lastModifiedBy>Dima</cp:lastModifiedBy>
  <cp:revision>40</cp:revision>
  <dcterms:created xsi:type="dcterms:W3CDTF">2015-05-06T19:06:22Z</dcterms:created>
  <dcterms:modified xsi:type="dcterms:W3CDTF">2020-05-18T18:39:37Z</dcterms:modified>
</cp:coreProperties>
</file>